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1" r:id="rId5"/>
  </p:sldMasterIdLst>
  <p:notesMasterIdLst>
    <p:notesMasterId r:id="rId30"/>
  </p:notesMasterIdLst>
  <p:sldIdLst>
    <p:sldId id="298" r:id="rId6"/>
    <p:sldId id="306" r:id="rId7"/>
    <p:sldId id="289" r:id="rId8"/>
    <p:sldId id="302" r:id="rId9"/>
    <p:sldId id="303" r:id="rId10"/>
    <p:sldId id="304" r:id="rId11"/>
    <p:sldId id="300" r:id="rId12"/>
    <p:sldId id="307" r:id="rId13"/>
    <p:sldId id="294" r:id="rId14"/>
    <p:sldId id="292" r:id="rId15"/>
    <p:sldId id="293" r:id="rId16"/>
    <p:sldId id="271" r:id="rId17"/>
    <p:sldId id="286" r:id="rId18"/>
    <p:sldId id="287" r:id="rId19"/>
    <p:sldId id="288" r:id="rId20"/>
    <p:sldId id="256" r:id="rId21"/>
    <p:sldId id="262" r:id="rId22"/>
    <p:sldId id="263" r:id="rId23"/>
    <p:sldId id="279" r:id="rId24"/>
    <p:sldId id="280" r:id="rId25"/>
    <p:sldId id="308" r:id="rId26"/>
    <p:sldId id="285" r:id="rId27"/>
    <p:sldId id="309" r:id="rId28"/>
    <p:sldId id="284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000099"/>
    <a:srgbClr val="0000FF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76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43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457200" cy="457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4309704876073174"/>
          <c:y val="0.2313738049540088"/>
          <c:w val="0.54795097774190815"/>
          <c:h val="0.63426500144854059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noFill/>
            </a:ln>
            <a:effectLst/>
          </c:spPr>
          <c:dPt>
            <c:idx val="0"/>
            <c:bubble3D val="0"/>
            <c:spPr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E51E-41FD-888D-3E2F9FD29D81}"/>
              </c:ext>
            </c:extLst>
          </c:dPt>
          <c:dPt>
            <c:idx val="1"/>
            <c:bubble3D val="0"/>
            <c:spPr>
              <a:solidFill>
                <a:schemeClr val="accent1">
                  <a:lumMod val="75000"/>
                  <a:alpha val="7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E51E-41FD-888D-3E2F9FD29D81}"/>
              </c:ext>
            </c:extLst>
          </c:dPt>
          <c:dPt>
            <c:idx val="2"/>
            <c:bubble3D val="0"/>
            <c:spPr>
              <a:solidFill>
                <a:schemeClr val="accent1">
                  <a:alpha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E51E-41FD-888D-3E2F9FD29D81}"/>
              </c:ext>
            </c:extLst>
          </c:dPt>
          <c:dPt>
            <c:idx val="3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E51E-41FD-888D-3E2F9FD29D81}"/>
              </c:ext>
            </c:extLst>
          </c:dPt>
          <c:dPt>
            <c:idx val="4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E51E-41FD-888D-3E2F9FD29D81}"/>
              </c:ext>
            </c:extLst>
          </c:dPt>
          <c:dPt>
            <c:idx val="5"/>
            <c:bubble3D val="0"/>
            <c:spPr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E51E-41FD-888D-3E2F9FD29D81}"/>
              </c:ext>
            </c:extLst>
          </c:dPt>
          <c:dLbls>
            <c:dLbl>
              <c:idx val="0"/>
              <c:layout>
                <c:manualLayout>
                  <c:x val="-0.18469369398875585"/>
                  <c:y val="0.12935028993445355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8534430798906768"/>
                      <c:h val="0.2421722224234083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E51E-41FD-888D-3E2F9FD29D81}"/>
                </c:ext>
              </c:extLst>
            </c:dLbl>
            <c:dLbl>
              <c:idx val="1"/>
              <c:layout>
                <c:manualLayout>
                  <c:x val="2.4832904218297751E-2"/>
                  <c:y val="-2.6947947599043953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4042933338156498"/>
                      <c:h val="0.2389384687115231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E51E-41FD-888D-3E2F9FD29D81}"/>
                </c:ext>
              </c:extLst>
            </c:dLbl>
            <c:dLbl>
              <c:idx val="2"/>
              <c:layout>
                <c:manualLayout>
                  <c:x val="0"/>
                  <c:y val="-1.0779037580575071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7741321602613894"/>
                      <c:h val="0.1843239615774606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E51E-41FD-888D-3E2F9FD29D81}"/>
                </c:ext>
              </c:extLst>
            </c:dLbl>
            <c:dLbl>
              <c:idx val="3"/>
              <c:layout>
                <c:manualLayout>
                  <c:x val="2.653234179005565E-2"/>
                  <c:y val="-2.5151199737193167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6662685328089092"/>
                      <c:h val="0.1264758538572571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E51E-41FD-888D-3E2F9FD29D81}"/>
                </c:ext>
              </c:extLst>
            </c:dLbl>
            <c:dLbl>
              <c:idx val="4"/>
              <c:layout>
                <c:manualLayout>
                  <c:x val="-1.2220857288250427E-7"/>
                  <c:y val="1.0779037580575071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1356192528363385"/>
                      <c:h val="0.1264757007315129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8-E51E-41FD-888D-3E2F9FD29D81}"/>
                </c:ext>
              </c:extLst>
            </c:dLbl>
            <c:dLbl>
              <c:idx val="5"/>
              <c:layout>
                <c:manualLayout>
                  <c:x val="-1.358054987014117E-2"/>
                  <c:y val="0.10463739520714117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3673276846901501"/>
                      <c:h val="0.1340211260592452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9-E51E-41FD-888D-3E2F9FD29D81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>
                  <a:solidFill>
                    <a:schemeClr val="tx1">
                      <a:lumMod val="75000"/>
                      <a:lumOff val="25000"/>
                    </a:schemeClr>
                  </a:solidFill>
                  <a:prstDash val="sysDash"/>
                </a:ln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Sheet1!$A$2:$A$7</c:f>
              <c:strCache>
                <c:ptCount val="6"/>
                <c:pt idx="0">
                  <c:v>Sub-Saharan Africa</c:v>
                </c:pt>
                <c:pt idx="1">
                  <c:v>Middle East &amp; North Africa</c:v>
                </c:pt>
                <c:pt idx="2">
                  <c:v>Europe &amp; Central Asia</c:v>
                </c:pt>
                <c:pt idx="3">
                  <c:v>South Asia</c:v>
                </c:pt>
                <c:pt idx="4">
                  <c:v>East Asia</c:v>
                </c:pt>
                <c:pt idx="5">
                  <c:v>Latin America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21</c:v>
                </c:pt>
                <c:pt idx="1">
                  <c:v>19</c:v>
                </c:pt>
                <c:pt idx="2">
                  <c:v>8</c:v>
                </c:pt>
                <c:pt idx="3">
                  <c:v>4</c:v>
                </c:pt>
                <c:pt idx="4">
                  <c:v>3</c:v>
                </c:pt>
                <c:pt idx="5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E51E-41FD-888D-3E2F9FD29D8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138"/>
      </c:pieChart>
    </c:plotArea>
    <c:plotVisOnly val="1"/>
    <c:dispBlanksAs val="gap"/>
    <c:showDLblsOverMax val="0"/>
  </c:chart>
  <c:txPr>
    <a:bodyPr/>
    <a:lstStyle/>
    <a:p>
      <a:pPr>
        <a:defRPr sz="14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1">
    <c:autoUpdate val="0"/>
  </c:externalData>
</c:chartSpace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27.png"/><Relationship Id="rId4" Type="http://schemas.openxmlformats.org/officeDocument/2006/relationships/image" Target="../media/image30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image" Target="../media/image31.png"/><Relationship Id="rId4" Type="http://schemas.openxmlformats.org/officeDocument/2006/relationships/image" Target="../media/image34.pn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image" Target="../media/image35.png"/><Relationship Id="rId4" Type="http://schemas.openxmlformats.org/officeDocument/2006/relationships/image" Target="../media/image38.pn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image" Target="../media/image39.png"/><Relationship Id="rId4" Type="http://schemas.openxmlformats.org/officeDocument/2006/relationships/image" Target="../media/image42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29.png"/><Relationship Id="rId4" Type="http://schemas.openxmlformats.org/officeDocument/2006/relationships/image" Target="../media/image30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2.png"/><Relationship Id="rId1" Type="http://schemas.openxmlformats.org/officeDocument/2006/relationships/image" Target="../media/image31.png"/><Relationship Id="rId4" Type="http://schemas.openxmlformats.org/officeDocument/2006/relationships/image" Target="../media/image33.pn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image" Target="../media/image35.png"/><Relationship Id="rId4" Type="http://schemas.openxmlformats.org/officeDocument/2006/relationships/image" Target="../media/image38.pn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9851797-5760-4CBB-9E85-F7F47EF2BB85}" type="doc">
      <dgm:prSet loTypeId="urn:microsoft.com/office/officeart/2005/8/layout/rings+Icon" loCatId="relationship" qsTypeId="urn:microsoft.com/office/officeart/2005/8/quickstyle/simple2" qsCatId="simple" csTypeId="urn:microsoft.com/office/officeart/2005/8/colors/colorful1" csCatId="colorful" phldr="1"/>
      <dgm:spPr/>
    </dgm:pt>
    <dgm:pt modelId="{A18A8CAE-9CC2-4E10-B573-25785D004D63}">
      <dgm:prSet phldrT="[Text]"/>
      <dgm:spPr/>
      <dgm:t>
        <a:bodyPr/>
        <a:lstStyle/>
        <a:p>
          <a:r>
            <a:rPr lang="tr-TR"/>
            <a:t>Training Courses</a:t>
          </a:r>
          <a:endParaRPr lang="en-US"/>
        </a:p>
      </dgm:t>
    </dgm:pt>
    <dgm:pt modelId="{09929A01-EDAF-4820-A8BC-5A70B4541095}" type="parTrans" cxnId="{5ABCCCF8-0AD4-478A-A1E2-C51E120E319A}">
      <dgm:prSet/>
      <dgm:spPr/>
      <dgm:t>
        <a:bodyPr/>
        <a:lstStyle/>
        <a:p>
          <a:endParaRPr lang="en-US"/>
        </a:p>
      </dgm:t>
    </dgm:pt>
    <dgm:pt modelId="{99A8BFBA-9AB5-4E67-BA14-674464373653}" type="sibTrans" cxnId="{5ABCCCF8-0AD4-478A-A1E2-C51E120E319A}">
      <dgm:prSet/>
      <dgm:spPr/>
      <dgm:t>
        <a:bodyPr/>
        <a:lstStyle/>
        <a:p>
          <a:endParaRPr lang="en-US"/>
        </a:p>
      </dgm:t>
    </dgm:pt>
    <dgm:pt modelId="{0C62D7B3-52A3-405B-81D2-B8052B2857F6}">
      <dgm:prSet phldrT="[Text]"/>
      <dgm:spPr/>
      <dgm:t>
        <a:bodyPr/>
        <a:lstStyle/>
        <a:p>
          <a:r>
            <a:rPr lang="tr-TR" dirty="0"/>
            <a:t>Training Workshops</a:t>
          </a:r>
          <a:endParaRPr lang="en-US" dirty="0"/>
        </a:p>
      </dgm:t>
    </dgm:pt>
    <dgm:pt modelId="{41FB3401-44BC-4C70-B54F-D5BFC0D8A643}" type="parTrans" cxnId="{FBB67FBA-0764-4D83-B255-2E947575B0CB}">
      <dgm:prSet/>
      <dgm:spPr/>
      <dgm:t>
        <a:bodyPr/>
        <a:lstStyle/>
        <a:p>
          <a:endParaRPr lang="en-US"/>
        </a:p>
      </dgm:t>
    </dgm:pt>
    <dgm:pt modelId="{A5AD98FA-B072-45DD-BBB4-DC47A8419AD1}" type="sibTrans" cxnId="{FBB67FBA-0764-4D83-B255-2E947575B0CB}">
      <dgm:prSet/>
      <dgm:spPr/>
      <dgm:t>
        <a:bodyPr/>
        <a:lstStyle/>
        <a:p>
          <a:endParaRPr lang="en-US"/>
        </a:p>
      </dgm:t>
    </dgm:pt>
    <dgm:pt modelId="{FB679D15-93C9-404F-AB43-265A142ABF48}">
      <dgm:prSet phldrT="[Text]"/>
      <dgm:spPr/>
      <dgm:t>
        <a:bodyPr/>
        <a:lstStyle/>
        <a:p>
          <a:r>
            <a:rPr lang="tr-TR" dirty="0"/>
            <a:t>Study Visits</a:t>
          </a:r>
          <a:endParaRPr lang="en-US" dirty="0"/>
        </a:p>
      </dgm:t>
    </dgm:pt>
    <dgm:pt modelId="{93586638-02D1-4797-9D8A-1CC9DB4406B5}" type="parTrans" cxnId="{0DC96173-0E29-4A6E-81DA-232282BDAC7B}">
      <dgm:prSet/>
      <dgm:spPr/>
      <dgm:t>
        <a:bodyPr/>
        <a:lstStyle/>
        <a:p>
          <a:endParaRPr lang="en-US"/>
        </a:p>
      </dgm:t>
    </dgm:pt>
    <dgm:pt modelId="{597834FF-9CFC-48E4-9471-E46F275A5798}" type="sibTrans" cxnId="{0DC96173-0E29-4A6E-81DA-232282BDAC7B}">
      <dgm:prSet/>
      <dgm:spPr/>
      <dgm:t>
        <a:bodyPr/>
        <a:lstStyle/>
        <a:p>
          <a:endParaRPr lang="en-US"/>
        </a:p>
      </dgm:t>
    </dgm:pt>
    <dgm:pt modelId="{DF8CA91E-4B90-4BEB-9FBD-8166FB756D95}">
      <dgm:prSet phldrT="[Text]"/>
      <dgm:spPr/>
      <dgm:t>
        <a:bodyPr/>
        <a:lstStyle/>
        <a:p>
          <a:r>
            <a:rPr lang="en-US" dirty="0"/>
            <a:t>Projects</a:t>
          </a:r>
        </a:p>
      </dgm:t>
    </dgm:pt>
    <dgm:pt modelId="{208F0991-5668-4A49-B3C2-B223F1A591DB}" type="parTrans" cxnId="{19B44260-D597-4C59-8B9D-BB51AA0FD4F0}">
      <dgm:prSet/>
      <dgm:spPr/>
      <dgm:t>
        <a:bodyPr/>
        <a:lstStyle/>
        <a:p>
          <a:endParaRPr lang="en-US"/>
        </a:p>
      </dgm:t>
    </dgm:pt>
    <dgm:pt modelId="{E9F07948-7019-401E-AFE4-904B3C041A92}" type="sibTrans" cxnId="{19B44260-D597-4C59-8B9D-BB51AA0FD4F0}">
      <dgm:prSet/>
      <dgm:spPr/>
      <dgm:t>
        <a:bodyPr/>
        <a:lstStyle/>
        <a:p>
          <a:endParaRPr lang="en-US"/>
        </a:p>
      </dgm:t>
    </dgm:pt>
    <dgm:pt modelId="{5DF23623-1992-4D4A-B3CA-74A338CCF959}">
      <dgm:prSet phldrT="[Text]"/>
      <dgm:spPr/>
      <dgm:t>
        <a:bodyPr/>
        <a:lstStyle/>
        <a:p>
          <a:r>
            <a:rPr lang="tr-TR" dirty="0"/>
            <a:t>Training of </a:t>
          </a:r>
          <a:r>
            <a:rPr lang="en-US" dirty="0"/>
            <a:t>Trainers</a:t>
          </a:r>
        </a:p>
      </dgm:t>
    </dgm:pt>
    <dgm:pt modelId="{FFD051D4-A282-4F34-81CC-88A6ED1A877A}" type="parTrans" cxnId="{93C31F2F-6357-4D27-A3B4-2F814931EE49}">
      <dgm:prSet/>
      <dgm:spPr/>
      <dgm:t>
        <a:bodyPr/>
        <a:lstStyle/>
        <a:p>
          <a:endParaRPr lang="en-US"/>
        </a:p>
      </dgm:t>
    </dgm:pt>
    <dgm:pt modelId="{73088B31-A2E0-4EAD-9C9D-9F4B0C7E1FFC}" type="sibTrans" cxnId="{93C31F2F-6357-4D27-A3B4-2F814931EE49}">
      <dgm:prSet/>
      <dgm:spPr/>
      <dgm:t>
        <a:bodyPr/>
        <a:lstStyle/>
        <a:p>
          <a:endParaRPr lang="en-US"/>
        </a:p>
      </dgm:t>
    </dgm:pt>
    <dgm:pt modelId="{4004E4EF-0E77-41F5-A168-EEB2E4980AFA}" type="pres">
      <dgm:prSet presAssocID="{39851797-5760-4CBB-9E85-F7F47EF2BB85}" presName="Name0" presStyleCnt="0">
        <dgm:presLayoutVars>
          <dgm:chMax val="7"/>
          <dgm:dir/>
          <dgm:resizeHandles val="exact"/>
        </dgm:presLayoutVars>
      </dgm:prSet>
      <dgm:spPr/>
    </dgm:pt>
    <dgm:pt modelId="{DE3FC270-1FE5-4E3A-BC1D-A28115B240CD}" type="pres">
      <dgm:prSet presAssocID="{39851797-5760-4CBB-9E85-F7F47EF2BB85}" presName="ellipse1" presStyleLbl="vennNode1" presStyleIdx="0" presStyleCnt="5" custLinFactNeighborX="1203" custLinFactNeighborY="-60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64329E3-57BE-486E-A6DB-9F70C4BCD62F}" type="pres">
      <dgm:prSet presAssocID="{39851797-5760-4CBB-9E85-F7F47EF2BB85}" presName="ellipse2" presStyleLbl="venn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A2D01AC-0A0C-4DFF-8DD5-8E63AAA32DAD}" type="pres">
      <dgm:prSet presAssocID="{39851797-5760-4CBB-9E85-F7F47EF2BB85}" presName="ellipse3" presStyleLbl="venn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0821231-D807-40EA-8A18-63CD0143C4EF}" type="pres">
      <dgm:prSet presAssocID="{39851797-5760-4CBB-9E85-F7F47EF2BB85}" presName="ellipse4" presStyleLbl="venn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7E766A4-D71B-428E-AE5B-1F19819A791E}" type="pres">
      <dgm:prSet presAssocID="{39851797-5760-4CBB-9E85-F7F47EF2BB85}" presName="ellipse5" presStyleLbl="venn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6CA28FF-CC8B-4C1B-A379-A7787921603A}" type="presOf" srcId="{0C62D7B3-52A3-405B-81D2-B8052B2857F6}" destId="{EA2D01AC-0A0C-4DFF-8DD5-8E63AAA32DAD}" srcOrd="0" destOrd="0" presId="urn:microsoft.com/office/officeart/2005/8/layout/rings+Icon"/>
    <dgm:cxn modelId="{DBDF85AA-FD26-4FED-8CB6-DF1923F0E454}" type="presOf" srcId="{39851797-5760-4CBB-9E85-F7F47EF2BB85}" destId="{4004E4EF-0E77-41F5-A168-EEB2E4980AFA}" srcOrd="0" destOrd="0" presId="urn:microsoft.com/office/officeart/2005/8/layout/rings+Icon"/>
    <dgm:cxn modelId="{19B44260-D597-4C59-8B9D-BB51AA0FD4F0}" srcId="{39851797-5760-4CBB-9E85-F7F47EF2BB85}" destId="{DF8CA91E-4B90-4BEB-9FBD-8166FB756D95}" srcOrd="4" destOrd="0" parTransId="{208F0991-5668-4A49-B3C2-B223F1A591DB}" sibTransId="{E9F07948-7019-401E-AFE4-904B3C041A92}"/>
    <dgm:cxn modelId="{8451C6C1-B118-4015-8143-5B0CF222C99C}" type="presOf" srcId="{FB679D15-93C9-404F-AB43-265A142ABF48}" destId="{E0821231-D807-40EA-8A18-63CD0143C4EF}" srcOrd="0" destOrd="0" presId="urn:microsoft.com/office/officeart/2005/8/layout/rings+Icon"/>
    <dgm:cxn modelId="{D4E2B878-7879-47B5-B375-D4F6FA0C09B6}" type="presOf" srcId="{A18A8CAE-9CC2-4E10-B573-25785D004D63}" destId="{164329E3-57BE-486E-A6DB-9F70C4BCD62F}" srcOrd="0" destOrd="0" presId="urn:microsoft.com/office/officeart/2005/8/layout/rings+Icon"/>
    <dgm:cxn modelId="{0DC96173-0E29-4A6E-81DA-232282BDAC7B}" srcId="{39851797-5760-4CBB-9E85-F7F47EF2BB85}" destId="{FB679D15-93C9-404F-AB43-265A142ABF48}" srcOrd="3" destOrd="0" parTransId="{93586638-02D1-4797-9D8A-1CC9DB4406B5}" sibTransId="{597834FF-9CFC-48E4-9471-E46F275A5798}"/>
    <dgm:cxn modelId="{FBB67FBA-0764-4D83-B255-2E947575B0CB}" srcId="{39851797-5760-4CBB-9E85-F7F47EF2BB85}" destId="{0C62D7B3-52A3-405B-81D2-B8052B2857F6}" srcOrd="2" destOrd="0" parTransId="{41FB3401-44BC-4C70-B54F-D5BFC0D8A643}" sibTransId="{A5AD98FA-B072-45DD-BBB4-DC47A8419AD1}"/>
    <dgm:cxn modelId="{5ABCCCF8-0AD4-478A-A1E2-C51E120E319A}" srcId="{39851797-5760-4CBB-9E85-F7F47EF2BB85}" destId="{A18A8CAE-9CC2-4E10-B573-25785D004D63}" srcOrd="1" destOrd="0" parTransId="{09929A01-EDAF-4820-A8BC-5A70B4541095}" sibTransId="{99A8BFBA-9AB5-4E67-BA14-674464373653}"/>
    <dgm:cxn modelId="{30782F95-2CB7-480B-AFC3-B90FFBCB138F}" type="presOf" srcId="{5DF23623-1992-4D4A-B3CA-74A338CCF959}" destId="{DE3FC270-1FE5-4E3A-BC1D-A28115B240CD}" srcOrd="0" destOrd="0" presId="urn:microsoft.com/office/officeart/2005/8/layout/rings+Icon"/>
    <dgm:cxn modelId="{6FE93730-FC9A-47BE-83B6-921E1A608120}" type="presOf" srcId="{DF8CA91E-4B90-4BEB-9FBD-8166FB756D95}" destId="{07E766A4-D71B-428E-AE5B-1F19819A791E}" srcOrd="0" destOrd="0" presId="urn:microsoft.com/office/officeart/2005/8/layout/rings+Icon"/>
    <dgm:cxn modelId="{93C31F2F-6357-4D27-A3B4-2F814931EE49}" srcId="{39851797-5760-4CBB-9E85-F7F47EF2BB85}" destId="{5DF23623-1992-4D4A-B3CA-74A338CCF959}" srcOrd="0" destOrd="0" parTransId="{FFD051D4-A282-4F34-81CC-88A6ED1A877A}" sibTransId="{73088B31-A2E0-4EAD-9C9D-9F4B0C7E1FFC}"/>
    <dgm:cxn modelId="{347E70F4-814D-430A-BE44-D68C09C8724B}" type="presParOf" srcId="{4004E4EF-0E77-41F5-A168-EEB2E4980AFA}" destId="{DE3FC270-1FE5-4E3A-BC1D-A28115B240CD}" srcOrd="0" destOrd="0" presId="urn:microsoft.com/office/officeart/2005/8/layout/rings+Icon"/>
    <dgm:cxn modelId="{9657D0DA-E826-462E-BA89-91AB98582A37}" type="presParOf" srcId="{4004E4EF-0E77-41F5-A168-EEB2E4980AFA}" destId="{164329E3-57BE-486E-A6DB-9F70C4BCD62F}" srcOrd="1" destOrd="0" presId="urn:microsoft.com/office/officeart/2005/8/layout/rings+Icon"/>
    <dgm:cxn modelId="{7E3D31C0-22B8-4DB9-9808-AFA91451ED21}" type="presParOf" srcId="{4004E4EF-0E77-41F5-A168-EEB2E4980AFA}" destId="{EA2D01AC-0A0C-4DFF-8DD5-8E63AAA32DAD}" srcOrd="2" destOrd="0" presId="urn:microsoft.com/office/officeart/2005/8/layout/rings+Icon"/>
    <dgm:cxn modelId="{D5A9DF2D-5E23-4F97-8D0E-029A300810CC}" type="presParOf" srcId="{4004E4EF-0E77-41F5-A168-EEB2E4980AFA}" destId="{E0821231-D807-40EA-8A18-63CD0143C4EF}" srcOrd="3" destOrd="0" presId="urn:microsoft.com/office/officeart/2005/8/layout/rings+Icon"/>
    <dgm:cxn modelId="{A69308AF-5CDB-486C-BCC5-4D9D6C91E422}" type="presParOf" srcId="{4004E4EF-0E77-41F5-A168-EEB2E4980AFA}" destId="{07E766A4-D71B-428E-AE5B-1F19819A791E}" srcOrd="4" destOrd="0" presId="urn:microsoft.com/office/officeart/2005/8/layout/rings+Ic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0F73987-FE0F-41F6-A4A7-E02081BE5E7C}" type="doc">
      <dgm:prSet loTypeId="urn:microsoft.com/office/officeart/2005/8/layout/radial6" loCatId="cycle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25199247-8B8B-44FB-8158-D331B6AB38E1}">
      <dgm:prSet phldrT="[Text]"/>
      <dgm:spPr/>
      <dgm:t>
        <a:bodyPr/>
        <a:lstStyle/>
        <a:p>
          <a:r>
            <a:rPr lang="tr-TR" dirty="0"/>
            <a:t>OIC Institutions</a:t>
          </a:r>
        </a:p>
      </dgm:t>
    </dgm:pt>
    <dgm:pt modelId="{993DEE83-C60C-48B0-B8D8-0A8B1B370F27}" type="parTrans" cxnId="{574092E0-5E86-4FA4-AB7F-FA55F1E2251B}">
      <dgm:prSet/>
      <dgm:spPr/>
      <dgm:t>
        <a:bodyPr/>
        <a:lstStyle/>
        <a:p>
          <a:endParaRPr lang="tr-TR"/>
        </a:p>
      </dgm:t>
    </dgm:pt>
    <dgm:pt modelId="{7D564651-D968-499C-A9C7-F499587D681A}" type="sibTrans" cxnId="{574092E0-5E86-4FA4-AB7F-FA55F1E2251B}">
      <dgm:prSet/>
      <dgm:spPr/>
      <dgm:t>
        <a:bodyPr/>
        <a:lstStyle/>
        <a:p>
          <a:endParaRPr lang="tr-TR"/>
        </a:p>
      </dgm:t>
    </dgm:pt>
    <dgm:pt modelId="{B6D06A68-6C07-476E-A863-5C49784DA299}">
      <dgm:prSet phldrT="[Text]" phldr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tr-TR"/>
        </a:p>
      </dgm:t>
    </dgm:pt>
    <dgm:pt modelId="{C060B0C3-6ED4-41E0-A47E-D95D88E37A54}" type="parTrans" cxnId="{7A642A46-F13A-4A5C-8625-C15EF18E986F}">
      <dgm:prSet/>
      <dgm:spPr/>
      <dgm:t>
        <a:bodyPr/>
        <a:lstStyle/>
        <a:p>
          <a:endParaRPr lang="tr-TR"/>
        </a:p>
      </dgm:t>
    </dgm:pt>
    <dgm:pt modelId="{D42A3940-9528-4791-8504-44CB27D1F173}" type="sibTrans" cxnId="{7A642A46-F13A-4A5C-8625-C15EF18E986F}">
      <dgm:prSet/>
      <dgm:spPr/>
      <dgm:t>
        <a:bodyPr/>
        <a:lstStyle/>
        <a:p>
          <a:endParaRPr lang="tr-TR"/>
        </a:p>
      </dgm:t>
    </dgm:pt>
    <dgm:pt modelId="{50864E33-C1CB-41FB-912A-49F14C3266D0}">
      <dgm:prSet phldrT="[Text]" phldr="1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tr-TR" dirty="0"/>
        </a:p>
      </dgm:t>
    </dgm:pt>
    <dgm:pt modelId="{6F024A85-6C42-466B-85DE-3E435E2590EC}" type="parTrans" cxnId="{1C457E1F-5E89-48A0-810E-BBCF48EDD440}">
      <dgm:prSet/>
      <dgm:spPr/>
      <dgm:t>
        <a:bodyPr/>
        <a:lstStyle/>
        <a:p>
          <a:endParaRPr lang="tr-TR"/>
        </a:p>
      </dgm:t>
    </dgm:pt>
    <dgm:pt modelId="{AAECD45B-1D68-4304-833B-F61BDC50BA1C}" type="sibTrans" cxnId="{1C457E1F-5E89-48A0-810E-BBCF48EDD440}">
      <dgm:prSet/>
      <dgm:spPr/>
      <dgm:t>
        <a:bodyPr/>
        <a:lstStyle/>
        <a:p>
          <a:endParaRPr lang="tr-TR"/>
        </a:p>
      </dgm:t>
    </dgm:pt>
    <dgm:pt modelId="{D85F063E-D0E1-4970-AF5D-FCB3D9624ADB}">
      <dgm:prSet phldrT="[Text]" phldr="1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tr-TR" dirty="0"/>
        </a:p>
      </dgm:t>
    </dgm:pt>
    <dgm:pt modelId="{E2306218-AE6C-48DC-90FC-2CF5E1F444BD}" type="sibTrans" cxnId="{BCF9D633-CDF6-45D6-A8C6-68331023A543}">
      <dgm:prSet/>
      <dgm:spPr/>
      <dgm:t>
        <a:bodyPr/>
        <a:lstStyle/>
        <a:p>
          <a:endParaRPr lang="tr-TR"/>
        </a:p>
      </dgm:t>
    </dgm:pt>
    <dgm:pt modelId="{DB3FEF28-1993-4870-A8A8-B04FBF1D6578}" type="parTrans" cxnId="{BCF9D633-CDF6-45D6-A8C6-68331023A543}">
      <dgm:prSet/>
      <dgm:spPr/>
      <dgm:t>
        <a:bodyPr/>
        <a:lstStyle/>
        <a:p>
          <a:endParaRPr lang="tr-TR"/>
        </a:p>
      </dgm:t>
    </dgm:pt>
    <dgm:pt modelId="{4108D55E-6557-49F9-8BB2-3861FF185979}">
      <dgm:prSet phldrT="[Text]" phldr="1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tr-TR" dirty="0"/>
        </a:p>
      </dgm:t>
    </dgm:pt>
    <dgm:pt modelId="{D64FD9BD-6A4B-4D35-8F2F-BB26F2F7A77B}" type="sibTrans" cxnId="{D3E9FA3B-F8EF-4C07-8F33-DC9A6525AD36}">
      <dgm:prSet/>
      <dgm:spPr/>
      <dgm:t>
        <a:bodyPr/>
        <a:lstStyle/>
        <a:p>
          <a:endParaRPr lang="tr-TR"/>
        </a:p>
      </dgm:t>
    </dgm:pt>
    <dgm:pt modelId="{2F609733-804E-48F0-B3F2-80CEEFB51B89}" type="parTrans" cxnId="{D3E9FA3B-F8EF-4C07-8F33-DC9A6525AD36}">
      <dgm:prSet/>
      <dgm:spPr/>
      <dgm:t>
        <a:bodyPr/>
        <a:lstStyle/>
        <a:p>
          <a:endParaRPr lang="tr-TR"/>
        </a:p>
      </dgm:t>
    </dgm:pt>
    <dgm:pt modelId="{96501778-76CF-4571-9049-8B215DF0BE04}" type="pres">
      <dgm:prSet presAssocID="{A0F73987-FE0F-41F6-A4A7-E02081BE5E7C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31DD9D4-2EDE-43B9-9303-9FDBCD2BE237}" type="pres">
      <dgm:prSet presAssocID="{25199247-8B8B-44FB-8158-D331B6AB38E1}" presName="centerShape" presStyleLbl="node0" presStyleIdx="0" presStyleCnt="1"/>
      <dgm:spPr/>
      <dgm:t>
        <a:bodyPr/>
        <a:lstStyle/>
        <a:p>
          <a:endParaRPr lang="en-US"/>
        </a:p>
      </dgm:t>
    </dgm:pt>
    <dgm:pt modelId="{EE84C3D1-F9D2-49A9-8DF6-441F85568B20}" type="pres">
      <dgm:prSet presAssocID="{D85F063E-D0E1-4970-AF5D-FCB3D9624ADB}" presName="node" presStyleLbl="node1" presStyleIdx="0" presStyleCnt="4" custScaleX="120046" custScaleY="10018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03E9A08-D666-4FC7-A2C6-1B8E61D091CA}" type="pres">
      <dgm:prSet presAssocID="{D85F063E-D0E1-4970-AF5D-FCB3D9624ADB}" presName="dummy" presStyleCnt="0"/>
      <dgm:spPr/>
    </dgm:pt>
    <dgm:pt modelId="{4C5CB102-7997-46B9-A799-5D8D5CBCAF2D}" type="pres">
      <dgm:prSet presAssocID="{E2306218-AE6C-48DC-90FC-2CF5E1F444BD}" presName="sibTrans" presStyleLbl="sibTrans2D1" presStyleIdx="0" presStyleCnt="4"/>
      <dgm:spPr/>
      <dgm:t>
        <a:bodyPr/>
        <a:lstStyle/>
        <a:p>
          <a:endParaRPr lang="en-US"/>
        </a:p>
      </dgm:t>
    </dgm:pt>
    <dgm:pt modelId="{85BDEC70-F635-49A6-9F4B-C4CA6F79EF9C}" type="pres">
      <dgm:prSet presAssocID="{B6D06A68-6C07-476E-A863-5C49784DA299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E9B7721-785C-4E76-B0FD-EA5940F7145F}" type="pres">
      <dgm:prSet presAssocID="{B6D06A68-6C07-476E-A863-5C49784DA299}" presName="dummy" presStyleCnt="0"/>
      <dgm:spPr/>
    </dgm:pt>
    <dgm:pt modelId="{D0CE75AC-4C9F-48D3-B1B3-5B89C098DD2E}" type="pres">
      <dgm:prSet presAssocID="{D42A3940-9528-4791-8504-44CB27D1F173}" presName="sibTrans" presStyleLbl="sibTrans2D1" presStyleIdx="1" presStyleCnt="4"/>
      <dgm:spPr/>
      <dgm:t>
        <a:bodyPr/>
        <a:lstStyle/>
        <a:p>
          <a:endParaRPr lang="en-US"/>
        </a:p>
      </dgm:t>
    </dgm:pt>
    <dgm:pt modelId="{C89E97CF-1F05-474C-8AB5-3590361600B4}" type="pres">
      <dgm:prSet presAssocID="{50864E33-C1CB-41FB-912A-49F14C3266D0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3D575B2-6ABD-4463-A1D7-B29E4094E09B}" type="pres">
      <dgm:prSet presAssocID="{50864E33-C1CB-41FB-912A-49F14C3266D0}" presName="dummy" presStyleCnt="0"/>
      <dgm:spPr/>
    </dgm:pt>
    <dgm:pt modelId="{134F407D-EF51-4728-ACB4-66AEE11004BF}" type="pres">
      <dgm:prSet presAssocID="{AAECD45B-1D68-4304-833B-F61BDC50BA1C}" presName="sibTrans" presStyleLbl="sibTrans2D1" presStyleIdx="2" presStyleCnt="4"/>
      <dgm:spPr/>
      <dgm:t>
        <a:bodyPr/>
        <a:lstStyle/>
        <a:p>
          <a:endParaRPr lang="en-US"/>
        </a:p>
      </dgm:t>
    </dgm:pt>
    <dgm:pt modelId="{5908E783-ABFE-4F0A-9943-CD996EB6EAC3}" type="pres">
      <dgm:prSet presAssocID="{4108D55E-6557-49F9-8BB2-3861FF185979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688B097-E00C-4EE1-B553-0C2BE1633434}" type="pres">
      <dgm:prSet presAssocID="{4108D55E-6557-49F9-8BB2-3861FF185979}" presName="dummy" presStyleCnt="0"/>
      <dgm:spPr/>
    </dgm:pt>
    <dgm:pt modelId="{DAFC04BA-8FDE-4D98-A31A-1B2659E507BD}" type="pres">
      <dgm:prSet presAssocID="{D64FD9BD-6A4B-4D35-8F2F-BB26F2F7A77B}" presName="sibTrans" presStyleLbl="sibTrans2D1" presStyleIdx="3" presStyleCnt="4"/>
      <dgm:spPr/>
      <dgm:t>
        <a:bodyPr/>
        <a:lstStyle/>
        <a:p>
          <a:endParaRPr lang="en-US"/>
        </a:p>
      </dgm:t>
    </dgm:pt>
  </dgm:ptLst>
  <dgm:cxnLst>
    <dgm:cxn modelId="{1C457E1F-5E89-48A0-810E-BBCF48EDD440}" srcId="{25199247-8B8B-44FB-8158-D331B6AB38E1}" destId="{50864E33-C1CB-41FB-912A-49F14C3266D0}" srcOrd="2" destOrd="0" parTransId="{6F024A85-6C42-466B-85DE-3E435E2590EC}" sibTransId="{AAECD45B-1D68-4304-833B-F61BDC50BA1C}"/>
    <dgm:cxn modelId="{55BC061D-9762-40A1-9692-BDE0B23BE6A9}" type="presOf" srcId="{25199247-8B8B-44FB-8158-D331B6AB38E1}" destId="{C31DD9D4-2EDE-43B9-9303-9FDBCD2BE237}" srcOrd="0" destOrd="0" presId="urn:microsoft.com/office/officeart/2005/8/layout/radial6"/>
    <dgm:cxn modelId="{63B0EC05-FDA0-4B98-9892-BE8A0FABFDF8}" type="presOf" srcId="{AAECD45B-1D68-4304-833B-F61BDC50BA1C}" destId="{134F407D-EF51-4728-ACB4-66AEE11004BF}" srcOrd="0" destOrd="0" presId="urn:microsoft.com/office/officeart/2005/8/layout/radial6"/>
    <dgm:cxn modelId="{297AF54C-6CFD-4735-8833-942DDB70106E}" type="presOf" srcId="{D85F063E-D0E1-4970-AF5D-FCB3D9624ADB}" destId="{EE84C3D1-F9D2-49A9-8DF6-441F85568B20}" srcOrd="0" destOrd="0" presId="urn:microsoft.com/office/officeart/2005/8/layout/radial6"/>
    <dgm:cxn modelId="{D3E9FA3B-F8EF-4C07-8F33-DC9A6525AD36}" srcId="{25199247-8B8B-44FB-8158-D331B6AB38E1}" destId="{4108D55E-6557-49F9-8BB2-3861FF185979}" srcOrd="3" destOrd="0" parTransId="{2F609733-804E-48F0-B3F2-80CEEFB51B89}" sibTransId="{D64FD9BD-6A4B-4D35-8F2F-BB26F2F7A77B}"/>
    <dgm:cxn modelId="{574092E0-5E86-4FA4-AB7F-FA55F1E2251B}" srcId="{A0F73987-FE0F-41F6-A4A7-E02081BE5E7C}" destId="{25199247-8B8B-44FB-8158-D331B6AB38E1}" srcOrd="0" destOrd="0" parTransId="{993DEE83-C60C-48B0-B8D8-0A8B1B370F27}" sibTransId="{7D564651-D968-499C-A9C7-F499587D681A}"/>
    <dgm:cxn modelId="{B405B140-17CB-44B2-A996-DDF979EAF1F0}" type="presOf" srcId="{D64FD9BD-6A4B-4D35-8F2F-BB26F2F7A77B}" destId="{DAFC04BA-8FDE-4D98-A31A-1B2659E507BD}" srcOrd="0" destOrd="0" presId="urn:microsoft.com/office/officeart/2005/8/layout/radial6"/>
    <dgm:cxn modelId="{7A642A46-F13A-4A5C-8625-C15EF18E986F}" srcId="{25199247-8B8B-44FB-8158-D331B6AB38E1}" destId="{B6D06A68-6C07-476E-A863-5C49784DA299}" srcOrd="1" destOrd="0" parTransId="{C060B0C3-6ED4-41E0-A47E-D95D88E37A54}" sibTransId="{D42A3940-9528-4791-8504-44CB27D1F173}"/>
    <dgm:cxn modelId="{32BC008A-1400-410E-88F3-E6A664068ED7}" type="presOf" srcId="{50864E33-C1CB-41FB-912A-49F14C3266D0}" destId="{C89E97CF-1F05-474C-8AB5-3590361600B4}" srcOrd="0" destOrd="0" presId="urn:microsoft.com/office/officeart/2005/8/layout/radial6"/>
    <dgm:cxn modelId="{BCF9D633-CDF6-45D6-A8C6-68331023A543}" srcId="{25199247-8B8B-44FB-8158-D331B6AB38E1}" destId="{D85F063E-D0E1-4970-AF5D-FCB3D9624ADB}" srcOrd="0" destOrd="0" parTransId="{DB3FEF28-1993-4870-A8A8-B04FBF1D6578}" sibTransId="{E2306218-AE6C-48DC-90FC-2CF5E1F444BD}"/>
    <dgm:cxn modelId="{7F005730-E523-4F8F-9199-20F0DD464933}" type="presOf" srcId="{B6D06A68-6C07-476E-A863-5C49784DA299}" destId="{85BDEC70-F635-49A6-9F4B-C4CA6F79EF9C}" srcOrd="0" destOrd="0" presId="urn:microsoft.com/office/officeart/2005/8/layout/radial6"/>
    <dgm:cxn modelId="{3E3E9EEF-1CAD-4041-8465-1CAAF9A4C8CF}" type="presOf" srcId="{4108D55E-6557-49F9-8BB2-3861FF185979}" destId="{5908E783-ABFE-4F0A-9943-CD996EB6EAC3}" srcOrd="0" destOrd="0" presId="urn:microsoft.com/office/officeart/2005/8/layout/radial6"/>
    <dgm:cxn modelId="{6CFA938B-1E20-4A63-B083-12CCCE4AF946}" type="presOf" srcId="{D42A3940-9528-4791-8504-44CB27D1F173}" destId="{D0CE75AC-4C9F-48D3-B1B3-5B89C098DD2E}" srcOrd="0" destOrd="0" presId="urn:microsoft.com/office/officeart/2005/8/layout/radial6"/>
    <dgm:cxn modelId="{C0E201EF-F2A7-4CC7-84C8-56682D6DF0E3}" type="presOf" srcId="{E2306218-AE6C-48DC-90FC-2CF5E1F444BD}" destId="{4C5CB102-7997-46B9-A799-5D8D5CBCAF2D}" srcOrd="0" destOrd="0" presId="urn:microsoft.com/office/officeart/2005/8/layout/radial6"/>
    <dgm:cxn modelId="{F50AAD9C-DDB9-4D73-B47D-F32E6F903E71}" type="presOf" srcId="{A0F73987-FE0F-41F6-A4A7-E02081BE5E7C}" destId="{96501778-76CF-4571-9049-8B215DF0BE04}" srcOrd="0" destOrd="0" presId="urn:microsoft.com/office/officeart/2005/8/layout/radial6"/>
    <dgm:cxn modelId="{AD0CB2CA-7C7E-42FB-A52F-E572991945A1}" type="presParOf" srcId="{96501778-76CF-4571-9049-8B215DF0BE04}" destId="{C31DD9D4-2EDE-43B9-9303-9FDBCD2BE237}" srcOrd="0" destOrd="0" presId="urn:microsoft.com/office/officeart/2005/8/layout/radial6"/>
    <dgm:cxn modelId="{8537BF6A-3A39-411B-ACEA-E63C49181AE2}" type="presParOf" srcId="{96501778-76CF-4571-9049-8B215DF0BE04}" destId="{EE84C3D1-F9D2-49A9-8DF6-441F85568B20}" srcOrd="1" destOrd="0" presId="urn:microsoft.com/office/officeart/2005/8/layout/radial6"/>
    <dgm:cxn modelId="{D9056927-0863-47BF-8B36-4084DBAAC9DC}" type="presParOf" srcId="{96501778-76CF-4571-9049-8B215DF0BE04}" destId="{803E9A08-D666-4FC7-A2C6-1B8E61D091CA}" srcOrd="2" destOrd="0" presId="urn:microsoft.com/office/officeart/2005/8/layout/radial6"/>
    <dgm:cxn modelId="{FB311FA9-4B93-4C66-96C4-9698CA8FF269}" type="presParOf" srcId="{96501778-76CF-4571-9049-8B215DF0BE04}" destId="{4C5CB102-7997-46B9-A799-5D8D5CBCAF2D}" srcOrd="3" destOrd="0" presId="urn:microsoft.com/office/officeart/2005/8/layout/radial6"/>
    <dgm:cxn modelId="{C186B804-CD09-41E8-A407-B567A8E056D1}" type="presParOf" srcId="{96501778-76CF-4571-9049-8B215DF0BE04}" destId="{85BDEC70-F635-49A6-9F4B-C4CA6F79EF9C}" srcOrd="4" destOrd="0" presId="urn:microsoft.com/office/officeart/2005/8/layout/radial6"/>
    <dgm:cxn modelId="{1E265FDF-F235-47D9-B37E-0A9EC4F2A9C1}" type="presParOf" srcId="{96501778-76CF-4571-9049-8B215DF0BE04}" destId="{5E9B7721-785C-4E76-B0FD-EA5940F7145F}" srcOrd="5" destOrd="0" presId="urn:microsoft.com/office/officeart/2005/8/layout/radial6"/>
    <dgm:cxn modelId="{8E3444DA-B18D-449B-869A-BAE315C38A32}" type="presParOf" srcId="{96501778-76CF-4571-9049-8B215DF0BE04}" destId="{D0CE75AC-4C9F-48D3-B1B3-5B89C098DD2E}" srcOrd="6" destOrd="0" presId="urn:microsoft.com/office/officeart/2005/8/layout/radial6"/>
    <dgm:cxn modelId="{4B63EFAF-EBE0-464A-9A66-9FCE1D6DA6F7}" type="presParOf" srcId="{96501778-76CF-4571-9049-8B215DF0BE04}" destId="{C89E97CF-1F05-474C-8AB5-3590361600B4}" srcOrd="7" destOrd="0" presId="urn:microsoft.com/office/officeart/2005/8/layout/radial6"/>
    <dgm:cxn modelId="{4DC54159-9D37-4FFD-A386-A9B66D41C2E2}" type="presParOf" srcId="{96501778-76CF-4571-9049-8B215DF0BE04}" destId="{C3D575B2-6ABD-4463-A1D7-B29E4094E09B}" srcOrd="8" destOrd="0" presId="urn:microsoft.com/office/officeart/2005/8/layout/radial6"/>
    <dgm:cxn modelId="{9234D881-93AA-455A-A7E2-920B492EC01E}" type="presParOf" srcId="{96501778-76CF-4571-9049-8B215DF0BE04}" destId="{134F407D-EF51-4728-ACB4-66AEE11004BF}" srcOrd="9" destOrd="0" presId="urn:microsoft.com/office/officeart/2005/8/layout/radial6"/>
    <dgm:cxn modelId="{8E78DE11-AB60-447A-8A4B-AAAA5B0110AD}" type="presParOf" srcId="{96501778-76CF-4571-9049-8B215DF0BE04}" destId="{5908E783-ABFE-4F0A-9943-CD996EB6EAC3}" srcOrd="10" destOrd="0" presId="urn:microsoft.com/office/officeart/2005/8/layout/radial6"/>
    <dgm:cxn modelId="{866826E4-BAC2-4EBC-A922-F268296A1186}" type="presParOf" srcId="{96501778-76CF-4571-9049-8B215DF0BE04}" destId="{9688B097-E00C-4EE1-B553-0C2BE1633434}" srcOrd="11" destOrd="0" presId="urn:microsoft.com/office/officeart/2005/8/layout/radial6"/>
    <dgm:cxn modelId="{C675EB67-E308-4A61-AF47-634A2F41BBB1}" type="presParOf" srcId="{96501778-76CF-4571-9049-8B215DF0BE04}" destId="{DAFC04BA-8FDE-4D98-A31A-1B2659E507BD}" srcOrd="12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875A5FE-D1D9-4CA7-B980-239EDFA6D690}" type="doc">
      <dgm:prSet loTypeId="urn:microsoft.com/office/officeart/2005/8/layout/radial6" loCatId="cycle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DC89F20F-7C5F-4D08-A2C3-8F33C86CDA32}">
      <dgm:prSet phldrT="[Text]" custT="1"/>
      <dgm:spPr/>
      <dgm:t>
        <a:bodyPr/>
        <a:lstStyle/>
        <a:p>
          <a:r>
            <a:rPr lang="tr-TR" sz="1800" dirty="0"/>
            <a:t>NGOs</a:t>
          </a:r>
          <a:endParaRPr lang="tr-TR" sz="2300" dirty="0"/>
        </a:p>
      </dgm:t>
    </dgm:pt>
    <dgm:pt modelId="{5F1B3E84-9791-4F64-8324-B81CD56EE766}" type="parTrans" cxnId="{4B897CDC-BD88-4828-87F3-BFE5C9B13B30}">
      <dgm:prSet/>
      <dgm:spPr/>
      <dgm:t>
        <a:bodyPr/>
        <a:lstStyle/>
        <a:p>
          <a:endParaRPr lang="tr-TR"/>
        </a:p>
      </dgm:t>
    </dgm:pt>
    <dgm:pt modelId="{EA3EE607-4A0A-4906-847A-DB55E402F5D6}" type="sibTrans" cxnId="{4B897CDC-BD88-4828-87F3-BFE5C9B13B30}">
      <dgm:prSet/>
      <dgm:spPr/>
      <dgm:t>
        <a:bodyPr/>
        <a:lstStyle/>
        <a:p>
          <a:endParaRPr lang="tr-TR"/>
        </a:p>
      </dgm:t>
    </dgm:pt>
    <dgm:pt modelId="{A93C154D-EB44-4F6D-8470-2CEDD0DF73C6}">
      <dgm:prSet phldrT="[Text]" phldr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tr-TR"/>
        </a:p>
      </dgm:t>
    </dgm:pt>
    <dgm:pt modelId="{860FF691-2E7A-486A-BE4C-69C64D9B3383}" type="parTrans" cxnId="{770E338E-055A-417C-8F98-566B695D8C1A}">
      <dgm:prSet/>
      <dgm:spPr/>
      <dgm:t>
        <a:bodyPr/>
        <a:lstStyle/>
        <a:p>
          <a:endParaRPr lang="tr-TR"/>
        </a:p>
      </dgm:t>
    </dgm:pt>
    <dgm:pt modelId="{A7AC26AF-6E5D-4B5F-AA50-93660364C555}" type="sibTrans" cxnId="{770E338E-055A-417C-8F98-566B695D8C1A}">
      <dgm:prSet/>
      <dgm:spPr/>
      <dgm:t>
        <a:bodyPr/>
        <a:lstStyle/>
        <a:p>
          <a:endParaRPr lang="tr-TR"/>
        </a:p>
      </dgm:t>
    </dgm:pt>
    <dgm:pt modelId="{E78345C3-3EC4-4A8E-9D82-A49487816D7F}">
      <dgm:prSet phldrT="[Text]" phldr="1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tr-TR" dirty="0"/>
        </a:p>
      </dgm:t>
    </dgm:pt>
    <dgm:pt modelId="{EB3409E4-3B53-4C60-B38C-A3090540A1FD}" type="parTrans" cxnId="{7AA5593E-DE16-4147-8541-3D3952DF5F12}">
      <dgm:prSet/>
      <dgm:spPr/>
      <dgm:t>
        <a:bodyPr/>
        <a:lstStyle/>
        <a:p>
          <a:endParaRPr lang="tr-TR"/>
        </a:p>
      </dgm:t>
    </dgm:pt>
    <dgm:pt modelId="{A350692B-8CCA-4BED-A63A-CB7492A3F366}" type="sibTrans" cxnId="{7AA5593E-DE16-4147-8541-3D3952DF5F12}">
      <dgm:prSet/>
      <dgm:spPr/>
      <dgm:t>
        <a:bodyPr/>
        <a:lstStyle/>
        <a:p>
          <a:endParaRPr lang="tr-TR"/>
        </a:p>
      </dgm:t>
    </dgm:pt>
    <dgm:pt modelId="{FB75F0BF-2C94-4CB5-AA30-D05E34ED4139}">
      <dgm:prSet phldrT="[Text]" phldr="1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tr-TR"/>
        </a:p>
      </dgm:t>
    </dgm:pt>
    <dgm:pt modelId="{F304A03E-540A-4D1B-8FA8-65375B8B7B03}" type="parTrans" cxnId="{4274C3EA-740E-416E-8F53-50A718DCB9AE}">
      <dgm:prSet/>
      <dgm:spPr/>
      <dgm:t>
        <a:bodyPr/>
        <a:lstStyle/>
        <a:p>
          <a:endParaRPr lang="tr-TR"/>
        </a:p>
      </dgm:t>
    </dgm:pt>
    <dgm:pt modelId="{95D46C3C-41A6-4669-BCEA-F6C097A76847}" type="sibTrans" cxnId="{4274C3EA-740E-416E-8F53-50A718DCB9AE}">
      <dgm:prSet/>
      <dgm:spPr/>
      <dgm:t>
        <a:bodyPr/>
        <a:lstStyle/>
        <a:p>
          <a:endParaRPr lang="tr-TR"/>
        </a:p>
      </dgm:t>
    </dgm:pt>
    <dgm:pt modelId="{B26BBF74-7D07-440E-B703-C91F629A2D81}">
      <dgm:prSet phldrT="[Text]" phldr="1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tr-TR" dirty="0"/>
        </a:p>
      </dgm:t>
    </dgm:pt>
    <dgm:pt modelId="{8CA2C89A-C157-4276-A759-304A6508E515}" type="sibTrans" cxnId="{85EA903B-C3B9-44AD-985D-1B4409BECE79}">
      <dgm:prSet/>
      <dgm:spPr/>
      <dgm:t>
        <a:bodyPr/>
        <a:lstStyle/>
        <a:p>
          <a:endParaRPr lang="tr-TR"/>
        </a:p>
      </dgm:t>
    </dgm:pt>
    <dgm:pt modelId="{83B88999-1AB7-4058-9B1B-E114C96C4861}" type="parTrans" cxnId="{85EA903B-C3B9-44AD-985D-1B4409BECE79}">
      <dgm:prSet/>
      <dgm:spPr/>
      <dgm:t>
        <a:bodyPr/>
        <a:lstStyle/>
        <a:p>
          <a:endParaRPr lang="tr-TR"/>
        </a:p>
      </dgm:t>
    </dgm:pt>
    <dgm:pt modelId="{2CDC8A99-3A54-4A77-81A8-170526E9213A}" type="pres">
      <dgm:prSet presAssocID="{F875A5FE-D1D9-4CA7-B980-239EDFA6D690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1EC1B15-A58D-4E15-A315-A8656C90F1A2}" type="pres">
      <dgm:prSet presAssocID="{DC89F20F-7C5F-4D08-A2C3-8F33C86CDA32}" presName="centerShape" presStyleLbl="node0" presStyleIdx="0" presStyleCnt="1"/>
      <dgm:spPr/>
      <dgm:t>
        <a:bodyPr/>
        <a:lstStyle/>
        <a:p>
          <a:endParaRPr lang="en-US"/>
        </a:p>
      </dgm:t>
    </dgm:pt>
    <dgm:pt modelId="{93EFD9A3-AC33-4B5A-B9D1-72340D2C695B}" type="pres">
      <dgm:prSet presAssocID="{A93C154D-EB44-4F6D-8470-2CEDD0DF73C6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CC8BF1A-4A07-4CC0-A24E-4078896B534D}" type="pres">
      <dgm:prSet presAssocID="{A93C154D-EB44-4F6D-8470-2CEDD0DF73C6}" presName="dummy" presStyleCnt="0"/>
      <dgm:spPr/>
    </dgm:pt>
    <dgm:pt modelId="{89F24904-97D9-41F5-85AE-C2F5CFC86E09}" type="pres">
      <dgm:prSet presAssocID="{A7AC26AF-6E5D-4B5F-AA50-93660364C555}" presName="sibTrans" presStyleLbl="sibTrans2D1" presStyleIdx="0" presStyleCnt="4"/>
      <dgm:spPr/>
      <dgm:t>
        <a:bodyPr/>
        <a:lstStyle/>
        <a:p>
          <a:endParaRPr lang="en-US"/>
        </a:p>
      </dgm:t>
    </dgm:pt>
    <dgm:pt modelId="{18BF247D-49D2-4CC9-A53F-1711FB7B4508}" type="pres">
      <dgm:prSet presAssocID="{E78345C3-3EC4-4A8E-9D82-A49487816D7F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6DB97BE-EF47-495E-A3CC-30DB00163621}" type="pres">
      <dgm:prSet presAssocID="{E78345C3-3EC4-4A8E-9D82-A49487816D7F}" presName="dummy" presStyleCnt="0"/>
      <dgm:spPr/>
    </dgm:pt>
    <dgm:pt modelId="{94466ABB-2C6D-4365-9B67-966AE349D8F7}" type="pres">
      <dgm:prSet presAssocID="{A350692B-8CCA-4BED-A63A-CB7492A3F366}" presName="sibTrans" presStyleLbl="sibTrans2D1" presStyleIdx="1" presStyleCnt="4"/>
      <dgm:spPr/>
      <dgm:t>
        <a:bodyPr/>
        <a:lstStyle/>
        <a:p>
          <a:endParaRPr lang="en-US"/>
        </a:p>
      </dgm:t>
    </dgm:pt>
    <dgm:pt modelId="{EE1E4F94-CBA4-49C6-8B1E-AB5A679FD71C}" type="pres">
      <dgm:prSet presAssocID="{B26BBF74-7D07-440E-B703-C91F629A2D81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22AC51D-8CCF-41FD-8D61-653D7B90B320}" type="pres">
      <dgm:prSet presAssocID="{B26BBF74-7D07-440E-B703-C91F629A2D81}" presName="dummy" presStyleCnt="0"/>
      <dgm:spPr/>
    </dgm:pt>
    <dgm:pt modelId="{394B43A8-D263-4982-8314-40EB5DEF8E63}" type="pres">
      <dgm:prSet presAssocID="{8CA2C89A-C157-4276-A759-304A6508E515}" presName="sibTrans" presStyleLbl="sibTrans2D1" presStyleIdx="2" presStyleCnt="4"/>
      <dgm:spPr/>
      <dgm:t>
        <a:bodyPr/>
        <a:lstStyle/>
        <a:p>
          <a:endParaRPr lang="en-US"/>
        </a:p>
      </dgm:t>
    </dgm:pt>
    <dgm:pt modelId="{F409CA2F-552C-428B-A05D-CCB89672F9EF}" type="pres">
      <dgm:prSet presAssocID="{FB75F0BF-2C94-4CB5-AA30-D05E34ED4139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600081F-FEFF-4C81-830E-5F6097C73EF5}" type="pres">
      <dgm:prSet presAssocID="{FB75F0BF-2C94-4CB5-AA30-D05E34ED4139}" presName="dummy" presStyleCnt="0"/>
      <dgm:spPr/>
    </dgm:pt>
    <dgm:pt modelId="{ACD27E09-3ED1-4B8F-AC1F-E9EAD4F4B04F}" type="pres">
      <dgm:prSet presAssocID="{95D46C3C-41A6-4669-BCEA-F6C097A76847}" presName="sibTrans" presStyleLbl="sibTrans2D1" presStyleIdx="3" presStyleCnt="4"/>
      <dgm:spPr/>
      <dgm:t>
        <a:bodyPr/>
        <a:lstStyle/>
        <a:p>
          <a:endParaRPr lang="en-US"/>
        </a:p>
      </dgm:t>
    </dgm:pt>
  </dgm:ptLst>
  <dgm:cxnLst>
    <dgm:cxn modelId="{91CA3DAD-DCA4-4A65-A6EB-95081966EDF8}" type="presOf" srcId="{A350692B-8CCA-4BED-A63A-CB7492A3F366}" destId="{94466ABB-2C6D-4365-9B67-966AE349D8F7}" srcOrd="0" destOrd="0" presId="urn:microsoft.com/office/officeart/2005/8/layout/radial6"/>
    <dgm:cxn modelId="{770E338E-055A-417C-8F98-566B695D8C1A}" srcId="{DC89F20F-7C5F-4D08-A2C3-8F33C86CDA32}" destId="{A93C154D-EB44-4F6D-8470-2CEDD0DF73C6}" srcOrd="0" destOrd="0" parTransId="{860FF691-2E7A-486A-BE4C-69C64D9B3383}" sibTransId="{A7AC26AF-6E5D-4B5F-AA50-93660364C555}"/>
    <dgm:cxn modelId="{45519895-AA07-46D3-A8A9-0F164177A1F7}" type="presOf" srcId="{A7AC26AF-6E5D-4B5F-AA50-93660364C555}" destId="{89F24904-97D9-41F5-85AE-C2F5CFC86E09}" srcOrd="0" destOrd="0" presId="urn:microsoft.com/office/officeart/2005/8/layout/radial6"/>
    <dgm:cxn modelId="{4B897CDC-BD88-4828-87F3-BFE5C9B13B30}" srcId="{F875A5FE-D1D9-4CA7-B980-239EDFA6D690}" destId="{DC89F20F-7C5F-4D08-A2C3-8F33C86CDA32}" srcOrd="0" destOrd="0" parTransId="{5F1B3E84-9791-4F64-8324-B81CD56EE766}" sibTransId="{EA3EE607-4A0A-4906-847A-DB55E402F5D6}"/>
    <dgm:cxn modelId="{477D9D01-9CBF-4CB6-9351-5441CD6077DD}" type="presOf" srcId="{A93C154D-EB44-4F6D-8470-2CEDD0DF73C6}" destId="{93EFD9A3-AC33-4B5A-B9D1-72340D2C695B}" srcOrd="0" destOrd="0" presId="urn:microsoft.com/office/officeart/2005/8/layout/radial6"/>
    <dgm:cxn modelId="{977C85D2-CFCD-42FF-BBD2-712468ABAE00}" type="presOf" srcId="{B26BBF74-7D07-440E-B703-C91F629A2D81}" destId="{EE1E4F94-CBA4-49C6-8B1E-AB5A679FD71C}" srcOrd="0" destOrd="0" presId="urn:microsoft.com/office/officeart/2005/8/layout/radial6"/>
    <dgm:cxn modelId="{46E0EC0D-26C2-400D-BF9F-5F051F66FC70}" type="presOf" srcId="{FB75F0BF-2C94-4CB5-AA30-D05E34ED4139}" destId="{F409CA2F-552C-428B-A05D-CCB89672F9EF}" srcOrd="0" destOrd="0" presId="urn:microsoft.com/office/officeart/2005/8/layout/radial6"/>
    <dgm:cxn modelId="{49525381-AB19-4EBD-A207-558408EA545D}" type="presOf" srcId="{95D46C3C-41A6-4669-BCEA-F6C097A76847}" destId="{ACD27E09-3ED1-4B8F-AC1F-E9EAD4F4B04F}" srcOrd="0" destOrd="0" presId="urn:microsoft.com/office/officeart/2005/8/layout/radial6"/>
    <dgm:cxn modelId="{DCAC2B34-D302-4193-9B68-59CB4FBF43BA}" type="presOf" srcId="{DC89F20F-7C5F-4D08-A2C3-8F33C86CDA32}" destId="{91EC1B15-A58D-4E15-A315-A8656C90F1A2}" srcOrd="0" destOrd="0" presId="urn:microsoft.com/office/officeart/2005/8/layout/radial6"/>
    <dgm:cxn modelId="{9CDF9D03-A350-4C09-9CFB-7C6EE5BF1570}" type="presOf" srcId="{E78345C3-3EC4-4A8E-9D82-A49487816D7F}" destId="{18BF247D-49D2-4CC9-A53F-1711FB7B4508}" srcOrd="0" destOrd="0" presId="urn:microsoft.com/office/officeart/2005/8/layout/radial6"/>
    <dgm:cxn modelId="{FCCBEF75-988B-4275-823E-E9381C50A5AA}" type="presOf" srcId="{8CA2C89A-C157-4276-A759-304A6508E515}" destId="{394B43A8-D263-4982-8314-40EB5DEF8E63}" srcOrd="0" destOrd="0" presId="urn:microsoft.com/office/officeart/2005/8/layout/radial6"/>
    <dgm:cxn modelId="{03FCD49B-47E6-43A8-8AB0-D43CEEEF33DB}" type="presOf" srcId="{F875A5FE-D1D9-4CA7-B980-239EDFA6D690}" destId="{2CDC8A99-3A54-4A77-81A8-170526E9213A}" srcOrd="0" destOrd="0" presId="urn:microsoft.com/office/officeart/2005/8/layout/radial6"/>
    <dgm:cxn modelId="{85EA903B-C3B9-44AD-985D-1B4409BECE79}" srcId="{DC89F20F-7C5F-4D08-A2C3-8F33C86CDA32}" destId="{B26BBF74-7D07-440E-B703-C91F629A2D81}" srcOrd="2" destOrd="0" parTransId="{83B88999-1AB7-4058-9B1B-E114C96C4861}" sibTransId="{8CA2C89A-C157-4276-A759-304A6508E515}"/>
    <dgm:cxn modelId="{4274C3EA-740E-416E-8F53-50A718DCB9AE}" srcId="{DC89F20F-7C5F-4D08-A2C3-8F33C86CDA32}" destId="{FB75F0BF-2C94-4CB5-AA30-D05E34ED4139}" srcOrd="3" destOrd="0" parTransId="{F304A03E-540A-4D1B-8FA8-65375B8B7B03}" sibTransId="{95D46C3C-41A6-4669-BCEA-F6C097A76847}"/>
    <dgm:cxn modelId="{7AA5593E-DE16-4147-8541-3D3952DF5F12}" srcId="{DC89F20F-7C5F-4D08-A2C3-8F33C86CDA32}" destId="{E78345C3-3EC4-4A8E-9D82-A49487816D7F}" srcOrd="1" destOrd="0" parTransId="{EB3409E4-3B53-4C60-B38C-A3090540A1FD}" sibTransId="{A350692B-8CCA-4BED-A63A-CB7492A3F366}"/>
    <dgm:cxn modelId="{515FF9F0-26BA-4319-B4B1-C4787C736187}" type="presParOf" srcId="{2CDC8A99-3A54-4A77-81A8-170526E9213A}" destId="{91EC1B15-A58D-4E15-A315-A8656C90F1A2}" srcOrd="0" destOrd="0" presId="urn:microsoft.com/office/officeart/2005/8/layout/radial6"/>
    <dgm:cxn modelId="{DD694677-FE97-4706-9C8E-9FD071D16F0D}" type="presParOf" srcId="{2CDC8A99-3A54-4A77-81A8-170526E9213A}" destId="{93EFD9A3-AC33-4B5A-B9D1-72340D2C695B}" srcOrd="1" destOrd="0" presId="urn:microsoft.com/office/officeart/2005/8/layout/radial6"/>
    <dgm:cxn modelId="{2C6E50BB-A1F8-46CE-967D-88B047753DAF}" type="presParOf" srcId="{2CDC8A99-3A54-4A77-81A8-170526E9213A}" destId="{ECC8BF1A-4A07-4CC0-A24E-4078896B534D}" srcOrd="2" destOrd="0" presId="urn:microsoft.com/office/officeart/2005/8/layout/radial6"/>
    <dgm:cxn modelId="{14163C3B-61B3-4476-9AEC-BFBF722F035E}" type="presParOf" srcId="{2CDC8A99-3A54-4A77-81A8-170526E9213A}" destId="{89F24904-97D9-41F5-85AE-C2F5CFC86E09}" srcOrd="3" destOrd="0" presId="urn:microsoft.com/office/officeart/2005/8/layout/radial6"/>
    <dgm:cxn modelId="{273BC08D-51BC-4D24-A0BF-041FB686F4FC}" type="presParOf" srcId="{2CDC8A99-3A54-4A77-81A8-170526E9213A}" destId="{18BF247D-49D2-4CC9-A53F-1711FB7B4508}" srcOrd="4" destOrd="0" presId="urn:microsoft.com/office/officeart/2005/8/layout/radial6"/>
    <dgm:cxn modelId="{25665BC8-4CAE-45FA-BFDB-FCC2B426E0B3}" type="presParOf" srcId="{2CDC8A99-3A54-4A77-81A8-170526E9213A}" destId="{46DB97BE-EF47-495E-A3CC-30DB00163621}" srcOrd="5" destOrd="0" presId="urn:microsoft.com/office/officeart/2005/8/layout/radial6"/>
    <dgm:cxn modelId="{790DAEAC-2A12-4548-8562-FDAC6EC798D6}" type="presParOf" srcId="{2CDC8A99-3A54-4A77-81A8-170526E9213A}" destId="{94466ABB-2C6D-4365-9B67-966AE349D8F7}" srcOrd="6" destOrd="0" presId="urn:microsoft.com/office/officeart/2005/8/layout/radial6"/>
    <dgm:cxn modelId="{CE9FC3BC-99D4-484D-A3D3-2D9D433FD8DE}" type="presParOf" srcId="{2CDC8A99-3A54-4A77-81A8-170526E9213A}" destId="{EE1E4F94-CBA4-49C6-8B1E-AB5A679FD71C}" srcOrd="7" destOrd="0" presId="urn:microsoft.com/office/officeart/2005/8/layout/radial6"/>
    <dgm:cxn modelId="{74565ED4-DDEA-4E11-94E1-360B9A4D7217}" type="presParOf" srcId="{2CDC8A99-3A54-4A77-81A8-170526E9213A}" destId="{922AC51D-8CCF-41FD-8D61-653D7B90B320}" srcOrd="8" destOrd="0" presId="urn:microsoft.com/office/officeart/2005/8/layout/radial6"/>
    <dgm:cxn modelId="{2E58AF30-667D-4714-96CA-40F041F3CE17}" type="presParOf" srcId="{2CDC8A99-3A54-4A77-81A8-170526E9213A}" destId="{394B43A8-D263-4982-8314-40EB5DEF8E63}" srcOrd="9" destOrd="0" presId="urn:microsoft.com/office/officeart/2005/8/layout/radial6"/>
    <dgm:cxn modelId="{4D3E91C9-6412-42B6-B9FD-1FDC8E7F9826}" type="presParOf" srcId="{2CDC8A99-3A54-4A77-81A8-170526E9213A}" destId="{F409CA2F-552C-428B-A05D-CCB89672F9EF}" srcOrd="10" destOrd="0" presId="urn:microsoft.com/office/officeart/2005/8/layout/radial6"/>
    <dgm:cxn modelId="{F3D47524-FC86-4630-8D2F-27ABED990B67}" type="presParOf" srcId="{2CDC8A99-3A54-4A77-81A8-170526E9213A}" destId="{D600081F-FEFF-4C81-830E-5F6097C73EF5}" srcOrd="11" destOrd="0" presId="urn:microsoft.com/office/officeart/2005/8/layout/radial6"/>
    <dgm:cxn modelId="{174B5429-EC45-49DC-BF42-F1649149FB9C}" type="presParOf" srcId="{2CDC8A99-3A54-4A77-81A8-170526E9213A}" destId="{ACD27E09-3ED1-4B8F-AC1F-E9EAD4F4B04F}" srcOrd="12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2BABFA5-2139-4006-A2C5-679791EBA366}" type="doc">
      <dgm:prSet loTypeId="urn:microsoft.com/office/officeart/2005/8/layout/radial6" loCatId="cycle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310A4B3D-6A1D-4438-BC88-50660D61FCE1}">
      <dgm:prSet phldrT="[Text]"/>
      <dgm:spPr/>
      <dgm:t>
        <a:bodyPr/>
        <a:lstStyle/>
        <a:p>
          <a:r>
            <a:rPr lang="tr-TR" dirty="0"/>
            <a:t>International Institutions</a:t>
          </a:r>
        </a:p>
      </dgm:t>
    </dgm:pt>
    <dgm:pt modelId="{E6D351DC-5B9B-4392-B4E0-CA50387FB9B3}" type="parTrans" cxnId="{F142461A-BF92-4FF8-9F73-D5827D611C4B}">
      <dgm:prSet/>
      <dgm:spPr/>
      <dgm:t>
        <a:bodyPr/>
        <a:lstStyle/>
        <a:p>
          <a:endParaRPr lang="tr-TR"/>
        </a:p>
      </dgm:t>
    </dgm:pt>
    <dgm:pt modelId="{602651FE-98F6-492D-A9D1-F89AF4111ED6}" type="sibTrans" cxnId="{F142461A-BF92-4FF8-9F73-D5827D611C4B}">
      <dgm:prSet/>
      <dgm:spPr/>
      <dgm:t>
        <a:bodyPr/>
        <a:lstStyle/>
        <a:p>
          <a:endParaRPr lang="tr-TR"/>
        </a:p>
      </dgm:t>
    </dgm:pt>
    <dgm:pt modelId="{FEB40214-31E5-4B69-84A4-3B430026CBF9}">
      <dgm:prSet phldrT="[Text]" phldr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tr-TR" dirty="0"/>
        </a:p>
      </dgm:t>
    </dgm:pt>
    <dgm:pt modelId="{7BF9EEDC-B020-4E29-8728-926075067CDF}" type="parTrans" cxnId="{D354EFC7-4459-4DF8-8A76-13AC25B73F66}">
      <dgm:prSet/>
      <dgm:spPr/>
      <dgm:t>
        <a:bodyPr/>
        <a:lstStyle/>
        <a:p>
          <a:endParaRPr lang="tr-TR"/>
        </a:p>
      </dgm:t>
    </dgm:pt>
    <dgm:pt modelId="{95461741-8F97-4032-8E7F-B3A3AA10F008}" type="sibTrans" cxnId="{D354EFC7-4459-4DF8-8A76-13AC25B73F66}">
      <dgm:prSet/>
      <dgm:spPr/>
      <dgm:t>
        <a:bodyPr/>
        <a:lstStyle/>
        <a:p>
          <a:endParaRPr lang="tr-TR"/>
        </a:p>
      </dgm:t>
    </dgm:pt>
    <dgm:pt modelId="{4FFE083E-675C-4B70-B0AA-E64D24D0DFD8}">
      <dgm:prSet phldrT="[Text]" phldr="1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tr-TR"/>
        </a:p>
      </dgm:t>
    </dgm:pt>
    <dgm:pt modelId="{3A2F1E00-2DCA-4298-9F37-D373967340EE}" type="parTrans" cxnId="{B7E0CFBC-C9DA-4E4C-BCD5-D1703AD065E3}">
      <dgm:prSet/>
      <dgm:spPr/>
      <dgm:t>
        <a:bodyPr/>
        <a:lstStyle/>
        <a:p>
          <a:endParaRPr lang="tr-TR"/>
        </a:p>
      </dgm:t>
    </dgm:pt>
    <dgm:pt modelId="{AB8397C5-788A-486C-929E-050599279604}" type="sibTrans" cxnId="{B7E0CFBC-C9DA-4E4C-BCD5-D1703AD065E3}">
      <dgm:prSet/>
      <dgm:spPr/>
      <dgm:t>
        <a:bodyPr/>
        <a:lstStyle/>
        <a:p>
          <a:endParaRPr lang="tr-TR"/>
        </a:p>
      </dgm:t>
    </dgm:pt>
    <dgm:pt modelId="{14E56BF7-F8DD-4258-A6A4-0DBE973EE5DF}">
      <dgm:prSet phldrT="[Text]" phldr="1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tr-TR" dirty="0"/>
        </a:p>
      </dgm:t>
    </dgm:pt>
    <dgm:pt modelId="{57D3FBB9-2977-4DEF-8087-DE862373832D}" type="parTrans" cxnId="{D2A37656-1BC8-47AB-A8BC-FFC6A17B620E}">
      <dgm:prSet/>
      <dgm:spPr/>
      <dgm:t>
        <a:bodyPr/>
        <a:lstStyle/>
        <a:p>
          <a:endParaRPr lang="tr-TR"/>
        </a:p>
      </dgm:t>
    </dgm:pt>
    <dgm:pt modelId="{3E2D754C-DECD-477B-8FD9-151F371EF2B7}" type="sibTrans" cxnId="{D2A37656-1BC8-47AB-A8BC-FFC6A17B620E}">
      <dgm:prSet/>
      <dgm:spPr/>
      <dgm:t>
        <a:bodyPr/>
        <a:lstStyle/>
        <a:p>
          <a:endParaRPr lang="tr-TR"/>
        </a:p>
      </dgm:t>
    </dgm:pt>
    <dgm:pt modelId="{DA452554-6771-46BC-B840-6ABCB25FE775}">
      <dgm:prSet phldrT="[Text]" phldr="1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tr-TR" dirty="0"/>
        </a:p>
      </dgm:t>
    </dgm:pt>
    <dgm:pt modelId="{0C6DC930-78CA-4D6E-8251-AC7CF099DDF2}" type="parTrans" cxnId="{9684D68A-FC7A-4188-809F-47815520A3CE}">
      <dgm:prSet/>
      <dgm:spPr/>
      <dgm:t>
        <a:bodyPr/>
        <a:lstStyle/>
        <a:p>
          <a:endParaRPr lang="tr-TR"/>
        </a:p>
      </dgm:t>
    </dgm:pt>
    <dgm:pt modelId="{5FC2595F-36FA-41F9-839B-F957A67BFAF9}" type="sibTrans" cxnId="{9684D68A-FC7A-4188-809F-47815520A3CE}">
      <dgm:prSet/>
      <dgm:spPr/>
      <dgm:t>
        <a:bodyPr/>
        <a:lstStyle/>
        <a:p>
          <a:endParaRPr lang="tr-TR"/>
        </a:p>
      </dgm:t>
    </dgm:pt>
    <dgm:pt modelId="{4E6F36D2-388F-4280-BAA7-ED17A0B386FA}">
      <dgm:prSet phldrT="[Text]"/>
      <dgm:spPr/>
      <dgm:t>
        <a:bodyPr/>
        <a:lstStyle/>
        <a:p>
          <a:endParaRPr lang="tr-TR" dirty="0"/>
        </a:p>
      </dgm:t>
    </dgm:pt>
    <dgm:pt modelId="{320F3E20-128C-459B-88E9-96774ED3464D}" type="parTrans" cxnId="{59A2085A-90F1-4E09-ADC9-925E8E59068C}">
      <dgm:prSet/>
      <dgm:spPr/>
      <dgm:t>
        <a:bodyPr/>
        <a:lstStyle/>
        <a:p>
          <a:endParaRPr lang="tr-TR"/>
        </a:p>
      </dgm:t>
    </dgm:pt>
    <dgm:pt modelId="{2CBEC402-42D7-4458-96FA-5FA0E27FFED8}" type="sibTrans" cxnId="{59A2085A-90F1-4E09-ADC9-925E8E59068C}">
      <dgm:prSet/>
      <dgm:spPr/>
      <dgm:t>
        <a:bodyPr/>
        <a:lstStyle/>
        <a:p>
          <a:endParaRPr lang="tr-TR"/>
        </a:p>
      </dgm:t>
    </dgm:pt>
    <dgm:pt modelId="{03DDB120-0DA3-437C-8863-33723DA750B1}" type="pres">
      <dgm:prSet presAssocID="{72BABFA5-2139-4006-A2C5-679791EBA366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365A2EC-DC68-4795-AD95-7ACA584BC7DF}" type="pres">
      <dgm:prSet presAssocID="{310A4B3D-6A1D-4438-BC88-50660D61FCE1}" presName="centerShape" presStyleLbl="node0" presStyleIdx="0" presStyleCnt="1"/>
      <dgm:spPr/>
      <dgm:t>
        <a:bodyPr/>
        <a:lstStyle/>
        <a:p>
          <a:endParaRPr lang="en-US"/>
        </a:p>
      </dgm:t>
    </dgm:pt>
    <dgm:pt modelId="{3C6350F5-8E09-41A0-A996-97745EE2806F}" type="pres">
      <dgm:prSet presAssocID="{FEB40214-31E5-4B69-84A4-3B430026CBF9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8B10309-F381-401F-9A23-F6E67C9507B0}" type="pres">
      <dgm:prSet presAssocID="{FEB40214-31E5-4B69-84A4-3B430026CBF9}" presName="dummy" presStyleCnt="0"/>
      <dgm:spPr/>
    </dgm:pt>
    <dgm:pt modelId="{BB690C60-BC37-4322-B87B-0E15E849D2DF}" type="pres">
      <dgm:prSet presAssocID="{95461741-8F97-4032-8E7F-B3A3AA10F008}" presName="sibTrans" presStyleLbl="sibTrans2D1" presStyleIdx="0" presStyleCnt="4"/>
      <dgm:spPr/>
      <dgm:t>
        <a:bodyPr/>
        <a:lstStyle/>
        <a:p>
          <a:endParaRPr lang="en-US"/>
        </a:p>
      </dgm:t>
    </dgm:pt>
    <dgm:pt modelId="{50A98A2D-7E0E-4F9F-8C52-4187B41BE675}" type="pres">
      <dgm:prSet presAssocID="{4FFE083E-675C-4B70-B0AA-E64D24D0DFD8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DC27A28-59D1-4B86-A1F3-A83703538C8B}" type="pres">
      <dgm:prSet presAssocID="{4FFE083E-675C-4B70-B0AA-E64D24D0DFD8}" presName="dummy" presStyleCnt="0"/>
      <dgm:spPr/>
    </dgm:pt>
    <dgm:pt modelId="{786A4587-623C-418A-98A5-B20B5ADA1B5D}" type="pres">
      <dgm:prSet presAssocID="{AB8397C5-788A-486C-929E-050599279604}" presName="sibTrans" presStyleLbl="sibTrans2D1" presStyleIdx="1" presStyleCnt="4"/>
      <dgm:spPr/>
      <dgm:t>
        <a:bodyPr/>
        <a:lstStyle/>
        <a:p>
          <a:endParaRPr lang="en-US"/>
        </a:p>
      </dgm:t>
    </dgm:pt>
    <dgm:pt modelId="{DBAEA1F0-C515-4403-BD4F-1AE699AF7CAA}" type="pres">
      <dgm:prSet presAssocID="{14E56BF7-F8DD-4258-A6A4-0DBE973EE5DF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23B7051-B594-4097-9F18-8890666AD322}" type="pres">
      <dgm:prSet presAssocID="{14E56BF7-F8DD-4258-A6A4-0DBE973EE5DF}" presName="dummy" presStyleCnt="0"/>
      <dgm:spPr/>
    </dgm:pt>
    <dgm:pt modelId="{6285241E-581C-4AC6-AB8C-016EDFE09643}" type="pres">
      <dgm:prSet presAssocID="{3E2D754C-DECD-477B-8FD9-151F371EF2B7}" presName="sibTrans" presStyleLbl="sibTrans2D1" presStyleIdx="2" presStyleCnt="4"/>
      <dgm:spPr/>
      <dgm:t>
        <a:bodyPr/>
        <a:lstStyle/>
        <a:p>
          <a:endParaRPr lang="en-US"/>
        </a:p>
      </dgm:t>
    </dgm:pt>
    <dgm:pt modelId="{276505BB-2DC1-462C-B962-6BE3F023F8E3}" type="pres">
      <dgm:prSet presAssocID="{DA452554-6771-46BC-B840-6ABCB25FE775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306D883-BB00-4139-ADB3-5AE6576CA3F8}" type="pres">
      <dgm:prSet presAssocID="{DA452554-6771-46BC-B840-6ABCB25FE775}" presName="dummy" presStyleCnt="0"/>
      <dgm:spPr/>
    </dgm:pt>
    <dgm:pt modelId="{1183F5BA-23CE-485B-8424-FA3D3B382EB8}" type="pres">
      <dgm:prSet presAssocID="{5FC2595F-36FA-41F9-839B-F957A67BFAF9}" presName="sibTrans" presStyleLbl="sibTrans2D1" presStyleIdx="3" presStyleCnt="4"/>
      <dgm:spPr/>
      <dgm:t>
        <a:bodyPr/>
        <a:lstStyle/>
        <a:p>
          <a:endParaRPr lang="en-US"/>
        </a:p>
      </dgm:t>
    </dgm:pt>
  </dgm:ptLst>
  <dgm:cxnLst>
    <dgm:cxn modelId="{B71A08AF-2486-483B-A2D0-7C6186E92EE8}" type="presOf" srcId="{FEB40214-31E5-4B69-84A4-3B430026CBF9}" destId="{3C6350F5-8E09-41A0-A996-97745EE2806F}" srcOrd="0" destOrd="0" presId="urn:microsoft.com/office/officeart/2005/8/layout/radial6"/>
    <dgm:cxn modelId="{91D9E164-F44E-4F39-B703-42EDB991042B}" type="presOf" srcId="{72BABFA5-2139-4006-A2C5-679791EBA366}" destId="{03DDB120-0DA3-437C-8863-33723DA750B1}" srcOrd="0" destOrd="0" presId="urn:microsoft.com/office/officeart/2005/8/layout/radial6"/>
    <dgm:cxn modelId="{D354EFC7-4459-4DF8-8A76-13AC25B73F66}" srcId="{310A4B3D-6A1D-4438-BC88-50660D61FCE1}" destId="{FEB40214-31E5-4B69-84A4-3B430026CBF9}" srcOrd="0" destOrd="0" parTransId="{7BF9EEDC-B020-4E29-8728-926075067CDF}" sibTransId="{95461741-8F97-4032-8E7F-B3A3AA10F008}"/>
    <dgm:cxn modelId="{9FA5958C-0E6C-4B8F-BF08-8D54151E7346}" type="presOf" srcId="{310A4B3D-6A1D-4438-BC88-50660D61FCE1}" destId="{E365A2EC-DC68-4795-AD95-7ACA584BC7DF}" srcOrd="0" destOrd="0" presId="urn:microsoft.com/office/officeart/2005/8/layout/radial6"/>
    <dgm:cxn modelId="{F81DE691-A498-4DBC-935E-811335ED5AF9}" type="presOf" srcId="{DA452554-6771-46BC-B840-6ABCB25FE775}" destId="{276505BB-2DC1-462C-B962-6BE3F023F8E3}" srcOrd="0" destOrd="0" presId="urn:microsoft.com/office/officeart/2005/8/layout/radial6"/>
    <dgm:cxn modelId="{59A2085A-90F1-4E09-ADC9-925E8E59068C}" srcId="{72BABFA5-2139-4006-A2C5-679791EBA366}" destId="{4E6F36D2-388F-4280-BAA7-ED17A0B386FA}" srcOrd="1" destOrd="0" parTransId="{320F3E20-128C-459B-88E9-96774ED3464D}" sibTransId="{2CBEC402-42D7-4458-96FA-5FA0E27FFED8}"/>
    <dgm:cxn modelId="{C1E593CC-FAC8-4A9C-BAC8-DF95EF91C3AC}" type="presOf" srcId="{3E2D754C-DECD-477B-8FD9-151F371EF2B7}" destId="{6285241E-581C-4AC6-AB8C-016EDFE09643}" srcOrd="0" destOrd="0" presId="urn:microsoft.com/office/officeart/2005/8/layout/radial6"/>
    <dgm:cxn modelId="{ED623C06-41D6-4B7F-BC2F-397A06EB55C7}" type="presOf" srcId="{5FC2595F-36FA-41F9-839B-F957A67BFAF9}" destId="{1183F5BA-23CE-485B-8424-FA3D3B382EB8}" srcOrd="0" destOrd="0" presId="urn:microsoft.com/office/officeart/2005/8/layout/radial6"/>
    <dgm:cxn modelId="{993B5438-1218-4C7E-8E66-8C0ABA1731F8}" type="presOf" srcId="{4FFE083E-675C-4B70-B0AA-E64D24D0DFD8}" destId="{50A98A2D-7E0E-4F9F-8C52-4187B41BE675}" srcOrd="0" destOrd="0" presId="urn:microsoft.com/office/officeart/2005/8/layout/radial6"/>
    <dgm:cxn modelId="{B7E0CFBC-C9DA-4E4C-BCD5-D1703AD065E3}" srcId="{310A4B3D-6A1D-4438-BC88-50660D61FCE1}" destId="{4FFE083E-675C-4B70-B0AA-E64D24D0DFD8}" srcOrd="1" destOrd="0" parTransId="{3A2F1E00-2DCA-4298-9F37-D373967340EE}" sibTransId="{AB8397C5-788A-486C-929E-050599279604}"/>
    <dgm:cxn modelId="{D2A37656-1BC8-47AB-A8BC-FFC6A17B620E}" srcId="{310A4B3D-6A1D-4438-BC88-50660D61FCE1}" destId="{14E56BF7-F8DD-4258-A6A4-0DBE973EE5DF}" srcOrd="2" destOrd="0" parTransId="{57D3FBB9-2977-4DEF-8087-DE862373832D}" sibTransId="{3E2D754C-DECD-477B-8FD9-151F371EF2B7}"/>
    <dgm:cxn modelId="{3117B3D4-E253-4797-9D81-178E91483685}" type="presOf" srcId="{AB8397C5-788A-486C-929E-050599279604}" destId="{786A4587-623C-418A-98A5-B20B5ADA1B5D}" srcOrd="0" destOrd="0" presId="urn:microsoft.com/office/officeart/2005/8/layout/radial6"/>
    <dgm:cxn modelId="{7D536321-61EA-4A5E-AA0A-5664D2834BEB}" type="presOf" srcId="{14E56BF7-F8DD-4258-A6A4-0DBE973EE5DF}" destId="{DBAEA1F0-C515-4403-BD4F-1AE699AF7CAA}" srcOrd="0" destOrd="0" presId="urn:microsoft.com/office/officeart/2005/8/layout/radial6"/>
    <dgm:cxn modelId="{9684D68A-FC7A-4188-809F-47815520A3CE}" srcId="{310A4B3D-6A1D-4438-BC88-50660D61FCE1}" destId="{DA452554-6771-46BC-B840-6ABCB25FE775}" srcOrd="3" destOrd="0" parTransId="{0C6DC930-78CA-4D6E-8251-AC7CF099DDF2}" sibTransId="{5FC2595F-36FA-41F9-839B-F957A67BFAF9}"/>
    <dgm:cxn modelId="{F142461A-BF92-4FF8-9F73-D5827D611C4B}" srcId="{72BABFA5-2139-4006-A2C5-679791EBA366}" destId="{310A4B3D-6A1D-4438-BC88-50660D61FCE1}" srcOrd="0" destOrd="0" parTransId="{E6D351DC-5B9B-4392-B4E0-CA50387FB9B3}" sibTransId="{602651FE-98F6-492D-A9D1-F89AF4111ED6}"/>
    <dgm:cxn modelId="{5A48C72E-8D05-492B-8D22-372B5329B198}" type="presOf" srcId="{95461741-8F97-4032-8E7F-B3A3AA10F008}" destId="{BB690C60-BC37-4322-B87B-0E15E849D2DF}" srcOrd="0" destOrd="0" presId="urn:microsoft.com/office/officeart/2005/8/layout/radial6"/>
    <dgm:cxn modelId="{CEC46245-496D-4C09-B55D-ED338EE9AEBE}" type="presParOf" srcId="{03DDB120-0DA3-437C-8863-33723DA750B1}" destId="{E365A2EC-DC68-4795-AD95-7ACA584BC7DF}" srcOrd="0" destOrd="0" presId="urn:microsoft.com/office/officeart/2005/8/layout/radial6"/>
    <dgm:cxn modelId="{905306DC-4327-4626-A870-59FDF0C4143A}" type="presParOf" srcId="{03DDB120-0DA3-437C-8863-33723DA750B1}" destId="{3C6350F5-8E09-41A0-A996-97745EE2806F}" srcOrd="1" destOrd="0" presId="urn:microsoft.com/office/officeart/2005/8/layout/radial6"/>
    <dgm:cxn modelId="{4016309D-CDFD-44BE-96E8-B6E467EED263}" type="presParOf" srcId="{03DDB120-0DA3-437C-8863-33723DA750B1}" destId="{C8B10309-F381-401F-9A23-F6E67C9507B0}" srcOrd="2" destOrd="0" presId="urn:microsoft.com/office/officeart/2005/8/layout/radial6"/>
    <dgm:cxn modelId="{3B0C0A12-F431-406E-91C4-3AC448AB869B}" type="presParOf" srcId="{03DDB120-0DA3-437C-8863-33723DA750B1}" destId="{BB690C60-BC37-4322-B87B-0E15E849D2DF}" srcOrd="3" destOrd="0" presId="urn:microsoft.com/office/officeart/2005/8/layout/radial6"/>
    <dgm:cxn modelId="{E104C755-A19A-44A5-8674-002EDD824E25}" type="presParOf" srcId="{03DDB120-0DA3-437C-8863-33723DA750B1}" destId="{50A98A2D-7E0E-4F9F-8C52-4187B41BE675}" srcOrd="4" destOrd="0" presId="urn:microsoft.com/office/officeart/2005/8/layout/radial6"/>
    <dgm:cxn modelId="{AF3B3E80-5BBF-49C7-9068-88668CC1D4D6}" type="presParOf" srcId="{03DDB120-0DA3-437C-8863-33723DA750B1}" destId="{1DC27A28-59D1-4B86-A1F3-A83703538C8B}" srcOrd="5" destOrd="0" presId="urn:microsoft.com/office/officeart/2005/8/layout/radial6"/>
    <dgm:cxn modelId="{0D45255C-ED7E-4534-9EC9-4D669B80503A}" type="presParOf" srcId="{03DDB120-0DA3-437C-8863-33723DA750B1}" destId="{786A4587-623C-418A-98A5-B20B5ADA1B5D}" srcOrd="6" destOrd="0" presId="urn:microsoft.com/office/officeart/2005/8/layout/radial6"/>
    <dgm:cxn modelId="{C333BBAC-DD4C-4E73-AF30-901AB3530A22}" type="presParOf" srcId="{03DDB120-0DA3-437C-8863-33723DA750B1}" destId="{DBAEA1F0-C515-4403-BD4F-1AE699AF7CAA}" srcOrd="7" destOrd="0" presId="urn:microsoft.com/office/officeart/2005/8/layout/radial6"/>
    <dgm:cxn modelId="{AC04CB2D-A0BE-4ADA-AB64-83A57049C183}" type="presParOf" srcId="{03DDB120-0DA3-437C-8863-33723DA750B1}" destId="{523B7051-B594-4097-9F18-8890666AD322}" srcOrd="8" destOrd="0" presId="urn:microsoft.com/office/officeart/2005/8/layout/radial6"/>
    <dgm:cxn modelId="{B4853442-4E5E-4ECA-B5FD-BE0E3A4A2DC4}" type="presParOf" srcId="{03DDB120-0DA3-437C-8863-33723DA750B1}" destId="{6285241E-581C-4AC6-AB8C-016EDFE09643}" srcOrd="9" destOrd="0" presId="urn:microsoft.com/office/officeart/2005/8/layout/radial6"/>
    <dgm:cxn modelId="{91278178-B352-4927-843F-BEC119654F75}" type="presParOf" srcId="{03DDB120-0DA3-437C-8863-33723DA750B1}" destId="{276505BB-2DC1-462C-B962-6BE3F023F8E3}" srcOrd="10" destOrd="0" presId="urn:microsoft.com/office/officeart/2005/8/layout/radial6"/>
    <dgm:cxn modelId="{1BC03638-EA75-491C-9CE5-3EA3AD979A15}" type="presParOf" srcId="{03DDB120-0DA3-437C-8863-33723DA750B1}" destId="{6306D883-BB00-4139-ADB3-5AE6576CA3F8}" srcOrd="11" destOrd="0" presId="urn:microsoft.com/office/officeart/2005/8/layout/radial6"/>
    <dgm:cxn modelId="{9D081046-087C-40AC-B9F1-F63B727236C4}" type="presParOf" srcId="{03DDB120-0DA3-437C-8863-33723DA750B1}" destId="{1183F5BA-23CE-485B-8424-FA3D3B382EB8}" srcOrd="12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875A5FE-D1D9-4CA7-B980-239EDFA6D690}" type="doc">
      <dgm:prSet loTypeId="urn:microsoft.com/office/officeart/2005/8/layout/radial6" loCatId="cycle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DC89F20F-7C5F-4D08-A2C3-8F33C86CDA32}">
      <dgm:prSet phldrT="[Text]"/>
      <dgm:spPr/>
      <dgm:t>
        <a:bodyPr/>
        <a:lstStyle/>
        <a:p>
          <a:r>
            <a:rPr lang="tr-TR" dirty="0"/>
            <a:t>National Institutions</a:t>
          </a:r>
        </a:p>
      </dgm:t>
    </dgm:pt>
    <dgm:pt modelId="{5F1B3E84-9791-4F64-8324-B81CD56EE766}" type="parTrans" cxnId="{4B897CDC-BD88-4828-87F3-BFE5C9B13B30}">
      <dgm:prSet/>
      <dgm:spPr/>
      <dgm:t>
        <a:bodyPr/>
        <a:lstStyle/>
        <a:p>
          <a:endParaRPr lang="tr-TR"/>
        </a:p>
      </dgm:t>
    </dgm:pt>
    <dgm:pt modelId="{EA3EE607-4A0A-4906-847A-DB55E402F5D6}" type="sibTrans" cxnId="{4B897CDC-BD88-4828-87F3-BFE5C9B13B30}">
      <dgm:prSet/>
      <dgm:spPr/>
      <dgm:t>
        <a:bodyPr/>
        <a:lstStyle/>
        <a:p>
          <a:endParaRPr lang="tr-TR"/>
        </a:p>
      </dgm:t>
    </dgm:pt>
    <dgm:pt modelId="{E78345C3-3EC4-4A8E-9D82-A49487816D7F}">
      <dgm:prSet phldrT="[Text]" phldr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tr-TR"/>
        </a:p>
      </dgm:t>
    </dgm:pt>
    <dgm:pt modelId="{EB3409E4-3B53-4C60-B38C-A3090540A1FD}" type="parTrans" cxnId="{7AA5593E-DE16-4147-8541-3D3952DF5F12}">
      <dgm:prSet/>
      <dgm:spPr/>
      <dgm:t>
        <a:bodyPr/>
        <a:lstStyle/>
        <a:p>
          <a:endParaRPr lang="tr-TR"/>
        </a:p>
      </dgm:t>
    </dgm:pt>
    <dgm:pt modelId="{A350692B-8CCA-4BED-A63A-CB7492A3F366}" type="sibTrans" cxnId="{7AA5593E-DE16-4147-8541-3D3952DF5F12}">
      <dgm:prSet/>
      <dgm:spPr/>
      <dgm:t>
        <a:bodyPr/>
        <a:lstStyle/>
        <a:p>
          <a:endParaRPr lang="tr-TR"/>
        </a:p>
      </dgm:t>
    </dgm:pt>
    <dgm:pt modelId="{B26BBF74-7D07-440E-B703-C91F629A2D81}">
      <dgm:prSet phldrT="[Text]" phldr="1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tr-TR" dirty="0"/>
        </a:p>
      </dgm:t>
    </dgm:pt>
    <dgm:pt modelId="{83B88999-1AB7-4058-9B1B-E114C96C4861}" type="parTrans" cxnId="{85EA903B-C3B9-44AD-985D-1B4409BECE79}">
      <dgm:prSet/>
      <dgm:spPr/>
      <dgm:t>
        <a:bodyPr/>
        <a:lstStyle/>
        <a:p>
          <a:endParaRPr lang="tr-TR"/>
        </a:p>
      </dgm:t>
    </dgm:pt>
    <dgm:pt modelId="{8CA2C89A-C157-4276-A759-304A6508E515}" type="sibTrans" cxnId="{85EA903B-C3B9-44AD-985D-1B4409BECE79}">
      <dgm:prSet/>
      <dgm:spPr/>
      <dgm:t>
        <a:bodyPr/>
        <a:lstStyle/>
        <a:p>
          <a:endParaRPr lang="tr-TR"/>
        </a:p>
      </dgm:t>
    </dgm:pt>
    <dgm:pt modelId="{FB75F0BF-2C94-4CB5-AA30-D05E34ED4139}">
      <dgm:prSet phldrT="[Text]" phldr="1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tr-TR"/>
        </a:p>
      </dgm:t>
    </dgm:pt>
    <dgm:pt modelId="{F304A03E-540A-4D1B-8FA8-65375B8B7B03}" type="parTrans" cxnId="{4274C3EA-740E-416E-8F53-50A718DCB9AE}">
      <dgm:prSet/>
      <dgm:spPr/>
      <dgm:t>
        <a:bodyPr/>
        <a:lstStyle/>
        <a:p>
          <a:endParaRPr lang="tr-TR"/>
        </a:p>
      </dgm:t>
    </dgm:pt>
    <dgm:pt modelId="{95D46C3C-41A6-4669-BCEA-F6C097A76847}" type="sibTrans" cxnId="{4274C3EA-740E-416E-8F53-50A718DCB9AE}">
      <dgm:prSet/>
      <dgm:spPr/>
      <dgm:t>
        <a:bodyPr/>
        <a:lstStyle/>
        <a:p>
          <a:endParaRPr lang="tr-TR"/>
        </a:p>
      </dgm:t>
    </dgm:pt>
    <dgm:pt modelId="{A93C154D-EB44-4F6D-8470-2CEDD0DF73C6}">
      <dgm:prSet phldrT="[Text]" phldr="1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tr-TR" dirty="0"/>
        </a:p>
      </dgm:t>
    </dgm:pt>
    <dgm:pt modelId="{A7AC26AF-6E5D-4B5F-AA50-93660364C555}" type="sibTrans" cxnId="{770E338E-055A-417C-8F98-566B695D8C1A}">
      <dgm:prSet/>
      <dgm:spPr/>
      <dgm:t>
        <a:bodyPr/>
        <a:lstStyle/>
        <a:p>
          <a:endParaRPr lang="tr-TR"/>
        </a:p>
      </dgm:t>
    </dgm:pt>
    <dgm:pt modelId="{860FF691-2E7A-486A-BE4C-69C64D9B3383}" type="parTrans" cxnId="{770E338E-055A-417C-8F98-566B695D8C1A}">
      <dgm:prSet/>
      <dgm:spPr/>
      <dgm:t>
        <a:bodyPr/>
        <a:lstStyle/>
        <a:p>
          <a:endParaRPr lang="tr-TR"/>
        </a:p>
      </dgm:t>
    </dgm:pt>
    <dgm:pt modelId="{2CDC8A99-3A54-4A77-81A8-170526E9213A}" type="pres">
      <dgm:prSet presAssocID="{F875A5FE-D1D9-4CA7-B980-239EDFA6D690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1EC1B15-A58D-4E15-A315-A8656C90F1A2}" type="pres">
      <dgm:prSet presAssocID="{DC89F20F-7C5F-4D08-A2C3-8F33C86CDA32}" presName="centerShape" presStyleLbl="node0" presStyleIdx="0" presStyleCnt="1"/>
      <dgm:spPr/>
      <dgm:t>
        <a:bodyPr/>
        <a:lstStyle/>
        <a:p>
          <a:endParaRPr lang="en-US"/>
        </a:p>
      </dgm:t>
    </dgm:pt>
    <dgm:pt modelId="{93EFD9A3-AC33-4B5A-B9D1-72340D2C695B}" type="pres">
      <dgm:prSet presAssocID="{A93C154D-EB44-4F6D-8470-2CEDD0DF73C6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CC8BF1A-4A07-4CC0-A24E-4078896B534D}" type="pres">
      <dgm:prSet presAssocID="{A93C154D-EB44-4F6D-8470-2CEDD0DF73C6}" presName="dummy" presStyleCnt="0"/>
      <dgm:spPr/>
    </dgm:pt>
    <dgm:pt modelId="{89F24904-97D9-41F5-85AE-C2F5CFC86E09}" type="pres">
      <dgm:prSet presAssocID="{A7AC26AF-6E5D-4B5F-AA50-93660364C555}" presName="sibTrans" presStyleLbl="sibTrans2D1" presStyleIdx="0" presStyleCnt="4"/>
      <dgm:spPr/>
      <dgm:t>
        <a:bodyPr/>
        <a:lstStyle/>
        <a:p>
          <a:endParaRPr lang="en-US"/>
        </a:p>
      </dgm:t>
    </dgm:pt>
    <dgm:pt modelId="{18BF247D-49D2-4CC9-A53F-1711FB7B4508}" type="pres">
      <dgm:prSet presAssocID="{E78345C3-3EC4-4A8E-9D82-A49487816D7F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6DB97BE-EF47-495E-A3CC-30DB00163621}" type="pres">
      <dgm:prSet presAssocID="{E78345C3-3EC4-4A8E-9D82-A49487816D7F}" presName="dummy" presStyleCnt="0"/>
      <dgm:spPr/>
    </dgm:pt>
    <dgm:pt modelId="{94466ABB-2C6D-4365-9B67-966AE349D8F7}" type="pres">
      <dgm:prSet presAssocID="{A350692B-8CCA-4BED-A63A-CB7492A3F366}" presName="sibTrans" presStyleLbl="sibTrans2D1" presStyleIdx="1" presStyleCnt="4"/>
      <dgm:spPr/>
      <dgm:t>
        <a:bodyPr/>
        <a:lstStyle/>
        <a:p>
          <a:endParaRPr lang="en-US"/>
        </a:p>
      </dgm:t>
    </dgm:pt>
    <dgm:pt modelId="{EE1E4F94-CBA4-49C6-8B1E-AB5A679FD71C}" type="pres">
      <dgm:prSet presAssocID="{B26BBF74-7D07-440E-B703-C91F629A2D81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22AC51D-8CCF-41FD-8D61-653D7B90B320}" type="pres">
      <dgm:prSet presAssocID="{B26BBF74-7D07-440E-B703-C91F629A2D81}" presName="dummy" presStyleCnt="0"/>
      <dgm:spPr/>
    </dgm:pt>
    <dgm:pt modelId="{394B43A8-D263-4982-8314-40EB5DEF8E63}" type="pres">
      <dgm:prSet presAssocID="{8CA2C89A-C157-4276-A759-304A6508E515}" presName="sibTrans" presStyleLbl="sibTrans2D1" presStyleIdx="2" presStyleCnt="4"/>
      <dgm:spPr/>
      <dgm:t>
        <a:bodyPr/>
        <a:lstStyle/>
        <a:p>
          <a:endParaRPr lang="en-US"/>
        </a:p>
      </dgm:t>
    </dgm:pt>
    <dgm:pt modelId="{F409CA2F-552C-428B-A05D-CCB89672F9EF}" type="pres">
      <dgm:prSet presAssocID="{FB75F0BF-2C94-4CB5-AA30-D05E34ED4139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600081F-FEFF-4C81-830E-5F6097C73EF5}" type="pres">
      <dgm:prSet presAssocID="{FB75F0BF-2C94-4CB5-AA30-D05E34ED4139}" presName="dummy" presStyleCnt="0"/>
      <dgm:spPr/>
    </dgm:pt>
    <dgm:pt modelId="{ACD27E09-3ED1-4B8F-AC1F-E9EAD4F4B04F}" type="pres">
      <dgm:prSet presAssocID="{95D46C3C-41A6-4669-BCEA-F6C097A76847}" presName="sibTrans" presStyleLbl="sibTrans2D1" presStyleIdx="3" presStyleCnt="4"/>
      <dgm:spPr/>
      <dgm:t>
        <a:bodyPr/>
        <a:lstStyle/>
        <a:p>
          <a:endParaRPr lang="en-US"/>
        </a:p>
      </dgm:t>
    </dgm:pt>
  </dgm:ptLst>
  <dgm:cxnLst>
    <dgm:cxn modelId="{92DFF1C8-6604-45C8-9A33-153D2C10125B}" type="presOf" srcId="{FB75F0BF-2C94-4CB5-AA30-D05E34ED4139}" destId="{F409CA2F-552C-428B-A05D-CCB89672F9EF}" srcOrd="0" destOrd="0" presId="urn:microsoft.com/office/officeart/2005/8/layout/radial6"/>
    <dgm:cxn modelId="{EEDA3AF7-47D6-4576-9EF9-97C6AB837A13}" type="presOf" srcId="{A350692B-8CCA-4BED-A63A-CB7492A3F366}" destId="{94466ABB-2C6D-4365-9B67-966AE349D8F7}" srcOrd="0" destOrd="0" presId="urn:microsoft.com/office/officeart/2005/8/layout/radial6"/>
    <dgm:cxn modelId="{770E338E-055A-417C-8F98-566B695D8C1A}" srcId="{DC89F20F-7C5F-4D08-A2C3-8F33C86CDA32}" destId="{A93C154D-EB44-4F6D-8470-2CEDD0DF73C6}" srcOrd="0" destOrd="0" parTransId="{860FF691-2E7A-486A-BE4C-69C64D9B3383}" sibTransId="{A7AC26AF-6E5D-4B5F-AA50-93660364C555}"/>
    <dgm:cxn modelId="{4B897CDC-BD88-4828-87F3-BFE5C9B13B30}" srcId="{F875A5FE-D1D9-4CA7-B980-239EDFA6D690}" destId="{DC89F20F-7C5F-4D08-A2C3-8F33C86CDA32}" srcOrd="0" destOrd="0" parTransId="{5F1B3E84-9791-4F64-8324-B81CD56EE766}" sibTransId="{EA3EE607-4A0A-4906-847A-DB55E402F5D6}"/>
    <dgm:cxn modelId="{532EEDEA-C60D-4F0C-942F-55898F931DF2}" type="presOf" srcId="{B26BBF74-7D07-440E-B703-C91F629A2D81}" destId="{EE1E4F94-CBA4-49C6-8B1E-AB5A679FD71C}" srcOrd="0" destOrd="0" presId="urn:microsoft.com/office/officeart/2005/8/layout/radial6"/>
    <dgm:cxn modelId="{9A1E118A-AB8B-4FDE-8407-E84704335398}" type="presOf" srcId="{95D46C3C-41A6-4669-BCEA-F6C097A76847}" destId="{ACD27E09-3ED1-4B8F-AC1F-E9EAD4F4B04F}" srcOrd="0" destOrd="0" presId="urn:microsoft.com/office/officeart/2005/8/layout/radial6"/>
    <dgm:cxn modelId="{CED87209-A836-4850-A7B8-6B0BA978F376}" type="presOf" srcId="{DC89F20F-7C5F-4D08-A2C3-8F33C86CDA32}" destId="{91EC1B15-A58D-4E15-A315-A8656C90F1A2}" srcOrd="0" destOrd="0" presId="urn:microsoft.com/office/officeart/2005/8/layout/radial6"/>
    <dgm:cxn modelId="{85EA903B-C3B9-44AD-985D-1B4409BECE79}" srcId="{DC89F20F-7C5F-4D08-A2C3-8F33C86CDA32}" destId="{B26BBF74-7D07-440E-B703-C91F629A2D81}" srcOrd="2" destOrd="0" parTransId="{83B88999-1AB7-4058-9B1B-E114C96C4861}" sibTransId="{8CA2C89A-C157-4276-A759-304A6508E515}"/>
    <dgm:cxn modelId="{930C6C55-647A-4BCB-84FF-4DD5EF31D075}" type="presOf" srcId="{E78345C3-3EC4-4A8E-9D82-A49487816D7F}" destId="{18BF247D-49D2-4CC9-A53F-1711FB7B4508}" srcOrd="0" destOrd="0" presId="urn:microsoft.com/office/officeart/2005/8/layout/radial6"/>
    <dgm:cxn modelId="{C9EA0D2E-4780-45E0-BD06-35D8C7C34BEA}" type="presOf" srcId="{A93C154D-EB44-4F6D-8470-2CEDD0DF73C6}" destId="{93EFD9A3-AC33-4B5A-B9D1-72340D2C695B}" srcOrd="0" destOrd="0" presId="urn:microsoft.com/office/officeart/2005/8/layout/radial6"/>
    <dgm:cxn modelId="{3C23B991-6A71-419F-B9FC-10C2876E54BB}" type="presOf" srcId="{8CA2C89A-C157-4276-A759-304A6508E515}" destId="{394B43A8-D263-4982-8314-40EB5DEF8E63}" srcOrd="0" destOrd="0" presId="urn:microsoft.com/office/officeart/2005/8/layout/radial6"/>
    <dgm:cxn modelId="{4274C3EA-740E-416E-8F53-50A718DCB9AE}" srcId="{DC89F20F-7C5F-4D08-A2C3-8F33C86CDA32}" destId="{FB75F0BF-2C94-4CB5-AA30-D05E34ED4139}" srcOrd="3" destOrd="0" parTransId="{F304A03E-540A-4D1B-8FA8-65375B8B7B03}" sibTransId="{95D46C3C-41A6-4669-BCEA-F6C097A76847}"/>
    <dgm:cxn modelId="{118B8AF1-A196-4BE0-A96A-4E98ED4FE7C2}" type="presOf" srcId="{F875A5FE-D1D9-4CA7-B980-239EDFA6D690}" destId="{2CDC8A99-3A54-4A77-81A8-170526E9213A}" srcOrd="0" destOrd="0" presId="urn:microsoft.com/office/officeart/2005/8/layout/radial6"/>
    <dgm:cxn modelId="{7AA5593E-DE16-4147-8541-3D3952DF5F12}" srcId="{DC89F20F-7C5F-4D08-A2C3-8F33C86CDA32}" destId="{E78345C3-3EC4-4A8E-9D82-A49487816D7F}" srcOrd="1" destOrd="0" parTransId="{EB3409E4-3B53-4C60-B38C-A3090540A1FD}" sibTransId="{A350692B-8CCA-4BED-A63A-CB7492A3F366}"/>
    <dgm:cxn modelId="{F80BF7F0-57C4-4252-A3BC-EFFE6DA1B80C}" type="presOf" srcId="{A7AC26AF-6E5D-4B5F-AA50-93660364C555}" destId="{89F24904-97D9-41F5-85AE-C2F5CFC86E09}" srcOrd="0" destOrd="0" presId="urn:microsoft.com/office/officeart/2005/8/layout/radial6"/>
    <dgm:cxn modelId="{A41108EE-82C5-4CE3-8345-4381084FA611}" type="presParOf" srcId="{2CDC8A99-3A54-4A77-81A8-170526E9213A}" destId="{91EC1B15-A58D-4E15-A315-A8656C90F1A2}" srcOrd="0" destOrd="0" presId="urn:microsoft.com/office/officeart/2005/8/layout/radial6"/>
    <dgm:cxn modelId="{0BD50D42-52F7-4D99-A30B-6F5242FBDC7A}" type="presParOf" srcId="{2CDC8A99-3A54-4A77-81A8-170526E9213A}" destId="{93EFD9A3-AC33-4B5A-B9D1-72340D2C695B}" srcOrd="1" destOrd="0" presId="urn:microsoft.com/office/officeart/2005/8/layout/radial6"/>
    <dgm:cxn modelId="{F8F4B368-7CBC-4F96-9968-D8352A48A0ED}" type="presParOf" srcId="{2CDC8A99-3A54-4A77-81A8-170526E9213A}" destId="{ECC8BF1A-4A07-4CC0-A24E-4078896B534D}" srcOrd="2" destOrd="0" presId="urn:microsoft.com/office/officeart/2005/8/layout/radial6"/>
    <dgm:cxn modelId="{150FB019-7FC1-48F6-AF28-F2AD1F8AFDF1}" type="presParOf" srcId="{2CDC8A99-3A54-4A77-81A8-170526E9213A}" destId="{89F24904-97D9-41F5-85AE-C2F5CFC86E09}" srcOrd="3" destOrd="0" presId="urn:microsoft.com/office/officeart/2005/8/layout/radial6"/>
    <dgm:cxn modelId="{1BAE6AAC-1002-43B7-987F-EFDDC3F931A8}" type="presParOf" srcId="{2CDC8A99-3A54-4A77-81A8-170526E9213A}" destId="{18BF247D-49D2-4CC9-A53F-1711FB7B4508}" srcOrd="4" destOrd="0" presId="urn:microsoft.com/office/officeart/2005/8/layout/radial6"/>
    <dgm:cxn modelId="{C06E0940-F8FA-4845-B518-80790AC0E8B5}" type="presParOf" srcId="{2CDC8A99-3A54-4A77-81A8-170526E9213A}" destId="{46DB97BE-EF47-495E-A3CC-30DB00163621}" srcOrd="5" destOrd="0" presId="urn:microsoft.com/office/officeart/2005/8/layout/radial6"/>
    <dgm:cxn modelId="{5ACE474F-C6EB-47F8-931F-0CB8895741B9}" type="presParOf" srcId="{2CDC8A99-3A54-4A77-81A8-170526E9213A}" destId="{94466ABB-2C6D-4365-9B67-966AE349D8F7}" srcOrd="6" destOrd="0" presId="urn:microsoft.com/office/officeart/2005/8/layout/radial6"/>
    <dgm:cxn modelId="{1FA07C55-99BC-410C-AAA5-43045ABEC58D}" type="presParOf" srcId="{2CDC8A99-3A54-4A77-81A8-170526E9213A}" destId="{EE1E4F94-CBA4-49C6-8B1E-AB5A679FD71C}" srcOrd="7" destOrd="0" presId="urn:microsoft.com/office/officeart/2005/8/layout/radial6"/>
    <dgm:cxn modelId="{430ADAA9-F1FF-45F8-AA72-35E2634AEE7F}" type="presParOf" srcId="{2CDC8A99-3A54-4A77-81A8-170526E9213A}" destId="{922AC51D-8CCF-41FD-8D61-653D7B90B320}" srcOrd="8" destOrd="0" presId="urn:microsoft.com/office/officeart/2005/8/layout/radial6"/>
    <dgm:cxn modelId="{21BA2588-2772-4128-BEAA-2C62F8BFE969}" type="presParOf" srcId="{2CDC8A99-3A54-4A77-81A8-170526E9213A}" destId="{394B43A8-D263-4982-8314-40EB5DEF8E63}" srcOrd="9" destOrd="0" presId="urn:microsoft.com/office/officeart/2005/8/layout/radial6"/>
    <dgm:cxn modelId="{7C6A54DC-DF07-4B4A-93D1-83FC09B30D24}" type="presParOf" srcId="{2CDC8A99-3A54-4A77-81A8-170526E9213A}" destId="{F409CA2F-552C-428B-A05D-CCB89672F9EF}" srcOrd="10" destOrd="0" presId="urn:microsoft.com/office/officeart/2005/8/layout/radial6"/>
    <dgm:cxn modelId="{C1BDF451-59F8-40E3-B241-84149A789F1C}" type="presParOf" srcId="{2CDC8A99-3A54-4A77-81A8-170526E9213A}" destId="{D600081F-FEFF-4C81-830E-5F6097C73EF5}" srcOrd="11" destOrd="0" presId="urn:microsoft.com/office/officeart/2005/8/layout/radial6"/>
    <dgm:cxn modelId="{EF9AA8F8-F5A3-457E-82D5-46C00AFEE3E1}" type="presParOf" srcId="{2CDC8A99-3A54-4A77-81A8-170526E9213A}" destId="{ACD27E09-3ED1-4B8F-AC1F-E9EAD4F4B04F}" srcOrd="12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3FC270-1FE5-4E3A-BC1D-A28115B240CD}">
      <dsp:nvSpPr>
        <dsp:cNvPr id="0" name=""/>
        <dsp:cNvSpPr/>
      </dsp:nvSpPr>
      <dsp:spPr>
        <a:xfrm>
          <a:off x="119385" y="0"/>
          <a:ext cx="1381434" cy="1381431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500" kern="1200" dirty="0"/>
            <a:t>Training of </a:t>
          </a:r>
          <a:r>
            <a:rPr lang="en-US" sz="1500" kern="1200" dirty="0"/>
            <a:t>Trainers</a:t>
          </a:r>
        </a:p>
      </dsp:txBody>
      <dsp:txXfrm>
        <a:off x="321691" y="202306"/>
        <a:ext cx="976822" cy="976819"/>
      </dsp:txXfrm>
    </dsp:sp>
    <dsp:sp modelId="{164329E3-57BE-486E-A6DB-9F70C4BCD62F}">
      <dsp:nvSpPr>
        <dsp:cNvPr id="0" name=""/>
        <dsp:cNvSpPr/>
      </dsp:nvSpPr>
      <dsp:spPr>
        <a:xfrm>
          <a:off x="813122" y="921337"/>
          <a:ext cx="1381434" cy="1381431"/>
        </a:xfrm>
        <a:prstGeom prst="ellipse">
          <a:avLst/>
        </a:prstGeom>
        <a:solidFill>
          <a:schemeClr val="accent3">
            <a:alpha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500" kern="1200"/>
            <a:t>Training Courses</a:t>
          </a:r>
          <a:endParaRPr lang="en-US" sz="1500" kern="1200"/>
        </a:p>
      </dsp:txBody>
      <dsp:txXfrm>
        <a:off x="1015428" y="1123643"/>
        <a:ext cx="976822" cy="976819"/>
      </dsp:txXfrm>
    </dsp:sp>
    <dsp:sp modelId="{EA2D01AC-0A0C-4DFF-8DD5-8E63AAA32DAD}">
      <dsp:nvSpPr>
        <dsp:cNvPr id="0" name=""/>
        <dsp:cNvSpPr/>
      </dsp:nvSpPr>
      <dsp:spPr>
        <a:xfrm>
          <a:off x="1523900" y="0"/>
          <a:ext cx="1381434" cy="1381431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500" kern="1200" dirty="0"/>
            <a:t>Training Workshops</a:t>
          </a:r>
          <a:endParaRPr lang="en-US" sz="1500" kern="1200" dirty="0"/>
        </a:p>
      </dsp:txBody>
      <dsp:txXfrm>
        <a:off x="1726206" y="202306"/>
        <a:ext cx="976822" cy="976819"/>
      </dsp:txXfrm>
    </dsp:sp>
    <dsp:sp modelId="{E0821231-D807-40EA-8A18-63CD0143C4EF}">
      <dsp:nvSpPr>
        <dsp:cNvPr id="0" name=""/>
        <dsp:cNvSpPr/>
      </dsp:nvSpPr>
      <dsp:spPr>
        <a:xfrm>
          <a:off x="2234255" y="921337"/>
          <a:ext cx="1381434" cy="1381431"/>
        </a:xfrm>
        <a:prstGeom prst="ellipse">
          <a:avLst/>
        </a:prstGeom>
        <a:solidFill>
          <a:schemeClr val="accent5">
            <a:alpha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500" kern="1200" dirty="0"/>
            <a:t>Study Visits</a:t>
          </a:r>
          <a:endParaRPr lang="en-US" sz="1500" kern="1200" dirty="0"/>
        </a:p>
      </dsp:txBody>
      <dsp:txXfrm>
        <a:off x="2436561" y="1123643"/>
        <a:ext cx="976822" cy="976819"/>
      </dsp:txXfrm>
    </dsp:sp>
    <dsp:sp modelId="{07E766A4-D71B-428E-AE5B-1F19819A791E}">
      <dsp:nvSpPr>
        <dsp:cNvPr id="0" name=""/>
        <dsp:cNvSpPr/>
      </dsp:nvSpPr>
      <dsp:spPr>
        <a:xfrm>
          <a:off x="2944611" y="0"/>
          <a:ext cx="1381434" cy="1381431"/>
        </a:xfrm>
        <a:prstGeom prst="ellipse">
          <a:avLst/>
        </a:prstGeom>
        <a:solidFill>
          <a:schemeClr val="accent6">
            <a:alpha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/>
            <a:t>Projects</a:t>
          </a:r>
        </a:p>
      </dsp:txBody>
      <dsp:txXfrm>
        <a:off x="3146917" y="202306"/>
        <a:ext cx="976822" cy="97681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FC04BA-8FDE-4D98-A31A-1B2659E507BD}">
      <dsp:nvSpPr>
        <dsp:cNvPr id="0" name=""/>
        <dsp:cNvSpPr/>
      </dsp:nvSpPr>
      <dsp:spPr>
        <a:xfrm>
          <a:off x="922755" y="360926"/>
          <a:ext cx="2402960" cy="2402960"/>
        </a:xfrm>
        <a:prstGeom prst="blockArc">
          <a:avLst>
            <a:gd name="adj1" fmla="val 10800000"/>
            <a:gd name="adj2" fmla="val 16200000"/>
            <a:gd name="adj3" fmla="val 4638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34F407D-EF51-4728-ACB4-66AEE11004BF}">
      <dsp:nvSpPr>
        <dsp:cNvPr id="0" name=""/>
        <dsp:cNvSpPr/>
      </dsp:nvSpPr>
      <dsp:spPr>
        <a:xfrm>
          <a:off x="922755" y="360926"/>
          <a:ext cx="2402960" cy="2402960"/>
        </a:xfrm>
        <a:prstGeom prst="blockArc">
          <a:avLst>
            <a:gd name="adj1" fmla="val 5400000"/>
            <a:gd name="adj2" fmla="val 10800000"/>
            <a:gd name="adj3" fmla="val 4638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0CE75AC-4C9F-48D3-B1B3-5B89C098DD2E}">
      <dsp:nvSpPr>
        <dsp:cNvPr id="0" name=""/>
        <dsp:cNvSpPr/>
      </dsp:nvSpPr>
      <dsp:spPr>
        <a:xfrm>
          <a:off x="922755" y="360926"/>
          <a:ext cx="2402960" cy="2402960"/>
        </a:xfrm>
        <a:prstGeom prst="blockArc">
          <a:avLst>
            <a:gd name="adj1" fmla="val 0"/>
            <a:gd name="adj2" fmla="val 5400000"/>
            <a:gd name="adj3" fmla="val 4638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C5CB102-7997-46B9-A799-5D8D5CBCAF2D}">
      <dsp:nvSpPr>
        <dsp:cNvPr id="0" name=""/>
        <dsp:cNvSpPr/>
      </dsp:nvSpPr>
      <dsp:spPr>
        <a:xfrm>
          <a:off x="922755" y="360926"/>
          <a:ext cx="2402960" cy="2402960"/>
        </a:xfrm>
        <a:prstGeom prst="blockArc">
          <a:avLst>
            <a:gd name="adj1" fmla="val 16200000"/>
            <a:gd name="adj2" fmla="val 0"/>
            <a:gd name="adj3" fmla="val 4638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31DD9D4-2EDE-43B9-9303-9FDBCD2BE237}">
      <dsp:nvSpPr>
        <dsp:cNvPr id="0" name=""/>
        <dsp:cNvSpPr/>
      </dsp:nvSpPr>
      <dsp:spPr>
        <a:xfrm>
          <a:off x="1571395" y="1009565"/>
          <a:ext cx="1105681" cy="1105681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200" kern="1200" dirty="0"/>
            <a:t>OIC Institutions</a:t>
          </a:r>
        </a:p>
      </dsp:txBody>
      <dsp:txXfrm>
        <a:off x="1733318" y="1171488"/>
        <a:ext cx="781835" cy="781835"/>
      </dsp:txXfrm>
    </dsp:sp>
    <dsp:sp modelId="{EE84C3D1-F9D2-49A9-8DF6-441F85568B20}">
      <dsp:nvSpPr>
        <dsp:cNvPr id="0" name=""/>
        <dsp:cNvSpPr/>
      </dsp:nvSpPr>
      <dsp:spPr>
        <a:xfrm>
          <a:off x="1659671" y="1069"/>
          <a:ext cx="929128" cy="775439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1100" kern="1200" dirty="0"/>
        </a:p>
      </dsp:txBody>
      <dsp:txXfrm>
        <a:off x="1795739" y="114629"/>
        <a:ext cx="656992" cy="548319"/>
      </dsp:txXfrm>
    </dsp:sp>
    <dsp:sp modelId="{85BDEC70-F635-49A6-9F4B-C4CA6F79EF9C}">
      <dsp:nvSpPr>
        <dsp:cNvPr id="0" name=""/>
        <dsp:cNvSpPr/>
      </dsp:nvSpPr>
      <dsp:spPr>
        <a:xfrm>
          <a:off x="2910864" y="1175417"/>
          <a:ext cx="773977" cy="773977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1100" kern="1200"/>
        </a:p>
      </dsp:txBody>
      <dsp:txXfrm>
        <a:off x="3024210" y="1288763"/>
        <a:ext cx="547285" cy="547285"/>
      </dsp:txXfrm>
    </dsp:sp>
    <dsp:sp modelId="{C89E97CF-1F05-474C-8AB5-3590361600B4}">
      <dsp:nvSpPr>
        <dsp:cNvPr id="0" name=""/>
        <dsp:cNvSpPr/>
      </dsp:nvSpPr>
      <dsp:spPr>
        <a:xfrm>
          <a:off x="1737247" y="2349034"/>
          <a:ext cx="773977" cy="773977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1100" kern="1200" dirty="0"/>
        </a:p>
      </dsp:txBody>
      <dsp:txXfrm>
        <a:off x="1850593" y="2462380"/>
        <a:ext cx="547285" cy="547285"/>
      </dsp:txXfrm>
    </dsp:sp>
    <dsp:sp modelId="{5908E783-ABFE-4F0A-9943-CD996EB6EAC3}">
      <dsp:nvSpPr>
        <dsp:cNvPr id="0" name=""/>
        <dsp:cNvSpPr/>
      </dsp:nvSpPr>
      <dsp:spPr>
        <a:xfrm>
          <a:off x="563630" y="1175417"/>
          <a:ext cx="773977" cy="773977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1100" kern="1200" dirty="0"/>
        </a:p>
      </dsp:txBody>
      <dsp:txXfrm>
        <a:off x="676976" y="1288763"/>
        <a:ext cx="547285" cy="54728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CD27E09-3ED1-4B8F-AC1F-E9EAD4F4B04F}">
      <dsp:nvSpPr>
        <dsp:cNvPr id="0" name=""/>
        <dsp:cNvSpPr/>
      </dsp:nvSpPr>
      <dsp:spPr>
        <a:xfrm>
          <a:off x="1114783" y="351772"/>
          <a:ext cx="2342941" cy="2342941"/>
        </a:xfrm>
        <a:prstGeom prst="blockArc">
          <a:avLst>
            <a:gd name="adj1" fmla="val 10800000"/>
            <a:gd name="adj2" fmla="val 16200000"/>
            <a:gd name="adj3" fmla="val 4644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94B43A8-D263-4982-8314-40EB5DEF8E63}">
      <dsp:nvSpPr>
        <dsp:cNvPr id="0" name=""/>
        <dsp:cNvSpPr/>
      </dsp:nvSpPr>
      <dsp:spPr>
        <a:xfrm>
          <a:off x="1114783" y="351772"/>
          <a:ext cx="2342941" cy="2342941"/>
        </a:xfrm>
        <a:prstGeom prst="blockArc">
          <a:avLst>
            <a:gd name="adj1" fmla="val 5400000"/>
            <a:gd name="adj2" fmla="val 10800000"/>
            <a:gd name="adj3" fmla="val 4644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4466ABB-2C6D-4365-9B67-966AE349D8F7}">
      <dsp:nvSpPr>
        <dsp:cNvPr id="0" name=""/>
        <dsp:cNvSpPr/>
      </dsp:nvSpPr>
      <dsp:spPr>
        <a:xfrm>
          <a:off x="1114783" y="351772"/>
          <a:ext cx="2342941" cy="2342941"/>
        </a:xfrm>
        <a:prstGeom prst="blockArc">
          <a:avLst>
            <a:gd name="adj1" fmla="val 0"/>
            <a:gd name="adj2" fmla="val 5400000"/>
            <a:gd name="adj3" fmla="val 4644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9F24904-97D9-41F5-85AE-C2F5CFC86E09}">
      <dsp:nvSpPr>
        <dsp:cNvPr id="0" name=""/>
        <dsp:cNvSpPr/>
      </dsp:nvSpPr>
      <dsp:spPr>
        <a:xfrm>
          <a:off x="1114783" y="351772"/>
          <a:ext cx="2342941" cy="2342941"/>
        </a:xfrm>
        <a:prstGeom prst="blockArc">
          <a:avLst>
            <a:gd name="adj1" fmla="val 16200000"/>
            <a:gd name="adj2" fmla="val 0"/>
            <a:gd name="adj3" fmla="val 4644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1EC1B15-A58D-4E15-A315-A8656C90F1A2}">
      <dsp:nvSpPr>
        <dsp:cNvPr id="0" name=""/>
        <dsp:cNvSpPr/>
      </dsp:nvSpPr>
      <dsp:spPr>
        <a:xfrm>
          <a:off x="1746506" y="983495"/>
          <a:ext cx="1079495" cy="1079495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800" kern="1200" dirty="0"/>
            <a:t>NGOs</a:t>
          </a:r>
          <a:endParaRPr lang="tr-TR" sz="2300" kern="1200" dirty="0"/>
        </a:p>
      </dsp:txBody>
      <dsp:txXfrm>
        <a:off x="1904594" y="1141583"/>
        <a:ext cx="763319" cy="763319"/>
      </dsp:txXfrm>
    </dsp:sp>
    <dsp:sp modelId="{93EFD9A3-AC33-4B5A-B9D1-72340D2C695B}">
      <dsp:nvSpPr>
        <dsp:cNvPr id="0" name=""/>
        <dsp:cNvSpPr/>
      </dsp:nvSpPr>
      <dsp:spPr>
        <a:xfrm>
          <a:off x="1908430" y="1152"/>
          <a:ext cx="755647" cy="755647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1700" kern="1200"/>
        </a:p>
      </dsp:txBody>
      <dsp:txXfrm>
        <a:off x="2019092" y="111814"/>
        <a:ext cx="534323" cy="534323"/>
      </dsp:txXfrm>
    </dsp:sp>
    <dsp:sp modelId="{18BF247D-49D2-4CC9-A53F-1711FB7B4508}">
      <dsp:nvSpPr>
        <dsp:cNvPr id="0" name=""/>
        <dsp:cNvSpPr/>
      </dsp:nvSpPr>
      <dsp:spPr>
        <a:xfrm>
          <a:off x="3052697" y="1145419"/>
          <a:ext cx="755647" cy="755647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1700" kern="1200" dirty="0"/>
        </a:p>
      </dsp:txBody>
      <dsp:txXfrm>
        <a:off x="3163359" y="1256081"/>
        <a:ext cx="534323" cy="534323"/>
      </dsp:txXfrm>
    </dsp:sp>
    <dsp:sp modelId="{EE1E4F94-CBA4-49C6-8B1E-AB5A679FD71C}">
      <dsp:nvSpPr>
        <dsp:cNvPr id="0" name=""/>
        <dsp:cNvSpPr/>
      </dsp:nvSpPr>
      <dsp:spPr>
        <a:xfrm>
          <a:off x="1908430" y="2289687"/>
          <a:ext cx="755647" cy="755647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1700" kern="1200" dirty="0"/>
        </a:p>
      </dsp:txBody>
      <dsp:txXfrm>
        <a:off x="2019092" y="2400349"/>
        <a:ext cx="534323" cy="534323"/>
      </dsp:txXfrm>
    </dsp:sp>
    <dsp:sp modelId="{F409CA2F-552C-428B-A05D-CCB89672F9EF}">
      <dsp:nvSpPr>
        <dsp:cNvPr id="0" name=""/>
        <dsp:cNvSpPr/>
      </dsp:nvSpPr>
      <dsp:spPr>
        <a:xfrm>
          <a:off x="764163" y="1145419"/>
          <a:ext cx="755647" cy="755647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1700" kern="1200"/>
        </a:p>
      </dsp:txBody>
      <dsp:txXfrm>
        <a:off x="874825" y="1256081"/>
        <a:ext cx="534323" cy="53432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83F5BA-23CE-485B-8424-FA3D3B382EB8}">
      <dsp:nvSpPr>
        <dsp:cNvPr id="0" name=""/>
        <dsp:cNvSpPr/>
      </dsp:nvSpPr>
      <dsp:spPr>
        <a:xfrm>
          <a:off x="1091352" y="385141"/>
          <a:ext cx="2569822" cy="2569822"/>
        </a:xfrm>
        <a:prstGeom prst="blockArc">
          <a:avLst>
            <a:gd name="adj1" fmla="val 10800000"/>
            <a:gd name="adj2" fmla="val 16200000"/>
            <a:gd name="adj3" fmla="val 4642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285241E-581C-4AC6-AB8C-016EDFE09643}">
      <dsp:nvSpPr>
        <dsp:cNvPr id="0" name=""/>
        <dsp:cNvSpPr/>
      </dsp:nvSpPr>
      <dsp:spPr>
        <a:xfrm>
          <a:off x="1091352" y="385141"/>
          <a:ext cx="2569822" cy="2569822"/>
        </a:xfrm>
        <a:prstGeom prst="blockArc">
          <a:avLst>
            <a:gd name="adj1" fmla="val 5400000"/>
            <a:gd name="adj2" fmla="val 10800000"/>
            <a:gd name="adj3" fmla="val 4642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86A4587-623C-418A-98A5-B20B5ADA1B5D}">
      <dsp:nvSpPr>
        <dsp:cNvPr id="0" name=""/>
        <dsp:cNvSpPr/>
      </dsp:nvSpPr>
      <dsp:spPr>
        <a:xfrm>
          <a:off x="1091352" y="385141"/>
          <a:ext cx="2569822" cy="2569822"/>
        </a:xfrm>
        <a:prstGeom prst="blockArc">
          <a:avLst>
            <a:gd name="adj1" fmla="val 0"/>
            <a:gd name="adj2" fmla="val 5400000"/>
            <a:gd name="adj3" fmla="val 4642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B690C60-BC37-4322-B87B-0E15E849D2DF}">
      <dsp:nvSpPr>
        <dsp:cNvPr id="0" name=""/>
        <dsp:cNvSpPr/>
      </dsp:nvSpPr>
      <dsp:spPr>
        <a:xfrm>
          <a:off x="1091352" y="385141"/>
          <a:ext cx="2569822" cy="2569822"/>
        </a:xfrm>
        <a:prstGeom prst="blockArc">
          <a:avLst>
            <a:gd name="adj1" fmla="val 16200000"/>
            <a:gd name="adj2" fmla="val 0"/>
            <a:gd name="adj3" fmla="val 4642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365A2EC-DC68-4795-AD95-7ACA584BC7DF}">
      <dsp:nvSpPr>
        <dsp:cNvPr id="0" name=""/>
        <dsp:cNvSpPr/>
      </dsp:nvSpPr>
      <dsp:spPr>
        <a:xfrm>
          <a:off x="1784518" y="1078307"/>
          <a:ext cx="1183490" cy="1183490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200" kern="1200" dirty="0"/>
            <a:t>International Institutions</a:t>
          </a:r>
        </a:p>
      </dsp:txBody>
      <dsp:txXfrm>
        <a:off x="1957836" y="1251625"/>
        <a:ext cx="836854" cy="836854"/>
      </dsp:txXfrm>
    </dsp:sp>
    <dsp:sp modelId="{3C6350F5-8E09-41A0-A996-97745EE2806F}">
      <dsp:nvSpPr>
        <dsp:cNvPr id="0" name=""/>
        <dsp:cNvSpPr/>
      </dsp:nvSpPr>
      <dsp:spPr>
        <a:xfrm>
          <a:off x="1962042" y="743"/>
          <a:ext cx="828443" cy="828443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1200" kern="1200" dirty="0"/>
        </a:p>
      </dsp:txBody>
      <dsp:txXfrm>
        <a:off x="2083365" y="122066"/>
        <a:ext cx="585797" cy="585797"/>
      </dsp:txXfrm>
    </dsp:sp>
    <dsp:sp modelId="{50A98A2D-7E0E-4F9F-8C52-4187B41BE675}">
      <dsp:nvSpPr>
        <dsp:cNvPr id="0" name=""/>
        <dsp:cNvSpPr/>
      </dsp:nvSpPr>
      <dsp:spPr>
        <a:xfrm>
          <a:off x="3217129" y="1255830"/>
          <a:ext cx="828443" cy="828443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1200" kern="1200"/>
        </a:p>
      </dsp:txBody>
      <dsp:txXfrm>
        <a:off x="3338452" y="1377153"/>
        <a:ext cx="585797" cy="585797"/>
      </dsp:txXfrm>
    </dsp:sp>
    <dsp:sp modelId="{DBAEA1F0-C515-4403-BD4F-1AE699AF7CAA}">
      <dsp:nvSpPr>
        <dsp:cNvPr id="0" name=""/>
        <dsp:cNvSpPr/>
      </dsp:nvSpPr>
      <dsp:spPr>
        <a:xfrm>
          <a:off x="1962042" y="2510918"/>
          <a:ext cx="828443" cy="828443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1200" kern="1200" dirty="0"/>
        </a:p>
      </dsp:txBody>
      <dsp:txXfrm>
        <a:off x="2083365" y="2632241"/>
        <a:ext cx="585797" cy="585797"/>
      </dsp:txXfrm>
    </dsp:sp>
    <dsp:sp modelId="{276505BB-2DC1-462C-B962-6BE3F023F8E3}">
      <dsp:nvSpPr>
        <dsp:cNvPr id="0" name=""/>
        <dsp:cNvSpPr/>
      </dsp:nvSpPr>
      <dsp:spPr>
        <a:xfrm>
          <a:off x="706954" y="1255830"/>
          <a:ext cx="828443" cy="828443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1200" kern="1200" dirty="0"/>
        </a:p>
      </dsp:txBody>
      <dsp:txXfrm>
        <a:off x="828277" y="1377153"/>
        <a:ext cx="585797" cy="58579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CD27E09-3ED1-4B8F-AC1F-E9EAD4F4B04F}">
      <dsp:nvSpPr>
        <dsp:cNvPr id="0" name=""/>
        <dsp:cNvSpPr/>
      </dsp:nvSpPr>
      <dsp:spPr>
        <a:xfrm>
          <a:off x="1141100" y="360087"/>
          <a:ext cx="2398319" cy="2398319"/>
        </a:xfrm>
        <a:prstGeom prst="blockArc">
          <a:avLst>
            <a:gd name="adj1" fmla="val 10800000"/>
            <a:gd name="adj2" fmla="val 16200000"/>
            <a:gd name="adj3" fmla="val 4644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94B43A8-D263-4982-8314-40EB5DEF8E63}">
      <dsp:nvSpPr>
        <dsp:cNvPr id="0" name=""/>
        <dsp:cNvSpPr/>
      </dsp:nvSpPr>
      <dsp:spPr>
        <a:xfrm>
          <a:off x="1141100" y="360087"/>
          <a:ext cx="2398319" cy="2398319"/>
        </a:xfrm>
        <a:prstGeom prst="blockArc">
          <a:avLst>
            <a:gd name="adj1" fmla="val 5400000"/>
            <a:gd name="adj2" fmla="val 10800000"/>
            <a:gd name="adj3" fmla="val 4644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4466ABB-2C6D-4365-9B67-966AE349D8F7}">
      <dsp:nvSpPr>
        <dsp:cNvPr id="0" name=""/>
        <dsp:cNvSpPr/>
      </dsp:nvSpPr>
      <dsp:spPr>
        <a:xfrm>
          <a:off x="1141100" y="360087"/>
          <a:ext cx="2398319" cy="2398319"/>
        </a:xfrm>
        <a:prstGeom prst="blockArc">
          <a:avLst>
            <a:gd name="adj1" fmla="val 0"/>
            <a:gd name="adj2" fmla="val 5400000"/>
            <a:gd name="adj3" fmla="val 4644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9F24904-97D9-41F5-85AE-C2F5CFC86E09}">
      <dsp:nvSpPr>
        <dsp:cNvPr id="0" name=""/>
        <dsp:cNvSpPr/>
      </dsp:nvSpPr>
      <dsp:spPr>
        <a:xfrm>
          <a:off x="1141100" y="360087"/>
          <a:ext cx="2398319" cy="2398319"/>
        </a:xfrm>
        <a:prstGeom prst="blockArc">
          <a:avLst>
            <a:gd name="adj1" fmla="val 16200000"/>
            <a:gd name="adj2" fmla="val 0"/>
            <a:gd name="adj3" fmla="val 4644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1EC1B15-A58D-4E15-A315-A8656C90F1A2}">
      <dsp:nvSpPr>
        <dsp:cNvPr id="0" name=""/>
        <dsp:cNvSpPr/>
      </dsp:nvSpPr>
      <dsp:spPr>
        <a:xfrm>
          <a:off x="1787762" y="1006749"/>
          <a:ext cx="1104995" cy="1104995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200" kern="1200" dirty="0"/>
            <a:t>National Institutions</a:t>
          </a:r>
        </a:p>
      </dsp:txBody>
      <dsp:txXfrm>
        <a:off x="1949585" y="1168572"/>
        <a:ext cx="781349" cy="781349"/>
      </dsp:txXfrm>
    </dsp:sp>
    <dsp:sp modelId="{93EFD9A3-AC33-4B5A-B9D1-72340D2C695B}">
      <dsp:nvSpPr>
        <dsp:cNvPr id="0" name=""/>
        <dsp:cNvSpPr/>
      </dsp:nvSpPr>
      <dsp:spPr>
        <a:xfrm>
          <a:off x="1953511" y="1185"/>
          <a:ext cx="773497" cy="773497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1100" kern="1200" dirty="0"/>
        </a:p>
      </dsp:txBody>
      <dsp:txXfrm>
        <a:off x="2066787" y="114461"/>
        <a:ext cx="546945" cy="546945"/>
      </dsp:txXfrm>
    </dsp:sp>
    <dsp:sp modelId="{18BF247D-49D2-4CC9-A53F-1711FB7B4508}">
      <dsp:nvSpPr>
        <dsp:cNvPr id="0" name=""/>
        <dsp:cNvSpPr/>
      </dsp:nvSpPr>
      <dsp:spPr>
        <a:xfrm>
          <a:off x="3124825" y="1172498"/>
          <a:ext cx="773497" cy="773497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1100" kern="1200"/>
        </a:p>
      </dsp:txBody>
      <dsp:txXfrm>
        <a:off x="3238101" y="1285774"/>
        <a:ext cx="546945" cy="546945"/>
      </dsp:txXfrm>
    </dsp:sp>
    <dsp:sp modelId="{EE1E4F94-CBA4-49C6-8B1E-AB5A679FD71C}">
      <dsp:nvSpPr>
        <dsp:cNvPr id="0" name=""/>
        <dsp:cNvSpPr/>
      </dsp:nvSpPr>
      <dsp:spPr>
        <a:xfrm>
          <a:off x="1953511" y="2343812"/>
          <a:ext cx="773497" cy="773497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1100" kern="1200" dirty="0"/>
        </a:p>
      </dsp:txBody>
      <dsp:txXfrm>
        <a:off x="2066787" y="2457088"/>
        <a:ext cx="546945" cy="546945"/>
      </dsp:txXfrm>
    </dsp:sp>
    <dsp:sp modelId="{F409CA2F-552C-428B-A05D-CCB89672F9EF}">
      <dsp:nvSpPr>
        <dsp:cNvPr id="0" name=""/>
        <dsp:cNvSpPr/>
      </dsp:nvSpPr>
      <dsp:spPr>
        <a:xfrm>
          <a:off x="782197" y="1172498"/>
          <a:ext cx="773497" cy="773497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1100" kern="1200"/>
        </a:p>
      </dsp:txBody>
      <dsp:txXfrm>
        <a:off x="895473" y="1285774"/>
        <a:ext cx="546945" cy="54694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ings+Icon">
  <dgm:title val="Interconnected Rings"/>
  <dgm:desc val="Use to show overlapping or interconnected ideas or concepts. The first seven lines of Level 1 text correspond with a circle. Unused text does not appear, but remains available if you switch layouts.  "/>
  <dgm:catLst>
    <dgm:cat type="relationship" pri="32000"/>
    <dgm:cat type="officeonline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0"/>
        <dgm:pt modelId="20"/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/>
        <dgm:pt modelId="20"/>
        <dgm:pt modelId="30"/>
        <dgm:pt modelId="40"/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2" destOrd="0"/>
      </dgm:cxnLst>
      <dgm:bg/>
      <dgm:whole/>
    </dgm:dataModel>
  </dgm:clrData>
  <dgm:layoutNode name="Name0">
    <dgm:varLst>
      <dgm:chMax val="7"/>
      <dgm:dir/>
      <dgm:resizeHandles val="exact"/>
    </dgm:varLst>
    <dgm:choose name="Name1">
      <dgm:if name="Name2" axis="ch" ptType="node" func="cnt" op="lt" val="1">
        <dgm:alg type="composite"/>
        <dgm:shape xmlns:r="http://schemas.openxmlformats.org/officeDocument/2006/relationships" r:blip="">
          <dgm:adjLst/>
        </dgm:shape>
        <dgm:presOf/>
        <dgm:constrLst/>
        <dgm:ruleLst/>
      </dgm:if>
      <dgm:if name="Name3" axis="ch" ptType="node" func="cnt" op="equ" val="1">
        <dgm:alg type="composite">
          <dgm:param type="ar" val="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/>
          <dgm:constr type="h" for="ch" forName="ellipse1" refType="h"/>
        </dgm:constrLst>
      </dgm:if>
      <dgm:if name="Name4" axis="ch" ptType="node" func="cnt" op="equ" val="2">
        <dgm:alg type="composite">
          <dgm:param type="ar" val="0.908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6602"/>
          <dgm:constr type="h" for="ch" forName="ellipse1" refType="h" fact="0.5999"/>
          <dgm:constr type="l" for="ch" forName="ellipse2" refType="w" fact="0.3398"/>
          <dgm:constr type="t" for="ch" forName="ellipse2" refType="h" fact="0.4001"/>
          <dgm:constr type="w" for="ch" forName="ellipse2" refType="w" fact="0.6602"/>
          <dgm:constr type="h" for="ch" forName="ellipse2" refType="h" fact="0.5999"/>
        </dgm:constrLst>
      </dgm:if>
      <dgm:if name="Name5" axis="ch" ptType="node" func="cnt" op="equ" val="3">
        <dgm:alg type="composite">
          <dgm:param type="ar" val="1.217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4929"/>
          <dgm:constr type="h" for="ch" forName="ellipse1" refType="h" fact="0.5999"/>
          <dgm:constr type="l" for="ch" forName="ellipse2" refType="w" fact="0.2537"/>
          <dgm:constr type="t" for="ch" forName="ellipse2" refType="h" fact="0.4001"/>
          <dgm:constr type="w" for="ch" forName="ellipse2" refType="w" fact="0.4929"/>
          <dgm:constr type="h" for="ch" forName="ellipse2" refType="h" fact="0.5999"/>
          <dgm:constr type="l" for="ch" forName="ellipse3" refType="w" fact="0.5071"/>
          <dgm:constr type="t" for="ch" forName="ellipse3" refType="h" fact="0"/>
          <dgm:constr type="w" for="ch" forName="ellipse3" refType="w" fact="0.4929"/>
          <dgm:constr type="h" for="ch" forName="ellipse3" refType="h" fact="0.5999"/>
        </dgm:constrLst>
      </dgm:if>
      <dgm:if name="Name6" axis="ch" ptType="node" func="cnt" op="equ" val="4">
        <dgm:alg type="composite">
          <dgm:param type="ar" val="1.5255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932"/>
          <dgm:constr type="h" for="ch" forName="ellipse1" refType="h" fact="0.5999"/>
          <dgm:constr type="l" for="ch" forName="ellipse2" refType="w" fact="0.2023"/>
          <dgm:constr type="t" for="ch" forName="ellipse2" refType="h" fact="0.4001"/>
          <dgm:constr type="w" for="ch" forName="ellipse2" refType="w" fact="0.3932"/>
          <dgm:constr type="h" for="ch" forName="ellipse2" refType="h" fact="0.5999"/>
          <dgm:constr type="l" for="ch" forName="ellipse3" refType="w" fact="0.4045"/>
          <dgm:constr type="t" for="ch" forName="ellipse3" refType="h" fact="0"/>
          <dgm:constr type="w" for="ch" forName="ellipse3" refType="w" fact="0.3932"/>
          <dgm:constr type="h" for="ch" forName="ellipse3" refType="h" fact="0.5999"/>
          <dgm:constr type="l" for="ch" forName="ellipse4" refType="w" fact="0.6068"/>
          <dgm:constr type="t" for="ch" forName="ellipse4" refType="h" fact="0.4001"/>
          <dgm:constr type="w" for="ch" forName="ellipse4" refType="w" fact="0.3932"/>
          <dgm:constr type="h" for="ch" forName="ellipse4" refType="h" fact="0.5999"/>
        </dgm:constrLst>
      </dgm:if>
      <dgm:if name="Name7" axis="ch" ptType="node" func="cnt" op="equ" val="5">
        <dgm:alg type="composite">
          <dgm:param type="ar" val="1.834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271"/>
          <dgm:constr type="h" for="ch" forName="ellipse1" refType="h" fact="0.5999"/>
          <dgm:constr type="l" for="ch" forName="ellipse2" refType="w" fact="0.1682"/>
          <dgm:constr type="t" for="ch" forName="ellipse2" refType="h" fact="0.4001"/>
          <dgm:constr type="w" for="ch" forName="ellipse2" refType="w" fact="0.3271"/>
          <dgm:constr type="h" for="ch" forName="ellipse2" refType="h" fact="0.5999"/>
          <dgm:constr type="l" for="ch" forName="ellipse3" refType="w" fact="0.3365"/>
          <dgm:constr type="t" for="ch" forName="ellipse3" refType="h" fact="0"/>
          <dgm:constr type="w" for="ch" forName="ellipse3" refType="w" fact="0.3271"/>
          <dgm:constr type="h" for="ch" forName="ellipse3" refType="h" fact="0.5999"/>
          <dgm:constr type="l" for="ch" forName="ellipse4" refType="w" fact="0.5047"/>
          <dgm:constr type="t" for="ch" forName="ellipse4" refType="h" fact="0.4001"/>
          <dgm:constr type="w" for="ch" forName="ellipse4" refType="w" fact="0.3271"/>
          <dgm:constr type="h" for="ch" forName="ellipse4" refType="h" fact="0.5999"/>
          <dgm:constr type="l" for="ch" forName="ellipse5" refType="w" fact="0.6729"/>
          <dgm:constr type="t" for="ch" forName="ellipse5" refType="h" fact="0"/>
          <dgm:constr type="w" for="ch" forName="ellipse5" refType="w" fact="0.3271"/>
          <dgm:constr type="h" for="ch" forName="ellipse5" refType="h" fact="0.5999"/>
        </dgm:constrLst>
      </dgm:if>
      <dgm:if name="Name8" axis="ch" ptType="node" func="cnt" op="equ" val="6">
        <dgm:alg type="composite">
          <dgm:param type="ar" val="2.1873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78"/>
          <dgm:constr type="h" for="ch" forName="ellipse1" refType="h" fact="0.6081"/>
          <dgm:constr type="l" for="ch" forName="ellipse2" refType="w" fact="0.1444"/>
          <dgm:constr type="t" for="ch" forName="ellipse2" refType="h" fact="0.3919"/>
          <dgm:constr type="w" for="ch" forName="ellipse2" refType="w" fact="0.278"/>
          <dgm:constr type="h" for="ch" forName="ellipse2" refType="h" fact="0.6081"/>
          <dgm:constr type="l" for="ch" forName="ellipse3" refType="w" fact="0.2888"/>
          <dgm:constr type="t" for="ch" forName="ellipse3" refType="h" fact="0"/>
          <dgm:constr type="w" for="ch" forName="ellipse3" refType="w" fact="0.278"/>
          <dgm:constr type="h" for="ch" forName="ellipse3" refType="h" fact="0.6081"/>
          <dgm:constr type="l" for="ch" forName="ellipse4" refType="w" fact="0.4332"/>
          <dgm:constr type="t" for="ch" forName="ellipse4" refType="h" fact="0.3919"/>
          <dgm:constr type="w" for="ch" forName="ellipse4" refType="w" fact="0.278"/>
          <dgm:constr type="h" for="ch" forName="ellipse4" refType="h" fact="0.6081"/>
          <dgm:constr type="l" for="ch" forName="ellipse5" refType="w" fact="0.5776"/>
          <dgm:constr type="t" for="ch" forName="ellipse5" refType="h" fact="0"/>
          <dgm:constr type="w" for="ch" forName="ellipse5" refType="w" fact="0.278"/>
          <dgm:constr type="h" for="ch" forName="ellipse5" refType="h" fact="0.6081"/>
          <dgm:constr type="l" for="ch" forName="ellipse6" refType="w" fact="0.722"/>
          <dgm:constr type="t" for="ch" forName="ellipse6" refType="h" fact="0.3919"/>
          <dgm:constr type="w" for="ch" forName="ellipse6" refType="w" fact="0.278"/>
          <dgm:constr type="h" for="ch" forName="ellipse6" refType="h" fact="0.6081"/>
        </dgm:constrLst>
      </dgm:if>
      <dgm:else name="Name9">
        <dgm:alg type="composite">
          <dgm:param type="ar" val="2.346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455"/>
          <dgm:constr type="h" for="ch" forName="ellipse1" refType="h" fact="0.5761"/>
          <dgm:constr type="l" for="ch" forName="ellipse2" refType="w" fact="0.1257"/>
          <dgm:constr type="t" for="ch" forName="ellipse2" refType="h" fact="0.4239"/>
          <dgm:constr type="w" for="ch" forName="ellipse2" refType="w" fact="0.2455"/>
          <dgm:constr type="h" for="ch" forName="ellipse2" refType="h" fact="0.5761"/>
          <dgm:constr type="l" for="ch" forName="ellipse3" refType="w" fact="0.2515"/>
          <dgm:constr type="t" for="ch" forName="ellipse3" refType="h" fact="0"/>
          <dgm:constr type="w" for="ch" forName="ellipse3" refType="w" fact="0.2455"/>
          <dgm:constr type="h" for="ch" forName="ellipse3" refType="h" fact="0.5761"/>
          <dgm:constr type="l" for="ch" forName="ellipse4" refType="w" fact="0.3772"/>
          <dgm:constr type="t" for="ch" forName="ellipse4" refType="h" fact="0.4239"/>
          <dgm:constr type="w" for="ch" forName="ellipse4" refType="w" fact="0.2455"/>
          <dgm:constr type="h" for="ch" forName="ellipse4" refType="h" fact="0.5761"/>
          <dgm:constr type="l" for="ch" forName="ellipse5" refType="w" fact="0.503"/>
          <dgm:constr type="t" for="ch" forName="ellipse5" refType="h" fact="0"/>
          <dgm:constr type="w" for="ch" forName="ellipse5" refType="w" fact="0.2455"/>
          <dgm:constr type="h" for="ch" forName="ellipse5" refType="h" fact="0.5761"/>
          <dgm:constr type="l" for="ch" forName="ellipse6" refType="w" fact="0.6287"/>
          <dgm:constr type="t" for="ch" forName="ellipse6" refType="h" fact="0.4239"/>
          <dgm:constr type="w" for="ch" forName="ellipse6" refType="w" fact="0.2455"/>
          <dgm:constr type="h" for="ch" forName="ellipse6" refType="h" fact="0.5761"/>
          <dgm:constr type="l" for="ch" forName="ellipse7" refType="w" fact="0.7545"/>
          <dgm:constr type="t" for="ch" forName="ellipse7" refType="h" fact="0"/>
          <dgm:constr type="w" for="ch" forName="ellipse7" refType="w" fact="0.2455"/>
          <dgm:constr type="h" for="ch" forName="ellipse7" refType="h" fact="0.5761"/>
        </dgm:constrLst>
      </dgm:else>
    </dgm:choose>
    <dgm:choose name="Name10">
      <dgm:if name="Name11" axis="ch" ptType="node" func="cnt" op="gte" val="1">
        <dgm:layoutNode name="ellipse1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12">
            <dgm:if name="Name13" func="var" arg="dir" op="equ" val="norm">
              <dgm:presOf axis="ch desOrSelf" ptType="node node" st="1 1" cnt="1 0"/>
            </dgm:if>
            <dgm:else name="Name14">
              <dgm:choose name="Name15">
                <dgm:if name="Name16" axis="ch" ptType="node" func="cnt" op="equ" val="1">
                  <dgm:presOf axis="ch desOrSelf" ptType="node node" st="1 1" cnt="1 0"/>
                </dgm:if>
                <dgm:if name="Name17" axis="ch" ptType="node" func="cnt" op="equ" val="2">
                  <dgm:presOf axis="ch desOrSelf" ptType="node node" st="2 1" cnt="1 0"/>
                </dgm:if>
                <dgm:if name="Name18" axis="ch" ptType="node" func="cnt" op="equ" val="3">
                  <dgm:presOf axis="ch desOrSelf" ptType="node node" st="3 1" cnt="1 0"/>
                </dgm:if>
                <dgm:if name="Name19" axis="ch" ptType="node" func="cnt" op="equ" val="4">
                  <dgm:presOf axis="ch desOrSelf" ptType="node node" st="4 1" cnt="1 0"/>
                </dgm:if>
                <dgm:if name="Name20" axis="ch" ptType="node" func="cnt" op="equ" val="5">
                  <dgm:presOf axis="ch desOrSelf" ptType="node node" st="5 1" cnt="1 0"/>
                </dgm:if>
                <dgm:if name="Name21" axis="ch" ptType="node" func="cnt" op="equ" val="6">
                  <dgm:presOf axis="ch desOrSelf" ptType="node node" st="6 1" cnt="1 0"/>
                </dgm:if>
                <dgm:if name="Name22" axis="ch" ptType="node" func="cnt" op="gte" val="7">
                  <dgm:presOf axis="ch desOrSelf" ptType="node node" st="7 1" cnt="1 0"/>
                </dgm:if>
                <dgm:else name="Name2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24"/>
    </dgm:choose>
    <dgm:choose name="Name25">
      <dgm:if name="Name26" axis="ch" ptType="node" func="cnt" op="gte" val="2">
        <dgm:layoutNode name="ellipse2" styleLbl="vennNode1">
          <dgm:varLst>
            <dgm:bulletEnabled val="1"/>
          </dgm:varLst>
          <dgm:alg type="tx"/>
          <dgm:choose name="Name27">
            <dgm:if name="Name2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2 1" cnt="1 0"/>
            </dgm:if>
            <dgm:else name="Name29">
              <dgm:shape xmlns:r="http://schemas.openxmlformats.org/officeDocument/2006/relationships" type="ellipse" r:blip="" zOrderOff="-2">
                <dgm:adjLst/>
              </dgm:shape>
              <dgm:choose name="Name30">
                <dgm:if name="Name31" axis="ch" ptType="node" func="cnt" op="equ" val="2">
                  <dgm:presOf axis="ch desOrSelf" ptType="node node" st="1 1" cnt="1 0"/>
                </dgm:if>
                <dgm:if name="Name32" axis="ch" ptType="node" func="cnt" op="equ" val="3">
                  <dgm:presOf axis="ch desOrSelf" ptType="node node" st="2 1" cnt="1 0"/>
                </dgm:if>
                <dgm:if name="Name33" axis="ch" ptType="node" func="cnt" op="equ" val="4">
                  <dgm:presOf axis="ch desOrSelf" ptType="node node" st="3 1" cnt="1 0"/>
                </dgm:if>
                <dgm:if name="Name34" axis="ch" ptType="node" func="cnt" op="equ" val="5">
                  <dgm:presOf axis="ch desOrSelf" ptType="node node" st="4 1" cnt="1 0"/>
                </dgm:if>
                <dgm:if name="Name35" axis="ch" ptType="node" func="cnt" op="equ" val="6">
                  <dgm:presOf axis="ch desOrSelf" ptType="node node" st="5 1" cnt="1 0"/>
                </dgm:if>
                <dgm:if name="Name36" axis="ch" ptType="node" func="cnt" op="gte" val="7">
                  <dgm:presOf axis="ch desOrSelf" ptType="node node" st="6 1" cnt="1 0"/>
                </dgm:if>
                <dgm:else name="Name37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  <dgm:choose name="Name39">
      <dgm:if name="Name40" axis="ch" ptType="node" func="cnt" op="gte" val="3">
        <dgm:layoutNode name="ellipse3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41">
            <dgm:if name="Name42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3 1" cnt="1 0"/>
            </dgm:if>
            <dgm:else name="Name43">
              <dgm:shape xmlns:r="http://schemas.openxmlformats.org/officeDocument/2006/relationships" type="ellipse" r:blip="" zOrderOff="-4">
                <dgm:adjLst/>
              </dgm:shape>
              <dgm:choose name="Name44">
                <dgm:if name="Name45" axis="ch" ptType="node" func="cnt" op="equ" val="3">
                  <dgm:presOf axis="ch desOrSelf" ptType="node node" st="1 1" cnt="1 0"/>
                </dgm:if>
                <dgm:if name="Name46" axis="ch" ptType="node" func="cnt" op="equ" val="4">
                  <dgm:presOf axis="ch desOrSelf" ptType="node node" st="2 1" cnt="1 0"/>
                </dgm:if>
                <dgm:if name="Name47" axis="ch" ptType="node" func="cnt" op="equ" val="5">
                  <dgm:presOf axis="ch desOrSelf" ptType="node node" st="3 1" cnt="1 0"/>
                </dgm:if>
                <dgm:if name="Name48" axis="ch" ptType="node" func="cnt" op="equ" val="6">
                  <dgm:presOf axis="ch desOrSelf" ptType="node node" st="4 1" cnt="1 0"/>
                </dgm:if>
                <dgm:if name="Name49" axis="ch" ptType="node" func="cnt" op="gte" val="7">
                  <dgm:presOf axis="ch desOrSelf" ptType="node node" st="5 1" cnt="1 0"/>
                </dgm:if>
                <dgm:else name="Name50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1"/>
    </dgm:choose>
    <dgm:choose name="Name52">
      <dgm:if name="Name53" axis="ch" ptType="node" func="cnt" op="gte" val="4">
        <dgm:layoutNode name="ellipse4" styleLbl="vennNode1">
          <dgm:varLst>
            <dgm:bulletEnabled val="1"/>
          </dgm:varLst>
          <dgm:alg type="tx"/>
          <dgm:choose name="Name54">
            <dgm:if name="Name55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4 1" cnt="1 0"/>
            </dgm:if>
            <dgm:else name="Name56">
              <dgm:shape xmlns:r="http://schemas.openxmlformats.org/officeDocument/2006/relationships" type="ellipse" r:blip="" zOrderOff="-6">
                <dgm:adjLst/>
              </dgm:shape>
              <dgm:choose name="Name57">
                <dgm:if name="Name58" axis="ch" ptType="node" func="cnt" op="equ" val="4">
                  <dgm:presOf axis="ch desOrSelf" ptType="node node" st="1 1" cnt="1 0"/>
                </dgm:if>
                <dgm:if name="Name59" axis="ch" ptType="node" func="cnt" op="equ" val="5">
                  <dgm:presOf axis="ch desOrSelf" ptType="node node" st="2 1" cnt="1 0"/>
                </dgm:if>
                <dgm:if name="Name60" axis="ch" ptType="node" func="cnt" op="equ" val="6">
                  <dgm:presOf axis="ch desOrSelf" ptType="node node" st="3 1" cnt="1 0"/>
                </dgm:if>
                <dgm:if name="Name61" axis="ch" ptType="node" func="cnt" op="gte" val="7">
                  <dgm:presOf axis="ch desOrSelf" ptType="node node" st="4 1" cnt="1 0"/>
                </dgm:if>
                <dgm:else name="Name62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63"/>
    </dgm:choose>
    <dgm:choose name="Name64">
      <dgm:if name="Name65" axis="ch" ptType="node" func="cnt" op="gte" val="5">
        <dgm:layoutNode name="ellipse5" styleLbl="vennNode1">
          <dgm:varLst>
            <dgm:bulletEnabled val="1"/>
          </dgm:varLst>
          <dgm:alg type="tx"/>
          <dgm:choose name="Name66">
            <dgm:if name="Name67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5 1" cnt="1 0"/>
            </dgm:if>
            <dgm:else name="Name68">
              <dgm:shape xmlns:r="http://schemas.openxmlformats.org/officeDocument/2006/relationships" type="ellipse" r:blip="" zOrderOff="-8">
                <dgm:adjLst/>
              </dgm:shape>
              <dgm:choose name="Name69">
                <dgm:if name="Name70" axis="ch" ptType="node" func="cnt" op="equ" val="5">
                  <dgm:presOf axis="ch desOrSelf" ptType="node node" st="1 1" cnt="1 0"/>
                </dgm:if>
                <dgm:if name="Name71" axis="ch" ptType="node" func="cnt" op="equ" val="6">
                  <dgm:presOf axis="ch desOrSelf" ptType="node node" st="2 1" cnt="1 0"/>
                </dgm:if>
                <dgm:if name="Name72" axis="ch" ptType="node" func="cnt" op="gte" val="7">
                  <dgm:presOf axis="ch desOrSelf" ptType="node node" st="3 1" cnt="1 0"/>
                </dgm:if>
                <dgm:else name="Name7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74"/>
    </dgm:choose>
    <dgm:choose name="Name75">
      <dgm:if name="Name76" axis="ch" ptType="node" func="cnt" op="gte" val="6">
        <dgm:layoutNode name="ellipse6" styleLbl="vennNode1">
          <dgm:varLst>
            <dgm:bulletEnabled val="1"/>
          </dgm:varLst>
          <dgm:alg type="tx"/>
          <dgm:choose name="Name77">
            <dgm:if name="Name7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6 1" cnt="1 0"/>
            </dgm:if>
            <dgm:else name="Name79">
              <dgm:shape xmlns:r="http://schemas.openxmlformats.org/officeDocument/2006/relationships" type="ellipse" r:blip="" zOrderOff="-10">
                <dgm:adjLst/>
              </dgm:shape>
              <dgm:choose name="Name80">
                <dgm:if name="Name81" axis="ch" ptType="node" func="cnt" op="equ" val="6">
                  <dgm:presOf axis="ch desOrSelf" ptType="node node" st="1 1" cnt="1 0"/>
                </dgm:if>
                <dgm:if name="Name82" axis="ch" ptType="node" func="cnt" op="gte" val="7">
                  <dgm:presOf axis="ch desOrSelf" ptType="node node" st="2 1" cnt="1 0"/>
                </dgm:if>
                <dgm:else name="Name8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84"/>
    </dgm:choose>
    <dgm:choose name="Name85">
      <dgm:if name="Name86" axis="ch" ptType="node" func="cnt" op="gte" val="7">
        <dgm:layoutNode name="ellipse7" styleLbl="vennNode1">
          <dgm:varLst>
            <dgm:bulletEnabled val="1"/>
          </dgm:varLst>
          <dgm:alg type="tx"/>
          <dgm:choose name="Name87">
            <dgm:if name="Name8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7 1" cnt="1 0"/>
            </dgm:if>
            <dgm:else name="Name89">
              <dgm:shape xmlns:r="http://schemas.openxmlformats.org/officeDocument/2006/relationships" type="ellipse" r:blip="" zOrderOff="-12">
                <dgm:adjLst/>
              </dgm:shape>
              <dgm:presOf axis="ch desOrSelf" ptType="node node" st="1 1" cnt="1 0"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90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5C70BE-263C-4053-8F0D-32A935873CB3}" type="datetimeFigureOut">
              <a:rPr lang="en-US" smtClean="0"/>
              <a:t>1/5/2021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19D13B-1E80-4584-A2A9-83BD398CE7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9750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As to the main modalities of South-South cooperation, UNESCO differentiates the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types of cooperation as follows: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 Sharing experiences and good practices: one or more developing countries with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experience and expertise in a certain domain exchange(s) this experience and expertise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with one or more other developing countries.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 Strengthening of networks: several institutions from different developing countries form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 network and work together within this network.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 Capacity-building: Capacity-building in the context of South-South Cooperation is about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increasing the ability of a southern country to promote development. The southern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countries help each other build up their capacity to promote development. For example,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capacity-building can include the training of personnel and the purchase of equipment.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 Partnership development: the developing countries start a partnership and set up a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common project to build on development.</a:t>
            </a:r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CAF290-6F6B-4BB8-B1B1-A89ED57C7578}" type="slidenum">
              <a:rPr lang="tr-TR" smtClean="0"/>
              <a:t>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347166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043D3-21D4-461B-B357-B4A7EA24F538}" type="datetime1">
              <a:rPr lang="en-US" smtClean="0"/>
              <a:t>1/5/2021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F6FC7-12E2-47C6-BE73-CF92C7B6CC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3461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3EE04-228D-41D7-9CDB-28B2DE1C9A11}" type="datetime1">
              <a:rPr lang="en-US" smtClean="0"/>
              <a:t>1/5/2021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F6FC7-12E2-47C6-BE73-CF92C7B6CC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4584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08BA6-B75C-4D43-85ED-57516B46B162}" type="datetime1">
              <a:rPr lang="en-US" smtClean="0"/>
              <a:t>1/5/2021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F6FC7-12E2-47C6-BE73-CF92C7B6CC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0359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8D73045-0B82-42B3-AACE-D96E45E3ECE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622521" y="0"/>
            <a:ext cx="6569479" cy="6858000"/>
          </a:xfrm>
          <a:custGeom>
            <a:avLst/>
            <a:gdLst>
              <a:gd name="connsiteX0" fmla="*/ 3702233 w 9854218"/>
              <a:gd name="connsiteY0" fmla="*/ 10176083 h 10287000"/>
              <a:gd name="connsiteX1" fmla="*/ 3789992 w 9854218"/>
              <a:gd name="connsiteY1" fmla="*/ 10255622 h 10287000"/>
              <a:gd name="connsiteX2" fmla="*/ 3816186 w 9854218"/>
              <a:gd name="connsiteY2" fmla="*/ 10287000 h 10287000"/>
              <a:gd name="connsiteX3" fmla="*/ 3772988 w 9854218"/>
              <a:gd name="connsiteY3" fmla="*/ 10287000 h 10287000"/>
              <a:gd name="connsiteX4" fmla="*/ 3756533 w 9854218"/>
              <a:gd name="connsiteY4" fmla="*/ 10269543 h 10287000"/>
              <a:gd name="connsiteX5" fmla="*/ 3678386 w 9854218"/>
              <a:gd name="connsiteY5" fmla="*/ 10176729 h 10287000"/>
              <a:gd name="connsiteX6" fmla="*/ 3702233 w 9854218"/>
              <a:gd name="connsiteY6" fmla="*/ 10176083 h 10287000"/>
              <a:gd name="connsiteX7" fmla="*/ 3705923 w 9854218"/>
              <a:gd name="connsiteY7" fmla="*/ 10030618 h 10287000"/>
              <a:gd name="connsiteX8" fmla="*/ 3847970 w 9854218"/>
              <a:gd name="connsiteY8" fmla="*/ 10176154 h 10287000"/>
              <a:gd name="connsiteX9" fmla="*/ 3959456 w 9854218"/>
              <a:gd name="connsiteY9" fmla="*/ 10287000 h 10287000"/>
              <a:gd name="connsiteX10" fmla="*/ 3904190 w 9854218"/>
              <a:gd name="connsiteY10" fmla="*/ 10287000 h 10287000"/>
              <a:gd name="connsiteX11" fmla="*/ 3902490 w 9854218"/>
              <a:gd name="connsiteY11" fmla="*/ 10285437 h 10287000"/>
              <a:gd name="connsiteX12" fmla="*/ 3829493 w 9854218"/>
              <a:gd name="connsiteY12" fmla="*/ 10224459 h 10287000"/>
              <a:gd name="connsiteX13" fmla="*/ 3705923 w 9854218"/>
              <a:gd name="connsiteY13" fmla="*/ 10030618 h 10287000"/>
              <a:gd name="connsiteX14" fmla="*/ 1244332 w 9854218"/>
              <a:gd name="connsiteY14" fmla="*/ 9732028 h 10287000"/>
              <a:gd name="connsiteX15" fmla="*/ 1244333 w 9854218"/>
              <a:gd name="connsiteY15" fmla="*/ 9742350 h 10287000"/>
              <a:gd name="connsiteX16" fmla="*/ 1244333 w 9854218"/>
              <a:gd name="connsiteY16" fmla="*/ 9752674 h 10287000"/>
              <a:gd name="connsiteX17" fmla="*/ 1234499 w 9854218"/>
              <a:gd name="connsiteY17" fmla="*/ 9744334 h 10287000"/>
              <a:gd name="connsiteX18" fmla="*/ 1234001 w 9854218"/>
              <a:gd name="connsiteY18" fmla="*/ 9742350 h 10287000"/>
              <a:gd name="connsiteX19" fmla="*/ 1244332 w 9854218"/>
              <a:gd name="connsiteY19" fmla="*/ 9732028 h 10287000"/>
              <a:gd name="connsiteX20" fmla="*/ 3569508 w 9854218"/>
              <a:gd name="connsiteY20" fmla="*/ 9650436 h 10287000"/>
              <a:gd name="connsiteX21" fmla="*/ 3581998 w 9854218"/>
              <a:gd name="connsiteY21" fmla="*/ 9662421 h 10287000"/>
              <a:gd name="connsiteX22" fmla="*/ 3570923 w 9854218"/>
              <a:gd name="connsiteY22" fmla="*/ 9656094 h 10287000"/>
              <a:gd name="connsiteX23" fmla="*/ 3568812 w 9854218"/>
              <a:gd name="connsiteY23" fmla="*/ 9649767 h 10287000"/>
              <a:gd name="connsiteX24" fmla="*/ 3569340 w 9854218"/>
              <a:gd name="connsiteY24" fmla="*/ 9649768 h 10287000"/>
              <a:gd name="connsiteX25" fmla="*/ 3569508 w 9854218"/>
              <a:gd name="connsiteY25" fmla="*/ 9650436 h 10287000"/>
              <a:gd name="connsiteX26" fmla="*/ 3733836 w 9854218"/>
              <a:gd name="connsiteY26" fmla="*/ 9636734 h 10287000"/>
              <a:gd name="connsiteX27" fmla="*/ 3746490 w 9854218"/>
              <a:gd name="connsiteY27" fmla="*/ 9649767 h 10287000"/>
              <a:gd name="connsiteX28" fmla="*/ 3733838 w 9854218"/>
              <a:gd name="connsiteY28" fmla="*/ 9637113 h 10287000"/>
              <a:gd name="connsiteX29" fmla="*/ 3494952 w 9854218"/>
              <a:gd name="connsiteY29" fmla="*/ 9551220 h 10287000"/>
              <a:gd name="connsiteX30" fmla="*/ 3496187 w 9854218"/>
              <a:gd name="connsiteY30" fmla="*/ 9552490 h 10287000"/>
              <a:gd name="connsiteX31" fmla="*/ 3504850 w 9854218"/>
              <a:gd name="connsiteY31" fmla="*/ 9560888 h 10287000"/>
              <a:gd name="connsiteX32" fmla="*/ 3499745 w 9854218"/>
              <a:gd name="connsiteY32" fmla="*/ 9559612 h 10287000"/>
              <a:gd name="connsiteX33" fmla="*/ 3455460 w 9854218"/>
              <a:gd name="connsiteY33" fmla="*/ 9510579 h 10287000"/>
              <a:gd name="connsiteX34" fmla="*/ 3480766 w 9854218"/>
              <a:gd name="connsiteY34" fmla="*/ 9535886 h 10287000"/>
              <a:gd name="connsiteX35" fmla="*/ 3493421 w 9854218"/>
              <a:gd name="connsiteY35" fmla="*/ 9548540 h 10287000"/>
              <a:gd name="connsiteX36" fmla="*/ 3494952 w 9854218"/>
              <a:gd name="connsiteY36" fmla="*/ 9551220 h 10287000"/>
              <a:gd name="connsiteX37" fmla="*/ 3392190 w 9854218"/>
              <a:gd name="connsiteY37" fmla="*/ 9409350 h 10287000"/>
              <a:gd name="connsiteX38" fmla="*/ 3404846 w 9854218"/>
              <a:gd name="connsiteY38" fmla="*/ 9409350 h 10287000"/>
              <a:gd name="connsiteX39" fmla="*/ 3417497 w 9854218"/>
              <a:gd name="connsiteY39" fmla="*/ 9409350 h 10287000"/>
              <a:gd name="connsiteX40" fmla="*/ 3797105 w 9854218"/>
              <a:gd name="connsiteY40" fmla="*/ 9738340 h 10287000"/>
              <a:gd name="connsiteX41" fmla="*/ 3809762 w 9854218"/>
              <a:gd name="connsiteY41" fmla="*/ 9738340 h 10287000"/>
              <a:gd name="connsiteX42" fmla="*/ 3835066 w 9854218"/>
              <a:gd name="connsiteY42" fmla="*/ 9776301 h 10287000"/>
              <a:gd name="connsiteX43" fmla="*/ 3873026 w 9854218"/>
              <a:gd name="connsiteY43" fmla="*/ 9801610 h 10287000"/>
              <a:gd name="connsiteX44" fmla="*/ 3910990 w 9854218"/>
              <a:gd name="connsiteY44" fmla="*/ 9839571 h 10287000"/>
              <a:gd name="connsiteX45" fmla="*/ 3936296 w 9854218"/>
              <a:gd name="connsiteY45" fmla="*/ 9852222 h 10287000"/>
              <a:gd name="connsiteX46" fmla="*/ 3961601 w 9854218"/>
              <a:gd name="connsiteY46" fmla="*/ 9877532 h 10287000"/>
              <a:gd name="connsiteX47" fmla="*/ 3999564 w 9854218"/>
              <a:gd name="connsiteY47" fmla="*/ 9902836 h 10287000"/>
              <a:gd name="connsiteX48" fmla="*/ 4113444 w 9854218"/>
              <a:gd name="connsiteY48" fmla="*/ 10004066 h 10287000"/>
              <a:gd name="connsiteX49" fmla="*/ 4176716 w 9854218"/>
              <a:gd name="connsiteY49" fmla="*/ 10054680 h 10287000"/>
              <a:gd name="connsiteX50" fmla="*/ 4239982 w 9854218"/>
              <a:gd name="connsiteY50" fmla="*/ 10105293 h 10287000"/>
              <a:gd name="connsiteX51" fmla="*/ 4341209 w 9854218"/>
              <a:gd name="connsiteY51" fmla="*/ 10181214 h 10287000"/>
              <a:gd name="connsiteX52" fmla="*/ 4328555 w 9854218"/>
              <a:gd name="connsiteY52" fmla="*/ 10143254 h 10287000"/>
              <a:gd name="connsiteX53" fmla="*/ 4328555 w 9854218"/>
              <a:gd name="connsiteY53" fmla="*/ 10155908 h 10287000"/>
              <a:gd name="connsiteX54" fmla="*/ 4391824 w 9854218"/>
              <a:gd name="connsiteY54" fmla="*/ 10181214 h 10287000"/>
              <a:gd name="connsiteX55" fmla="*/ 4391824 w 9854218"/>
              <a:gd name="connsiteY55" fmla="*/ 10168562 h 10287000"/>
              <a:gd name="connsiteX56" fmla="*/ 4404478 w 9854218"/>
              <a:gd name="connsiteY56" fmla="*/ 10168562 h 10287000"/>
              <a:gd name="connsiteX57" fmla="*/ 4404476 w 9854218"/>
              <a:gd name="connsiteY57" fmla="*/ 10181214 h 10287000"/>
              <a:gd name="connsiteX58" fmla="*/ 4417134 w 9854218"/>
              <a:gd name="connsiteY58" fmla="*/ 10193868 h 10287000"/>
              <a:gd name="connsiteX59" fmla="*/ 4504126 w 9854218"/>
              <a:gd name="connsiteY59" fmla="*/ 10246062 h 10287000"/>
              <a:gd name="connsiteX60" fmla="*/ 4555560 w 9854218"/>
              <a:gd name="connsiteY60" fmla="*/ 10287000 h 10287000"/>
              <a:gd name="connsiteX61" fmla="*/ 4347497 w 9854218"/>
              <a:gd name="connsiteY61" fmla="*/ 10287000 h 10287000"/>
              <a:gd name="connsiteX62" fmla="*/ 4341209 w 9854218"/>
              <a:gd name="connsiteY62" fmla="*/ 10282443 h 10287000"/>
              <a:gd name="connsiteX63" fmla="*/ 4088141 w 9854218"/>
              <a:gd name="connsiteY63" fmla="*/ 10105290 h 10287000"/>
              <a:gd name="connsiteX64" fmla="*/ 4088136 w 9854218"/>
              <a:gd name="connsiteY64" fmla="*/ 10092639 h 10287000"/>
              <a:gd name="connsiteX65" fmla="*/ 3974256 w 9854218"/>
              <a:gd name="connsiteY65" fmla="*/ 10004066 h 10287000"/>
              <a:gd name="connsiteX66" fmla="*/ 3974255 w 9854218"/>
              <a:gd name="connsiteY66" fmla="*/ 9991412 h 10287000"/>
              <a:gd name="connsiteX67" fmla="*/ 3974255 w 9854218"/>
              <a:gd name="connsiteY67" fmla="*/ 9978758 h 10287000"/>
              <a:gd name="connsiteX68" fmla="*/ 3961601 w 9854218"/>
              <a:gd name="connsiteY68" fmla="*/ 9966108 h 10287000"/>
              <a:gd name="connsiteX69" fmla="*/ 3948950 w 9854218"/>
              <a:gd name="connsiteY69" fmla="*/ 9953451 h 10287000"/>
              <a:gd name="connsiteX70" fmla="*/ 3936296 w 9854218"/>
              <a:gd name="connsiteY70" fmla="*/ 9953451 h 10287000"/>
              <a:gd name="connsiteX71" fmla="*/ 3948952 w 9854218"/>
              <a:gd name="connsiteY71" fmla="*/ 9966104 h 10287000"/>
              <a:gd name="connsiteX72" fmla="*/ 3961601 w 9854218"/>
              <a:gd name="connsiteY72" fmla="*/ 9978758 h 10287000"/>
              <a:gd name="connsiteX73" fmla="*/ 3948950 w 9854218"/>
              <a:gd name="connsiteY73" fmla="*/ 9991412 h 10287000"/>
              <a:gd name="connsiteX74" fmla="*/ 3835066 w 9854218"/>
              <a:gd name="connsiteY74" fmla="*/ 9890182 h 10287000"/>
              <a:gd name="connsiteX75" fmla="*/ 3822413 w 9854218"/>
              <a:gd name="connsiteY75" fmla="*/ 9877532 h 10287000"/>
              <a:gd name="connsiteX76" fmla="*/ 3822416 w 9854218"/>
              <a:gd name="connsiteY76" fmla="*/ 9864876 h 10287000"/>
              <a:gd name="connsiteX77" fmla="*/ 3784448 w 9854218"/>
              <a:gd name="connsiteY77" fmla="*/ 9826916 h 10287000"/>
              <a:gd name="connsiteX78" fmla="*/ 3771798 w 9854218"/>
              <a:gd name="connsiteY78" fmla="*/ 9814262 h 10287000"/>
              <a:gd name="connsiteX79" fmla="*/ 3759143 w 9854218"/>
              <a:gd name="connsiteY79" fmla="*/ 9788956 h 10287000"/>
              <a:gd name="connsiteX80" fmla="*/ 3733834 w 9854218"/>
              <a:gd name="connsiteY80" fmla="*/ 9763647 h 10287000"/>
              <a:gd name="connsiteX81" fmla="*/ 3721186 w 9854218"/>
              <a:gd name="connsiteY81" fmla="*/ 9763647 h 10287000"/>
              <a:gd name="connsiteX82" fmla="*/ 3721187 w 9854218"/>
              <a:gd name="connsiteY82" fmla="*/ 9750996 h 10287000"/>
              <a:gd name="connsiteX83" fmla="*/ 3708530 w 9854218"/>
              <a:gd name="connsiteY83" fmla="*/ 9750996 h 10287000"/>
              <a:gd name="connsiteX84" fmla="*/ 3670571 w 9854218"/>
              <a:gd name="connsiteY84" fmla="*/ 9713032 h 10287000"/>
              <a:gd name="connsiteX85" fmla="*/ 3683226 w 9854218"/>
              <a:gd name="connsiteY85" fmla="*/ 9713036 h 10287000"/>
              <a:gd name="connsiteX86" fmla="*/ 3556684 w 9854218"/>
              <a:gd name="connsiteY86" fmla="*/ 9573846 h 10287000"/>
              <a:gd name="connsiteX87" fmla="*/ 3534545 w 9854218"/>
              <a:gd name="connsiteY87" fmla="*/ 9589662 h 10287000"/>
              <a:gd name="connsiteX88" fmla="*/ 3531419 w 9854218"/>
              <a:gd name="connsiteY88" fmla="*/ 9586632 h 10287000"/>
              <a:gd name="connsiteX89" fmla="*/ 3531382 w 9854218"/>
              <a:gd name="connsiteY89" fmla="*/ 9586500 h 10287000"/>
              <a:gd name="connsiteX90" fmla="*/ 3531150 w 9854218"/>
              <a:gd name="connsiteY90" fmla="*/ 9586378 h 10287000"/>
              <a:gd name="connsiteX91" fmla="*/ 3504850 w 9854218"/>
              <a:gd name="connsiteY91" fmla="*/ 9560888 h 10287000"/>
              <a:gd name="connsiteX92" fmla="*/ 3506069 w 9854218"/>
              <a:gd name="connsiteY92" fmla="*/ 9561192 h 10287000"/>
              <a:gd name="connsiteX93" fmla="*/ 3518723 w 9854218"/>
              <a:gd name="connsiteY93" fmla="*/ 9573846 h 10287000"/>
              <a:gd name="connsiteX94" fmla="*/ 3531383 w 9854218"/>
              <a:gd name="connsiteY94" fmla="*/ 9573843 h 10287000"/>
              <a:gd name="connsiteX95" fmla="*/ 3531382 w 9854218"/>
              <a:gd name="connsiteY95" fmla="*/ 9561192 h 10287000"/>
              <a:gd name="connsiteX96" fmla="*/ 3468112 w 9854218"/>
              <a:gd name="connsiteY96" fmla="*/ 9497925 h 10287000"/>
              <a:gd name="connsiteX97" fmla="*/ 3468112 w 9854218"/>
              <a:gd name="connsiteY97" fmla="*/ 9485268 h 10287000"/>
              <a:gd name="connsiteX98" fmla="*/ 3442808 w 9854218"/>
              <a:gd name="connsiteY98" fmla="*/ 9459964 h 10287000"/>
              <a:gd name="connsiteX99" fmla="*/ 3417497 w 9854218"/>
              <a:gd name="connsiteY99" fmla="*/ 9434658 h 10287000"/>
              <a:gd name="connsiteX100" fmla="*/ 3012584 w 9854218"/>
              <a:gd name="connsiteY100" fmla="*/ 9257510 h 10287000"/>
              <a:gd name="connsiteX101" fmla="*/ 3022073 w 9854218"/>
              <a:gd name="connsiteY101" fmla="*/ 9268580 h 10287000"/>
              <a:gd name="connsiteX102" fmla="*/ 3019736 w 9854218"/>
              <a:gd name="connsiteY102" fmla="*/ 9268968 h 10287000"/>
              <a:gd name="connsiteX103" fmla="*/ 2847455 w 9854218"/>
              <a:gd name="connsiteY103" fmla="*/ 8968533 h 10287000"/>
              <a:gd name="connsiteX104" fmla="*/ 2865802 w 9854218"/>
              <a:gd name="connsiteY104" fmla="*/ 8997360 h 10287000"/>
              <a:gd name="connsiteX105" fmla="*/ 2872247 w 9854218"/>
              <a:gd name="connsiteY105" fmla="*/ 9005182 h 10287000"/>
              <a:gd name="connsiteX106" fmla="*/ 2871814 w 9854218"/>
              <a:gd name="connsiteY106" fmla="*/ 9000681 h 10287000"/>
              <a:gd name="connsiteX107" fmla="*/ 2879723 w 9854218"/>
              <a:gd name="connsiteY107" fmla="*/ 8999692 h 10287000"/>
              <a:gd name="connsiteX108" fmla="*/ 2882327 w 9854218"/>
              <a:gd name="connsiteY108" fmla="*/ 9000148 h 10287000"/>
              <a:gd name="connsiteX109" fmla="*/ 2884188 w 9854218"/>
              <a:gd name="connsiteY109" fmla="*/ 8997712 h 10287000"/>
              <a:gd name="connsiteX110" fmla="*/ 2885808 w 9854218"/>
              <a:gd name="connsiteY110" fmla="*/ 9000758 h 10287000"/>
              <a:gd name="connsiteX111" fmla="*/ 2887631 w 9854218"/>
              <a:gd name="connsiteY111" fmla="*/ 9001077 h 10287000"/>
              <a:gd name="connsiteX112" fmla="*/ 2886047 w 9854218"/>
              <a:gd name="connsiteY112" fmla="*/ 8991786 h 10287000"/>
              <a:gd name="connsiteX113" fmla="*/ 2850458 w 9854218"/>
              <a:gd name="connsiteY113" fmla="*/ 8972210 h 10287000"/>
              <a:gd name="connsiteX114" fmla="*/ 1261949 w 9854218"/>
              <a:gd name="connsiteY114" fmla="*/ 8958783 h 10287000"/>
              <a:gd name="connsiteX115" fmla="*/ 1262372 w 9854218"/>
              <a:gd name="connsiteY115" fmla="*/ 8959339 h 10287000"/>
              <a:gd name="connsiteX116" fmla="*/ 1268305 w 9854218"/>
              <a:gd name="connsiteY116" fmla="*/ 8971461 h 10287000"/>
              <a:gd name="connsiteX117" fmla="*/ 1119280 w 9854218"/>
              <a:gd name="connsiteY117" fmla="*/ 8584360 h 10287000"/>
              <a:gd name="connsiteX118" fmla="*/ 1121074 w 9854218"/>
              <a:gd name="connsiteY118" fmla="*/ 8598870 h 10287000"/>
              <a:gd name="connsiteX119" fmla="*/ 1126753 w 9854218"/>
              <a:gd name="connsiteY119" fmla="*/ 8617364 h 10287000"/>
              <a:gd name="connsiteX120" fmla="*/ 1143751 w 9854218"/>
              <a:gd name="connsiteY120" fmla="*/ 8637490 h 10287000"/>
              <a:gd name="connsiteX121" fmla="*/ 1153022 w 9854218"/>
              <a:gd name="connsiteY121" fmla="*/ 8652268 h 10287000"/>
              <a:gd name="connsiteX122" fmla="*/ 993608 w 9854218"/>
              <a:gd name="connsiteY122" fmla="*/ 8563178 h 10287000"/>
              <a:gd name="connsiteX123" fmla="*/ 1001044 w 9854218"/>
              <a:gd name="connsiteY123" fmla="*/ 8596624 h 10287000"/>
              <a:gd name="connsiteX124" fmla="*/ 978638 w 9854218"/>
              <a:gd name="connsiteY124" fmla="*/ 8602694 h 10287000"/>
              <a:gd name="connsiteX125" fmla="*/ 1150966 w 9854218"/>
              <a:gd name="connsiteY125" fmla="*/ 8955356 h 10287000"/>
              <a:gd name="connsiteX126" fmla="*/ 1276850 w 9854218"/>
              <a:gd name="connsiteY126" fmla="*/ 9118520 h 10287000"/>
              <a:gd name="connsiteX127" fmla="*/ 1396570 w 9854218"/>
              <a:gd name="connsiteY127" fmla="*/ 9312225 h 10287000"/>
              <a:gd name="connsiteX128" fmla="*/ 1368209 w 9854218"/>
              <a:gd name="connsiteY128" fmla="*/ 9242926 h 10287000"/>
              <a:gd name="connsiteX129" fmla="*/ 1398731 w 9854218"/>
              <a:gd name="connsiteY129" fmla="*/ 9249092 h 10287000"/>
              <a:gd name="connsiteX130" fmla="*/ 1424824 w 9854218"/>
              <a:gd name="connsiteY130" fmla="*/ 9291942 h 10287000"/>
              <a:gd name="connsiteX131" fmla="*/ 1437577 w 9854218"/>
              <a:gd name="connsiteY131" fmla="*/ 9308271 h 10287000"/>
              <a:gd name="connsiteX132" fmla="*/ 1426300 w 9854218"/>
              <a:gd name="connsiteY132" fmla="*/ 9285122 h 10287000"/>
              <a:gd name="connsiteX133" fmla="*/ 1398241 w 9854218"/>
              <a:gd name="connsiteY133" fmla="*/ 9227676 h 10287000"/>
              <a:gd name="connsiteX134" fmla="*/ 1399595 w 9854218"/>
              <a:gd name="connsiteY134" fmla="*/ 9228166 h 10287000"/>
              <a:gd name="connsiteX135" fmla="*/ 1358393 w 9854218"/>
              <a:gd name="connsiteY135" fmla="*/ 9155026 h 10287000"/>
              <a:gd name="connsiteX136" fmla="*/ 1318568 w 9854218"/>
              <a:gd name="connsiteY136" fmla="*/ 9121743 h 10287000"/>
              <a:gd name="connsiteX137" fmla="*/ 1090468 w 9854218"/>
              <a:gd name="connsiteY137" fmla="*/ 8795770 h 10287000"/>
              <a:gd name="connsiteX138" fmla="*/ 1049606 w 9854218"/>
              <a:gd name="connsiteY138" fmla="*/ 8674704 h 10287000"/>
              <a:gd name="connsiteX139" fmla="*/ 978416 w 9854218"/>
              <a:gd name="connsiteY139" fmla="*/ 8451138 h 10287000"/>
              <a:gd name="connsiteX140" fmla="*/ 1037843 w 9854218"/>
              <a:gd name="connsiteY140" fmla="*/ 8567380 h 10287000"/>
              <a:gd name="connsiteX141" fmla="*/ 1119851 w 9854218"/>
              <a:gd name="connsiteY141" fmla="*/ 8712051 h 10287000"/>
              <a:gd name="connsiteX142" fmla="*/ 1205537 w 9854218"/>
              <a:gd name="connsiteY142" fmla="*/ 8846256 h 10287000"/>
              <a:gd name="connsiteX143" fmla="*/ 1261949 w 9854218"/>
              <a:gd name="connsiteY143" fmla="*/ 8958783 h 10287000"/>
              <a:gd name="connsiteX144" fmla="*/ 1258343 w 9854218"/>
              <a:gd name="connsiteY144" fmla="*/ 8954042 h 10287000"/>
              <a:gd name="connsiteX145" fmla="*/ 1262950 w 9854218"/>
              <a:gd name="connsiteY145" fmla="*/ 8994056 h 10287000"/>
              <a:gd name="connsiteX146" fmla="*/ 1312042 w 9854218"/>
              <a:gd name="connsiteY146" fmla="*/ 9048618 h 10287000"/>
              <a:gd name="connsiteX147" fmla="*/ 1391452 w 9854218"/>
              <a:gd name="connsiteY147" fmla="*/ 9183502 h 10287000"/>
              <a:gd name="connsiteX148" fmla="*/ 1424497 w 9854218"/>
              <a:gd name="connsiteY148" fmla="*/ 9237166 h 10287000"/>
              <a:gd name="connsiteX149" fmla="*/ 1429220 w 9854218"/>
              <a:gd name="connsiteY149" fmla="*/ 9238874 h 10287000"/>
              <a:gd name="connsiteX150" fmla="*/ 1434265 w 9854218"/>
              <a:gd name="connsiteY150" fmla="*/ 9245505 h 10287000"/>
              <a:gd name="connsiteX151" fmla="*/ 1456580 w 9854218"/>
              <a:gd name="connsiteY151" fmla="*/ 9264154 h 10287000"/>
              <a:gd name="connsiteX152" fmla="*/ 1488438 w 9854218"/>
              <a:gd name="connsiteY152" fmla="*/ 9290780 h 10287000"/>
              <a:gd name="connsiteX153" fmla="*/ 1565340 w 9854218"/>
              <a:gd name="connsiteY153" fmla="*/ 9409190 h 10287000"/>
              <a:gd name="connsiteX154" fmla="*/ 1632974 w 9854218"/>
              <a:gd name="connsiteY154" fmla="*/ 9506312 h 10287000"/>
              <a:gd name="connsiteX155" fmla="*/ 1626314 w 9854218"/>
              <a:gd name="connsiteY155" fmla="*/ 9514282 h 10287000"/>
              <a:gd name="connsiteX156" fmla="*/ 1611659 w 9854218"/>
              <a:gd name="connsiteY156" fmla="*/ 9502036 h 10287000"/>
              <a:gd name="connsiteX157" fmla="*/ 1622706 w 9854218"/>
              <a:gd name="connsiteY157" fmla="*/ 9517170 h 10287000"/>
              <a:gd name="connsiteX158" fmla="*/ 1722140 w 9854218"/>
              <a:gd name="connsiteY158" fmla="*/ 9649444 h 10287000"/>
              <a:gd name="connsiteX159" fmla="*/ 1730402 w 9854218"/>
              <a:gd name="connsiteY159" fmla="*/ 9674248 h 10287000"/>
              <a:gd name="connsiteX160" fmla="*/ 1740784 w 9854218"/>
              <a:gd name="connsiteY160" fmla="*/ 9674248 h 10287000"/>
              <a:gd name="connsiteX161" fmla="*/ 1722140 w 9854218"/>
              <a:gd name="connsiteY161" fmla="*/ 9649444 h 10287000"/>
              <a:gd name="connsiteX162" fmla="*/ 1720020 w 9854218"/>
              <a:gd name="connsiteY162" fmla="*/ 9643092 h 10287000"/>
              <a:gd name="connsiteX163" fmla="*/ 1740782 w 9854218"/>
              <a:gd name="connsiteY163" fmla="*/ 9653476 h 10287000"/>
              <a:gd name="connsiteX164" fmla="*/ 1751162 w 9854218"/>
              <a:gd name="connsiteY164" fmla="*/ 9653476 h 10287000"/>
              <a:gd name="connsiteX165" fmla="*/ 1657852 w 9854218"/>
              <a:gd name="connsiteY165" fmla="*/ 9494422 h 10287000"/>
              <a:gd name="connsiteX166" fmla="*/ 1559534 w 9854218"/>
              <a:gd name="connsiteY166" fmla="*/ 9346986 h 10287000"/>
              <a:gd name="connsiteX167" fmla="*/ 1533182 w 9854218"/>
              <a:gd name="connsiteY167" fmla="*/ 9310760 h 10287000"/>
              <a:gd name="connsiteX168" fmla="*/ 1529318 w 9854218"/>
              <a:gd name="connsiteY168" fmla="*/ 9301674 h 10287000"/>
              <a:gd name="connsiteX169" fmla="*/ 1470966 w 9854218"/>
              <a:gd name="connsiteY169" fmla="*/ 9214168 h 10287000"/>
              <a:gd name="connsiteX170" fmla="*/ 1207861 w 9854218"/>
              <a:gd name="connsiteY170" fmla="*/ 8762176 h 10287000"/>
              <a:gd name="connsiteX171" fmla="*/ 1204783 w 9854218"/>
              <a:gd name="connsiteY171" fmla="*/ 8758706 h 10287000"/>
              <a:gd name="connsiteX172" fmla="*/ 1182371 w 9854218"/>
              <a:gd name="connsiteY172" fmla="*/ 8745052 h 10287000"/>
              <a:gd name="connsiteX173" fmla="*/ 1016593 w 9854218"/>
              <a:gd name="connsiteY173" fmla="*/ 8501824 h 10287000"/>
              <a:gd name="connsiteX174" fmla="*/ 490171 w 9854218"/>
              <a:gd name="connsiteY174" fmla="*/ 8276537 h 10287000"/>
              <a:gd name="connsiteX175" fmla="*/ 583148 w 9854218"/>
              <a:gd name="connsiteY175" fmla="*/ 8524276 h 10287000"/>
              <a:gd name="connsiteX176" fmla="*/ 676129 w 9854218"/>
              <a:gd name="connsiteY176" fmla="*/ 8689440 h 10287000"/>
              <a:gd name="connsiteX177" fmla="*/ 676130 w 9854218"/>
              <a:gd name="connsiteY177" fmla="*/ 8699764 h 10287000"/>
              <a:gd name="connsiteX178" fmla="*/ 686459 w 9854218"/>
              <a:gd name="connsiteY178" fmla="*/ 8710083 h 10287000"/>
              <a:gd name="connsiteX179" fmla="*/ 676129 w 9854218"/>
              <a:gd name="connsiteY179" fmla="*/ 8720408 h 10287000"/>
              <a:gd name="connsiteX180" fmla="*/ 670654 w 9854218"/>
              <a:gd name="connsiteY180" fmla="*/ 8717283 h 10287000"/>
              <a:gd name="connsiteX181" fmla="*/ 665797 w 9854218"/>
              <a:gd name="connsiteY181" fmla="*/ 8710086 h 10287000"/>
              <a:gd name="connsiteX182" fmla="*/ 667090 w 9854218"/>
              <a:gd name="connsiteY182" fmla="*/ 8715248 h 10287000"/>
              <a:gd name="connsiteX183" fmla="*/ 670654 w 9854218"/>
              <a:gd name="connsiteY183" fmla="*/ 8717283 h 10287000"/>
              <a:gd name="connsiteX184" fmla="*/ 689203 w 9854218"/>
              <a:gd name="connsiteY184" fmla="*/ 8744763 h 10287000"/>
              <a:gd name="connsiteX185" fmla="*/ 769109 w 9854218"/>
              <a:gd name="connsiteY185" fmla="*/ 8885571 h 10287000"/>
              <a:gd name="connsiteX186" fmla="*/ 779438 w 9854218"/>
              <a:gd name="connsiteY186" fmla="*/ 8906216 h 10287000"/>
              <a:gd name="connsiteX187" fmla="*/ 789766 w 9854218"/>
              <a:gd name="connsiteY187" fmla="*/ 8916537 h 10287000"/>
              <a:gd name="connsiteX188" fmla="*/ 779437 w 9854218"/>
              <a:gd name="connsiteY188" fmla="*/ 8937183 h 10287000"/>
              <a:gd name="connsiteX189" fmla="*/ 820763 w 9854218"/>
              <a:gd name="connsiteY189" fmla="*/ 8988798 h 10287000"/>
              <a:gd name="connsiteX190" fmla="*/ 1027381 w 9854218"/>
              <a:gd name="connsiteY190" fmla="*/ 9401702 h 10287000"/>
              <a:gd name="connsiteX191" fmla="*/ 1017050 w 9854218"/>
              <a:gd name="connsiteY191" fmla="*/ 9387624 h 10287000"/>
              <a:gd name="connsiteX192" fmla="*/ 1017052 w 9854218"/>
              <a:gd name="connsiteY192" fmla="*/ 9381058 h 10287000"/>
              <a:gd name="connsiteX193" fmla="*/ 1006720 w 9854218"/>
              <a:gd name="connsiteY193" fmla="*/ 9370732 h 10287000"/>
              <a:gd name="connsiteX194" fmla="*/ 1013176 w 9854218"/>
              <a:gd name="connsiteY194" fmla="*/ 9382348 h 10287000"/>
              <a:gd name="connsiteX195" fmla="*/ 1017050 w 9854218"/>
              <a:gd name="connsiteY195" fmla="*/ 9387624 h 10287000"/>
              <a:gd name="connsiteX196" fmla="*/ 1017052 w 9854218"/>
              <a:gd name="connsiteY196" fmla="*/ 9391383 h 10287000"/>
              <a:gd name="connsiteX197" fmla="*/ 1027381 w 9854218"/>
              <a:gd name="connsiteY197" fmla="*/ 9412026 h 10287000"/>
              <a:gd name="connsiteX198" fmla="*/ 1017050 w 9854218"/>
              <a:gd name="connsiteY198" fmla="*/ 9412023 h 10287000"/>
              <a:gd name="connsiteX199" fmla="*/ 1008526 w 9854218"/>
              <a:gd name="connsiteY199" fmla="*/ 9402288 h 10287000"/>
              <a:gd name="connsiteX200" fmla="*/ 1006721 w 9854218"/>
              <a:gd name="connsiteY200" fmla="*/ 9391380 h 10287000"/>
              <a:gd name="connsiteX201" fmla="*/ 1008011 w 9854218"/>
              <a:gd name="connsiteY201" fmla="*/ 9401702 h 10287000"/>
              <a:gd name="connsiteX202" fmla="*/ 1008526 w 9854218"/>
              <a:gd name="connsiteY202" fmla="*/ 9402288 h 10287000"/>
              <a:gd name="connsiteX203" fmla="*/ 1010108 w 9854218"/>
              <a:gd name="connsiteY203" fmla="*/ 9411862 h 10287000"/>
              <a:gd name="connsiteX204" fmla="*/ 1037713 w 9854218"/>
              <a:gd name="connsiteY204" fmla="*/ 9494604 h 10287000"/>
              <a:gd name="connsiteX205" fmla="*/ 1037713 w 9854218"/>
              <a:gd name="connsiteY205" fmla="*/ 9484281 h 10287000"/>
              <a:gd name="connsiteX206" fmla="*/ 1048045 w 9854218"/>
              <a:gd name="connsiteY206" fmla="*/ 9504932 h 10287000"/>
              <a:gd name="connsiteX207" fmla="*/ 1058374 w 9854218"/>
              <a:gd name="connsiteY207" fmla="*/ 9515253 h 10287000"/>
              <a:gd name="connsiteX208" fmla="*/ 1192031 w 9854218"/>
              <a:gd name="connsiteY208" fmla="*/ 9708318 h 10287000"/>
              <a:gd name="connsiteX209" fmla="*/ 1234499 w 9854218"/>
              <a:gd name="connsiteY209" fmla="*/ 9744334 h 10287000"/>
              <a:gd name="connsiteX210" fmla="*/ 1235294 w 9854218"/>
              <a:gd name="connsiteY210" fmla="*/ 9747512 h 10287000"/>
              <a:gd name="connsiteX211" fmla="*/ 1244333 w 9854218"/>
              <a:gd name="connsiteY211" fmla="*/ 9752674 h 10287000"/>
              <a:gd name="connsiteX212" fmla="*/ 1254664 w 9854218"/>
              <a:gd name="connsiteY212" fmla="*/ 9762996 h 10287000"/>
              <a:gd name="connsiteX213" fmla="*/ 1306319 w 9854218"/>
              <a:gd name="connsiteY213" fmla="*/ 9814608 h 10287000"/>
              <a:gd name="connsiteX214" fmla="*/ 1285657 w 9854218"/>
              <a:gd name="connsiteY214" fmla="*/ 9804284 h 10287000"/>
              <a:gd name="connsiteX215" fmla="*/ 1285658 w 9854218"/>
              <a:gd name="connsiteY215" fmla="*/ 9814605 h 10287000"/>
              <a:gd name="connsiteX216" fmla="*/ 1285658 w 9854218"/>
              <a:gd name="connsiteY216" fmla="*/ 9824930 h 10287000"/>
              <a:gd name="connsiteX217" fmla="*/ 1275326 w 9854218"/>
              <a:gd name="connsiteY217" fmla="*/ 9814608 h 10287000"/>
              <a:gd name="connsiteX218" fmla="*/ 1316651 w 9854218"/>
              <a:gd name="connsiteY218" fmla="*/ 9886866 h 10287000"/>
              <a:gd name="connsiteX219" fmla="*/ 1316650 w 9854218"/>
              <a:gd name="connsiteY219" fmla="*/ 9876544 h 10287000"/>
              <a:gd name="connsiteX220" fmla="*/ 1306318 w 9854218"/>
              <a:gd name="connsiteY220" fmla="*/ 9866220 h 10287000"/>
              <a:gd name="connsiteX221" fmla="*/ 1306319 w 9854218"/>
              <a:gd name="connsiteY221" fmla="*/ 9855898 h 10287000"/>
              <a:gd name="connsiteX222" fmla="*/ 1326982 w 9854218"/>
              <a:gd name="connsiteY222" fmla="*/ 9876542 h 10287000"/>
              <a:gd name="connsiteX223" fmla="*/ 1337312 w 9854218"/>
              <a:gd name="connsiteY223" fmla="*/ 9886866 h 10287000"/>
              <a:gd name="connsiteX224" fmla="*/ 1430291 w 9854218"/>
              <a:gd name="connsiteY224" fmla="*/ 9959126 h 10287000"/>
              <a:gd name="connsiteX225" fmla="*/ 1502608 w 9854218"/>
              <a:gd name="connsiteY225" fmla="*/ 10082998 h 10287000"/>
              <a:gd name="connsiteX226" fmla="*/ 1512938 w 9854218"/>
              <a:gd name="connsiteY226" fmla="*/ 10082996 h 10287000"/>
              <a:gd name="connsiteX227" fmla="*/ 1523272 w 9854218"/>
              <a:gd name="connsiteY227" fmla="*/ 10103638 h 10287000"/>
              <a:gd name="connsiteX228" fmla="*/ 1533602 w 9854218"/>
              <a:gd name="connsiteY228" fmla="*/ 10103642 h 10287000"/>
              <a:gd name="connsiteX229" fmla="*/ 1533600 w 9854218"/>
              <a:gd name="connsiteY229" fmla="*/ 10113968 h 10287000"/>
              <a:gd name="connsiteX230" fmla="*/ 1585256 w 9854218"/>
              <a:gd name="connsiteY230" fmla="*/ 10175902 h 10287000"/>
              <a:gd name="connsiteX231" fmla="*/ 1554262 w 9854218"/>
              <a:gd name="connsiteY231" fmla="*/ 10165578 h 10287000"/>
              <a:gd name="connsiteX232" fmla="*/ 1554263 w 9854218"/>
              <a:gd name="connsiteY232" fmla="*/ 10175902 h 10287000"/>
              <a:gd name="connsiteX233" fmla="*/ 1543931 w 9854218"/>
              <a:gd name="connsiteY233" fmla="*/ 10165578 h 10287000"/>
              <a:gd name="connsiteX234" fmla="*/ 1533600 w 9854218"/>
              <a:gd name="connsiteY234" fmla="*/ 10165576 h 10287000"/>
              <a:gd name="connsiteX235" fmla="*/ 1605917 w 9854218"/>
              <a:gd name="connsiteY235" fmla="*/ 10248159 h 10287000"/>
              <a:gd name="connsiteX236" fmla="*/ 1626580 w 9854218"/>
              <a:gd name="connsiteY236" fmla="*/ 10227514 h 10287000"/>
              <a:gd name="connsiteX237" fmla="*/ 1705960 w 9854218"/>
              <a:gd name="connsiteY237" fmla="*/ 10287000 h 10287000"/>
              <a:gd name="connsiteX238" fmla="*/ 1582592 w 9854218"/>
              <a:gd name="connsiteY238" fmla="*/ 10287000 h 10287000"/>
              <a:gd name="connsiteX239" fmla="*/ 1543931 w 9854218"/>
              <a:gd name="connsiteY239" fmla="*/ 10237834 h 10287000"/>
              <a:gd name="connsiteX240" fmla="*/ 1430290 w 9854218"/>
              <a:gd name="connsiteY240" fmla="*/ 10093320 h 10287000"/>
              <a:gd name="connsiteX241" fmla="*/ 1275326 w 9854218"/>
              <a:gd name="connsiteY241" fmla="*/ 9897192 h 10287000"/>
              <a:gd name="connsiteX242" fmla="*/ 1151353 w 9854218"/>
              <a:gd name="connsiteY242" fmla="*/ 9690735 h 10287000"/>
              <a:gd name="connsiteX243" fmla="*/ 1048043 w 9854218"/>
              <a:gd name="connsiteY243" fmla="*/ 9525574 h 10287000"/>
              <a:gd name="connsiteX244" fmla="*/ 1037713 w 9854218"/>
              <a:gd name="connsiteY244" fmla="*/ 9515253 h 10287000"/>
              <a:gd name="connsiteX245" fmla="*/ 1027381 w 9854218"/>
              <a:gd name="connsiteY245" fmla="*/ 9494606 h 10287000"/>
              <a:gd name="connsiteX246" fmla="*/ 800101 w 9854218"/>
              <a:gd name="connsiteY246" fmla="*/ 9071380 h 10287000"/>
              <a:gd name="connsiteX247" fmla="*/ 769108 w 9854218"/>
              <a:gd name="connsiteY247" fmla="*/ 9102346 h 10287000"/>
              <a:gd name="connsiteX248" fmla="*/ 717451 w 9854218"/>
              <a:gd name="connsiteY248" fmla="*/ 9050732 h 10287000"/>
              <a:gd name="connsiteX249" fmla="*/ 727783 w 9854218"/>
              <a:gd name="connsiteY249" fmla="*/ 9071378 h 10287000"/>
              <a:gd name="connsiteX250" fmla="*/ 738113 w 9854218"/>
              <a:gd name="connsiteY250" fmla="*/ 9092025 h 10287000"/>
              <a:gd name="connsiteX251" fmla="*/ 727783 w 9854218"/>
              <a:gd name="connsiteY251" fmla="*/ 9081700 h 10287000"/>
              <a:gd name="connsiteX252" fmla="*/ 717451 w 9854218"/>
              <a:gd name="connsiteY252" fmla="*/ 9061056 h 10287000"/>
              <a:gd name="connsiteX253" fmla="*/ 707120 w 9854218"/>
              <a:gd name="connsiteY253" fmla="*/ 9050734 h 10287000"/>
              <a:gd name="connsiteX254" fmla="*/ 676127 w 9854218"/>
              <a:gd name="connsiteY254" fmla="*/ 8999120 h 10287000"/>
              <a:gd name="connsiteX255" fmla="*/ 676127 w 9854218"/>
              <a:gd name="connsiteY255" fmla="*/ 8988798 h 10287000"/>
              <a:gd name="connsiteX256" fmla="*/ 676127 w 9854218"/>
              <a:gd name="connsiteY256" fmla="*/ 8978474 h 10287000"/>
              <a:gd name="connsiteX257" fmla="*/ 683875 w 9854218"/>
              <a:gd name="connsiteY257" fmla="*/ 8978474 h 10287000"/>
              <a:gd name="connsiteX258" fmla="*/ 686458 w 9854218"/>
              <a:gd name="connsiteY258" fmla="*/ 8988795 h 10287000"/>
              <a:gd name="connsiteX259" fmla="*/ 686458 w 9854218"/>
              <a:gd name="connsiteY259" fmla="*/ 8978476 h 10287000"/>
              <a:gd name="connsiteX260" fmla="*/ 683875 w 9854218"/>
              <a:gd name="connsiteY260" fmla="*/ 8978474 h 10287000"/>
              <a:gd name="connsiteX261" fmla="*/ 681293 w 9854218"/>
              <a:gd name="connsiteY261" fmla="*/ 8968152 h 10287000"/>
              <a:gd name="connsiteX262" fmla="*/ 676127 w 9854218"/>
              <a:gd name="connsiteY262" fmla="*/ 8947508 h 10287000"/>
              <a:gd name="connsiteX263" fmla="*/ 727783 w 9854218"/>
              <a:gd name="connsiteY263" fmla="*/ 8978476 h 10287000"/>
              <a:gd name="connsiteX264" fmla="*/ 707120 w 9854218"/>
              <a:gd name="connsiteY264" fmla="*/ 8895896 h 10287000"/>
              <a:gd name="connsiteX265" fmla="*/ 717451 w 9854218"/>
              <a:gd name="connsiteY265" fmla="*/ 8885571 h 10287000"/>
              <a:gd name="connsiteX266" fmla="*/ 707120 w 9854218"/>
              <a:gd name="connsiteY266" fmla="*/ 8885571 h 10287000"/>
              <a:gd name="connsiteX267" fmla="*/ 707120 w 9854218"/>
              <a:gd name="connsiteY267" fmla="*/ 8875250 h 10287000"/>
              <a:gd name="connsiteX268" fmla="*/ 707122 w 9854218"/>
              <a:gd name="connsiteY268" fmla="*/ 8864925 h 10287000"/>
              <a:gd name="connsiteX269" fmla="*/ 707123 w 9854218"/>
              <a:gd name="connsiteY269" fmla="*/ 8854604 h 10287000"/>
              <a:gd name="connsiteX270" fmla="*/ 645137 w 9854218"/>
              <a:gd name="connsiteY270" fmla="*/ 8699764 h 10287000"/>
              <a:gd name="connsiteX271" fmla="*/ 655465 w 9854218"/>
              <a:gd name="connsiteY271" fmla="*/ 8699762 h 10287000"/>
              <a:gd name="connsiteX272" fmla="*/ 645136 w 9854218"/>
              <a:gd name="connsiteY272" fmla="*/ 8689440 h 10287000"/>
              <a:gd name="connsiteX273" fmla="*/ 624473 w 9854218"/>
              <a:gd name="connsiteY273" fmla="*/ 8658474 h 10287000"/>
              <a:gd name="connsiteX274" fmla="*/ 634804 w 9854218"/>
              <a:gd name="connsiteY274" fmla="*/ 8648150 h 10287000"/>
              <a:gd name="connsiteX275" fmla="*/ 541826 w 9854218"/>
              <a:gd name="connsiteY275" fmla="*/ 8493312 h 10287000"/>
              <a:gd name="connsiteX276" fmla="*/ 490171 w 9854218"/>
              <a:gd name="connsiteY276" fmla="*/ 8276537 h 10287000"/>
              <a:gd name="connsiteX277" fmla="*/ 806632 w 9854218"/>
              <a:gd name="connsiteY277" fmla="*/ 8255612 h 10287000"/>
              <a:gd name="connsiteX278" fmla="*/ 850907 w 9854218"/>
              <a:gd name="connsiteY278" fmla="*/ 8343801 h 10287000"/>
              <a:gd name="connsiteX279" fmla="*/ 935992 w 9854218"/>
              <a:gd name="connsiteY279" fmla="*/ 8551696 h 10287000"/>
              <a:gd name="connsiteX280" fmla="*/ 969526 w 9854218"/>
              <a:gd name="connsiteY280" fmla="*/ 8533143 h 10287000"/>
              <a:gd name="connsiteX281" fmla="*/ 976687 w 9854218"/>
              <a:gd name="connsiteY281" fmla="*/ 8531121 h 10287000"/>
              <a:gd name="connsiteX282" fmla="*/ 917057 w 9854218"/>
              <a:gd name="connsiteY282" fmla="*/ 8420546 h 10287000"/>
              <a:gd name="connsiteX283" fmla="*/ 844099 w 9854218"/>
              <a:gd name="connsiteY283" fmla="*/ 8265042 h 10287000"/>
              <a:gd name="connsiteX284" fmla="*/ 808037 w 9854218"/>
              <a:gd name="connsiteY284" fmla="*/ 8255841 h 10287000"/>
              <a:gd name="connsiteX285" fmla="*/ 2503470 w 9854218"/>
              <a:gd name="connsiteY285" fmla="*/ 8056143 h 10287000"/>
              <a:gd name="connsiteX286" fmla="*/ 2519093 w 9854218"/>
              <a:gd name="connsiteY286" fmla="*/ 8080730 h 10287000"/>
              <a:gd name="connsiteX287" fmla="*/ 2503277 w 9854218"/>
              <a:gd name="connsiteY287" fmla="*/ 8057009 h 10287000"/>
              <a:gd name="connsiteX288" fmla="*/ 2503470 w 9854218"/>
              <a:gd name="connsiteY288" fmla="*/ 8056143 h 10287000"/>
              <a:gd name="connsiteX289" fmla="*/ 764668 w 9854218"/>
              <a:gd name="connsiteY289" fmla="*/ 8009342 h 10287000"/>
              <a:gd name="connsiteX290" fmla="*/ 763417 w 9854218"/>
              <a:gd name="connsiteY290" fmla="*/ 8021661 h 10287000"/>
              <a:gd name="connsiteX291" fmla="*/ 834965 w 9854218"/>
              <a:gd name="connsiteY291" fmla="*/ 8162667 h 10287000"/>
              <a:gd name="connsiteX292" fmla="*/ 931577 w 9854218"/>
              <a:gd name="connsiteY292" fmla="*/ 8419358 h 10287000"/>
              <a:gd name="connsiteX293" fmla="*/ 948700 w 9854218"/>
              <a:gd name="connsiteY293" fmla="*/ 8415056 h 10287000"/>
              <a:gd name="connsiteX294" fmla="*/ 953120 w 9854218"/>
              <a:gd name="connsiteY294" fmla="*/ 8415668 h 10287000"/>
              <a:gd name="connsiteX295" fmla="*/ 913409 w 9854218"/>
              <a:gd name="connsiteY295" fmla="*/ 8298012 h 10287000"/>
              <a:gd name="connsiteX296" fmla="*/ 780862 w 9854218"/>
              <a:gd name="connsiteY296" fmla="*/ 8043854 h 10287000"/>
              <a:gd name="connsiteX297" fmla="*/ 2215406 w 9854218"/>
              <a:gd name="connsiteY297" fmla="*/ 7954197 h 10287000"/>
              <a:gd name="connsiteX298" fmla="*/ 2228060 w 9854218"/>
              <a:gd name="connsiteY298" fmla="*/ 7966851 h 10287000"/>
              <a:gd name="connsiteX299" fmla="*/ 2215406 w 9854218"/>
              <a:gd name="connsiteY299" fmla="*/ 7954197 h 10287000"/>
              <a:gd name="connsiteX300" fmla="*/ 3442472 w 9854218"/>
              <a:gd name="connsiteY300" fmla="*/ 7922889 h 10287000"/>
              <a:gd name="connsiteX301" fmla="*/ 3452306 w 9854218"/>
              <a:gd name="connsiteY301" fmla="*/ 7931229 h 10287000"/>
              <a:gd name="connsiteX302" fmla="*/ 3443267 w 9854218"/>
              <a:gd name="connsiteY302" fmla="*/ 7926066 h 10287000"/>
              <a:gd name="connsiteX303" fmla="*/ 633680 w 9854218"/>
              <a:gd name="connsiteY303" fmla="*/ 7810980 h 10287000"/>
              <a:gd name="connsiteX304" fmla="*/ 657178 w 9854218"/>
              <a:gd name="connsiteY304" fmla="*/ 7880034 h 10287000"/>
              <a:gd name="connsiteX305" fmla="*/ 662339 w 9854218"/>
              <a:gd name="connsiteY305" fmla="*/ 7894485 h 10287000"/>
              <a:gd name="connsiteX306" fmla="*/ 663355 w 9854218"/>
              <a:gd name="connsiteY306" fmla="*/ 7877766 h 10287000"/>
              <a:gd name="connsiteX307" fmla="*/ 662722 w 9854218"/>
              <a:gd name="connsiteY307" fmla="*/ 7877663 h 10287000"/>
              <a:gd name="connsiteX308" fmla="*/ 2312033 w 9854218"/>
              <a:gd name="connsiteY308" fmla="*/ 7793150 h 10287000"/>
              <a:gd name="connsiteX309" fmla="*/ 2329289 w 9854218"/>
              <a:gd name="connsiteY309" fmla="*/ 7802352 h 10287000"/>
              <a:gd name="connsiteX310" fmla="*/ 2329290 w 9854218"/>
              <a:gd name="connsiteY310" fmla="*/ 7827662 h 10287000"/>
              <a:gd name="connsiteX311" fmla="*/ 2316635 w 9854218"/>
              <a:gd name="connsiteY311" fmla="*/ 7815006 h 10287000"/>
              <a:gd name="connsiteX312" fmla="*/ 2316636 w 9854218"/>
              <a:gd name="connsiteY312" fmla="*/ 7802355 h 10287000"/>
              <a:gd name="connsiteX313" fmla="*/ 2296450 w 9854218"/>
              <a:gd name="connsiteY313" fmla="*/ 7769516 h 10287000"/>
              <a:gd name="connsiteX314" fmla="*/ 2303980 w 9854218"/>
              <a:gd name="connsiteY314" fmla="*/ 7777047 h 10287000"/>
              <a:gd name="connsiteX315" fmla="*/ 2312033 w 9854218"/>
              <a:gd name="connsiteY315" fmla="*/ 7793150 h 10287000"/>
              <a:gd name="connsiteX316" fmla="*/ 2308530 w 9854218"/>
              <a:gd name="connsiteY316" fmla="*/ 7791284 h 10287000"/>
              <a:gd name="connsiteX317" fmla="*/ 2276478 w 9854218"/>
              <a:gd name="connsiteY317" fmla="*/ 7726433 h 10287000"/>
              <a:gd name="connsiteX318" fmla="*/ 2286584 w 9854218"/>
              <a:gd name="connsiteY318" fmla="*/ 7751738 h 10287000"/>
              <a:gd name="connsiteX319" fmla="*/ 2296450 w 9854218"/>
              <a:gd name="connsiteY319" fmla="*/ 7769516 h 10287000"/>
              <a:gd name="connsiteX320" fmla="*/ 2291328 w 9854218"/>
              <a:gd name="connsiteY320" fmla="*/ 7764395 h 10287000"/>
              <a:gd name="connsiteX321" fmla="*/ 2266022 w 9854218"/>
              <a:gd name="connsiteY321" fmla="*/ 7726434 h 10287000"/>
              <a:gd name="connsiteX322" fmla="*/ 2268472 w 9854218"/>
              <a:gd name="connsiteY322" fmla="*/ 7706363 h 10287000"/>
              <a:gd name="connsiteX323" fmla="*/ 2278674 w 9854218"/>
              <a:gd name="connsiteY323" fmla="*/ 7726434 h 10287000"/>
              <a:gd name="connsiteX324" fmla="*/ 2276478 w 9854218"/>
              <a:gd name="connsiteY324" fmla="*/ 7726433 h 10287000"/>
              <a:gd name="connsiteX325" fmla="*/ 3206446 w 9854218"/>
              <a:gd name="connsiteY325" fmla="*/ 7625214 h 10287000"/>
              <a:gd name="connsiteX326" fmla="*/ 3235355 w 9854218"/>
              <a:gd name="connsiteY326" fmla="*/ 7673157 h 10287000"/>
              <a:gd name="connsiteX327" fmla="*/ 3245688 w 9854218"/>
              <a:gd name="connsiteY327" fmla="*/ 7693805 h 10287000"/>
              <a:gd name="connsiteX328" fmla="*/ 3256018 w 9854218"/>
              <a:gd name="connsiteY328" fmla="*/ 7704129 h 10287000"/>
              <a:gd name="connsiteX329" fmla="*/ 3359327 w 9854218"/>
              <a:gd name="connsiteY329" fmla="*/ 7869293 h 10287000"/>
              <a:gd name="connsiteX330" fmla="*/ 3483299 w 9854218"/>
              <a:gd name="connsiteY330" fmla="*/ 8075745 h 10287000"/>
              <a:gd name="connsiteX331" fmla="*/ 3638266 w 9854218"/>
              <a:gd name="connsiteY331" fmla="*/ 8271875 h 10287000"/>
              <a:gd name="connsiteX332" fmla="*/ 3778586 w 9854218"/>
              <a:gd name="connsiteY332" fmla="*/ 8450318 h 10287000"/>
              <a:gd name="connsiteX333" fmla="*/ 3799856 w 9854218"/>
              <a:gd name="connsiteY333" fmla="*/ 8410686 h 10287000"/>
              <a:gd name="connsiteX334" fmla="*/ 3796932 w 9854218"/>
              <a:gd name="connsiteY334" fmla="*/ 8407347 h 10287000"/>
              <a:gd name="connsiteX335" fmla="*/ 3739514 w 9854218"/>
              <a:gd name="connsiteY335" fmla="*/ 8350320 h 10287000"/>
              <a:gd name="connsiteX336" fmla="*/ 3695316 w 9854218"/>
              <a:gd name="connsiteY336" fmla="*/ 8279910 h 10287000"/>
              <a:gd name="connsiteX337" fmla="*/ 3694056 w 9854218"/>
              <a:gd name="connsiteY337" fmla="*/ 8227773 h 10287000"/>
              <a:gd name="connsiteX338" fmla="*/ 3682170 w 9854218"/>
              <a:gd name="connsiteY338" fmla="*/ 8203487 h 10287000"/>
              <a:gd name="connsiteX339" fmla="*/ 3638266 w 9854218"/>
              <a:gd name="connsiteY339" fmla="*/ 8137679 h 10287000"/>
              <a:gd name="connsiteX340" fmla="*/ 3545285 w 9854218"/>
              <a:gd name="connsiteY340" fmla="*/ 8065419 h 10287000"/>
              <a:gd name="connsiteX341" fmla="*/ 3534954 w 9854218"/>
              <a:gd name="connsiteY341" fmla="*/ 8055099 h 10287000"/>
              <a:gd name="connsiteX342" fmla="*/ 3514292 w 9854218"/>
              <a:gd name="connsiteY342" fmla="*/ 8034456 h 10287000"/>
              <a:gd name="connsiteX343" fmla="*/ 3514294 w 9854218"/>
              <a:gd name="connsiteY343" fmla="*/ 8044778 h 10287000"/>
              <a:gd name="connsiteX344" fmla="*/ 3524627 w 9854218"/>
              <a:gd name="connsiteY344" fmla="*/ 8055099 h 10287000"/>
              <a:gd name="connsiteX345" fmla="*/ 3524626 w 9854218"/>
              <a:gd name="connsiteY345" fmla="*/ 8065421 h 10287000"/>
              <a:gd name="connsiteX346" fmla="*/ 3483299 w 9854218"/>
              <a:gd name="connsiteY346" fmla="*/ 7993160 h 10287000"/>
              <a:gd name="connsiteX347" fmla="*/ 3493632 w 9854218"/>
              <a:gd name="connsiteY347" fmla="*/ 8003487 h 10287000"/>
              <a:gd name="connsiteX348" fmla="*/ 3493634 w 9854218"/>
              <a:gd name="connsiteY348" fmla="*/ 7993163 h 10287000"/>
              <a:gd name="connsiteX349" fmla="*/ 3493632 w 9854218"/>
              <a:gd name="connsiteY349" fmla="*/ 7982841 h 10287000"/>
              <a:gd name="connsiteX350" fmla="*/ 3514292 w 9854218"/>
              <a:gd name="connsiteY350" fmla="*/ 7993163 h 10287000"/>
              <a:gd name="connsiteX351" fmla="*/ 3462640 w 9854218"/>
              <a:gd name="connsiteY351" fmla="*/ 7941551 h 10287000"/>
              <a:gd name="connsiteX352" fmla="*/ 3452306 w 9854218"/>
              <a:gd name="connsiteY352" fmla="*/ 7931229 h 10287000"/>
              <a:gd name="connsiteX353" fmla="*/ 3452306 w 9854218"/>
              <a:gd name="connsiteY353" fmla="*/ 7920905 h 10287000"/>
              <a:gd name="connsiteX354" fmla="*/ 3452306 w 9854218"/>
              <a:gd name="connsiteY354" fmla="*/ 7910582 h 10287000"/>
              <a:gd name="connsiteX355" fmla="*/ 3441976 w 9854218"/>
              <a:gd name="connsiteY355" fmla="*/ 7920905 h 10287000"/>
              <a:gd name="connsiteX356" fmla="*/ 3442472 w 9854218"/>
              <a:gd name="connsiteY356" fmla="*/ 7922889 h 10287000"/>
              <a:gd name="connsiteX357" fmla="*/ 3400006 w 9854218"/>
              <a:gd name="connsiteY357" fmla="*/ 7886874 h 10287000"/>
              <a:gd name="connsiteX358" fmla="*/ 3266348 w 9854218"/>
              <a:gd name="connsiteY358" fmla="*/ 7693805 h 10287000"/>
              <a:gd name="connsiteX359" fmla="*/ 3256018 w 9854218"/>
              <a:gd name="connsiteY359" fmla="*/ 7683485 h 10287000"/>
              <a:gd name="connsiteX360" fmla="*/ 3245690 w 9854218"/>
              <a:gd name="connsiteY360" fmla="*/ 7662839 h 10287000"/>
              <a:gd name="connsiteX361" fmla="*/ 3245688 w 9854218"/>
              <a:gd name="connsiteY361" fmla="*/ 7673162 h 10287000"/>
              <a:gd name="connsiteX362" fmla="*/ 3233204 w 9854218"/>
              <a:gd name="connsiteY362" fmla="*/ 7637403 h 10287000"/>
              <a:gd name="connsiteX363" fmla="*/ 3217256 w 9854218"/>
              <a:gd name="connsiteY363" fmla="*/ 7536666 h 10287000"/>
              <a:gd name="connsiteX364" fmla="*/ 3221402 w 9854218"/>
              <a:gd name="connsiteY364" fmla="*/ 7555992 h 10287000"/>
              <a:gd name="connsiteX365" fmla="*/ 3225024 w 9854218"/>
              <a:gd name="connsiteY365" fmla="*/ 7559613 h 10287000"/>
              <a:gd name="connsiteX366" fmla="*/ 3225026 w 9854218"/>
              <a:gd name="connsiteY366" fmla="*/ 7566182 h 10287000"/>
              <a:gd name="connsiteX367" fmla="*/ 3222992 w 9854218"/>
              <a:gd name="connsiteY367" fmla="*/ 7563411 h 10287000"/>
              <a:gd name="connsiteX368" fmla="*/ 3228820 w 9854218"/>
              <a:gd name="connsiteY368" fmla="*/ 7590581 h 10287000"/>
              <a:gd name="connsiteX369" fmla="*/ 3235356 w 9854218"/>
              <a:gd name="connsiteY369" fmla="*/ 7590581 h 10287000"/>
              <a:gd name="connsiteX370" fmla="*/ 3225026 w 9854218"/>
              <a:gd name="connsiteY370" fmla="*/ 7569936 h 10287000"/>
              <a:gd name="connsiteX371" fmla="*/ 3225026 w 9854218"/>
              <a:gd name="connsiteY371" fmla="*/ 7566182 h 10287000"/>
              <a:gd name="connsiteX372" fmla="*/ 3235356 w 9854218"/>
              <a:gd name="connsiteY372" fmla="*/ 7580259 h 10287000"/>
              <a:gd name="connsiteX373" fmla="*/ 576853 w 9854218"/>
              <a:gd name="connsiteY373" fmla="*/ 7500311 h 10287000"/>
              <a:gd name="connsiteX374" fmla="*/ 576661 w 9854218"/>
              <a:gd name="connsiteY374" fmla="*/ 7505700 h 10287000"/>
              <a:gd name="connsiteX375" fmla="*/ 577664 w 9854218"/>
              <a:gd name="connsiteY375" fmla="*/ 7506488 h 10287000"/>
              <a:gd name="connsiteX376" fmla="*/ 580756 w 9854218"/>
              <a:gd name="connsiteY376" fmla="*/ 7503573 h 10287000"/>
              <a:gd name="connsiteX377" fmla="*/ 3058964 w 9854218"/>
              <a:gd name="connsiteY377" fmla="*/ 7357428 h 10287000"/>
              <a:gd name="connsiteX378" fmla="*/ 3110093 w 9854218"/>
              <a:gd name="connsiteY378" fmla="*/ 7465419 h 10287000"/>
              <a:gd name="connsiteX379" fmla="*/ 3147628 w 9854218"/>
              <a:gd name="connsiteY379" fmla="*/ 7527669 h 10287000"/>
              <a:gd name="connsiteX380" fmla="*/ 1935281 w 9854218"/>
              <a:gd name="connsiteY380" fmla="*/ 7216802 h 10287000"/>
              <a:gd name="connsiteX381" fmla="*/ 1937030 w 9854218"/>
              <a:gd name="connsiteY381" fmla="*/ 7220294 h 10287000"/>
              <a:gd name="connsiteX382" fmla="*/ 1937028 w 9854218"/>
              <a:gd name="connsiteY382" fmla="*/ 7232948 h 10287000"/>
              <a:gd name="connsiteX383" fmla="*/ 1937028 w 9854218"/>
              <a:gd name="connsiteY383" fmla="*/ 7245597 h 10287000"/>
              <a:gd name="connsiteX384" fmla="*/ 1935281 w 9854218"/>
              <a:gd name="connsiteY384" fmla="*/ 7216802 h 10287000"/>
              <a:gd name="connsiteX385" fmla="*/ 2891850 w 9854218"/>
              <a:gd name="connsiteY385" fmla="*/ 7157030 h 10287000"/>
              <a:gd name="connsiteX386" fmla="*/ 2894432 w 9854218"/>
              <a:gd name="connsiteY386" fmla="*/ 7157030 h 10287000"/>
              <a:gd name="connsiteX387" fmla="*/ 2894429 w 9854218"/>
              <a:gd name="connsiteY387" fmla="*/ 7167353 h 10287000"/>
              <a:gd name="connsiteX388" fmla="*/ 404158 w 9854218"/>
              <a:gd name="connsiteY388" fmla="*/ 7137999 h 10287000"/>
              <a:gd name="connsiteX389" fmla="*/ 401374 w 9854218"/>
              <a:gd name="connsiteY389" fmla="*/ 7139007 h 10287000"/>
              <a:gd name="connsiteX390" fmla="*/ 408661 w 9854218"/>
              <a:gd name="connsiteY390" fmla="*/ 7178088 h 10287000"/>
              <a:gd name="connsiteX391" fmla="*/ 412363 w 9854218"/>
              <a:gd name="connsiteY391" fmla="*/ 7181183 h 10287000"/>
              <a:gd name="connsiteX392" fmla="*/ 2918046 w 9854218"/>
              <a:gd name="connsiteY392" fmla="*/ 7071500 h 10287000"/>
              <a:gd name="connsiteX393" fmla="*/ 2915096 w 9854218"/>
              <a:gd name="connsiteY393" fmla="*/ 7074452 h 10287000"/>
              <a:gd name="connsiteX394" fmla="*/ 2935756 w 9854218"/>
              <a:gd name="connsiteY394" fmla="*/ 7157030 h 10287000"/>
              <a:gd name="connsiteX395" fmla="*/ 2884102 w 9854218"/>
              <a:gd name="connsiteY395" fmla="*/ 7126059 h 10287000"/>
              <a:gd name="connsiteX396" fmla="*/ 2889268 w 9854218"/>
              <a:gd name="connsiteY396" fmla="*/ 7146705 h 10287000"/>
              <a:gd name="connsiteX397" fmla="*/ 2891850 w 9854218"/>
              <a:gd name="connsiteY397" fmla="*/ 7157030 h 10287000"/>
              <a:gd name="connsiteX398" fmla="*/ 2884104 w 9854218"/>
              <a:gd name="connsiteY398" fmla="*/ 7157030 h 10287000"/>
              <a:gd name="connsiteX399" fmla="*/ 2884104 w 9854218"/>
              <a:gd name="connsiteY399" fmla="*/ 7167354 h 10287000"/>
              <a:gd name="connsiteX400" fmla="*/ 2884104 w 9854218"/>
              <a:gd name="connsiteY400" fmla="*/ 7177674 h 10287000"/>
              <a:gd name="connsiteX401" fmla="*/ 2915096 w 9854218"/>
              <a:gd name="connsiteY401" fmla="*/ 7229289 h 10287000"/>
              <a:gd name="connsiteX402" fmla="*/ 2925425 w 9854218"/>
              <a:gd name="connsiteY402" fmla="*/ 7239612 h 10287000"/>
              <a:gd name="connsiteX403" fmla="*/ 2935756 w 9854218"/>
              <a:gd name="connsiteY403" fmla="*/ 7260254 h 10287000"/>
              <a:gd name="connsiteX404" fmla="*/ 2946089 w 9854218"/>
              <a:gd name="connsiteY404" fmla="*/ 7270578 h 10287000"/>
              <a:gd name="connsiteX405" fmla="*/ 2935752 w 9854218"/>
              <a:gd name="connsiteY405" fmla="*/ 7249928 h 10287000"/>
              <a:gd name="connsiteX406" fmla="*/ 2925425 w 9854218"/>
              <a:gd name="connsiteY406" fmla="*/ 7229289 h 10287000"/>
              <a:gd name="connsiteX407" fmla="*/ 2977079 w 9854218"/>
              <a:gd name="connsiteY407" fmla="*/ 7280901 h 10287000"/>
              <a:gd name="connsiteX408" fmla="*/ 2984831 w 9854218"/>
              <a:gd name="connsiteY408" fmla="*/ 7257674 h 10287000"/>
              <a:gd name="connsiteX409" fmla="*/ 3003734 w 9854218"/>
              <a:gd name="connsiteY409" fmla="*/ 7251377 h 10287000"/>
              <a:gd name="connsiteX410" fmla="*/ 2942093 w 9854218"/>
              <a:gd name="connsiteY410" fmla="*/ 7133019 h 10287000"/>
              <a:gd name="connsiteX411" fmla="*/ 2915093 w 9854218"/>
              <a:gd name="connsiteY411" fmla="*/ 7063944 h 10287000"/>
              <a:gd name="connsiteX412" fmla="*/ 2915093 w 9854218"/>
              <a:gd name="connsiteY412" fmla="*/ 7064126 h 10287000"/>
              <a:gd name="connsiteX413" fmla="*/ 2915164 w 9854218"/>
              <a:gd name="connsiteY413" fmla="*/ 7064126 h 10287000"/>
              <a:gd name="connsiteX414" fmla="*/ 2915093 w 9854218"/>
              <a:gd name="connsiteY414" fmla="*/ 7063944 h 10287000"/>
              <a:gd name="connsiteX415" fmla="*/ 2849382 w 9854218"/>
              <a:gd name="connsiteY415" fmla="*/ 6895821 h 10287000"/>
              <a:gd name="connsiteX416" fmla="*/ 2848265 w 9854218"/>
              <a:gd name="connsiteY416" fmla="*/ 6901058 h 10287000"/>
              <a:gd name="connsiteX417" fmla="*/ 2860859 w 9854218"/>
              <a:gd name="connsiteY417" fmla="*/ 6936381 h 10287000"/>
              <a:gd name="connsiteX418" fmla="*/ 2875322 w 9854218"/>
              <a:gd name="connsiteY418" fmla="*/ 6962196 h 10287000"/>
              <a:gd name="connsiteX419" fmla="*/ 385241 w 9854218"/>
              <a:gd name="connsiteY419" fmla="*/ 6674598 h 10287000"/>
              <a:gd name="connsiteX420" fmla="*/ 385633 w 9854218"/>
              <a:gd name="connsiteY420" fmla="*/ 6679001 h 10287000"/>
              <a:gd name="connsiteX421" fmla="*/ 390691 w 9854218"/>
              <a:gd name="connsiteY421" fmla="*/ 6735674 h 10287000"/>
              <a:gd name="connsiteX422" fmla="*/ 520061 w 9854218"/>
              <a:gd name="connsiteY422" fmla="*/ 7276901 h 10287000"/>
              <a:gd name="connsiteX423" fmla="*/ 526588 w 9854218"/>
              <a:gd name="connsiteY423" fmla="*/ 7350027 h 10287000"/>
              <a:gd name="connsiteX424" fmla="*/ 553093 w 9854218"/>
              <a:gd name="connsiteY424" fmla="*/ 7399248 h 10287000"/>
              <a:gd name="connsiteX425" fmla="*/ 566546 w 9854218"/>
              <a:gd name="connsiteY425" fmla="*/ 7302215 h 10287000"/>
              <a:gd name="connsiteX426" fmla="*/ 616675 w 9854218"/>
              <a:gd name="connsiteY426" fmla="*/ 7533593 h 10287000"/>
              <a:gd name="connsiteX427" fmla="*/ 614161 w 9854218"/>
              <a:gd name="connsiteY427" fmla="*/ 7546719 h 10287000"/>
              <a:gd name="connsiteX428" fmla="*/ 609307 w 9854218"/>
              <a:gd name="connsiteY428" fmla="*/ 7540304 h 10287000"/>
              <a:gd name="connsiteX429" fmla="*/ 620531 w 9854218"/>
              <a:gd name="connsiteY429" fmla="*/ 7570017 h 10287000"/>
              <a:gd name="connsiteX430" fmla="*/ 648503 w 9854218"/>
              <a:gd name="connsiteY430" fmla="*/ 7635690 h 10287000"/>
              <a:gd name="connsiteX431" fmla="*/ 627220 w 9854218"/>
              <a:gd name="connsiteY431" fmla="*/ 7644969 h 10287000"/>
              <a:gd name="connsiteX432" fmla="*/ 698768 w 9854218"/>
              <a:gd name="connsiteY432" fmla="*/ 7785975 h 10287000"/>
              <a:gd name="connsiteX433" fmla="*/ 705985 w 9854218"/>
              <a:gd name="connsiteY433" fmla="*/ 7842338 h 10287000"/>
              <a:gd name="connsiteX434" fmla="*/ 719231 w 9854218"/>
              <a:gd name="connsiteY434" fmla="*/ 7878117 h 10287000"/>
              <a:gd name="connsiteX435" fmla="*/ 727777 w 9854218"/>
              <a:gd name="connsiteY435" fmla="*/ 7870068 h 10287000"/>
              <a:gd name="connsiteX436" fmla="*/ 784700 w 9854218"/>
              <a:gd name="connsiteY436" fmla="*/ 8012382 h 10287000"/>
              <a:gd name="connsiteX437" fmla="*/ 781397 w 9854218"/>
              <a:gd name="connsiteY437" fmla="*/ 8012736 h 10287000"/>
              <a:gd name="connsiteX438" fmla="*/ 795380 w 9854218"/>
              <a:gd name="connsiteY438" fmla="*/ 8042666 h 10287000"/>
              <a:gd name="connsiteX439" fmla="*/ 824632 w 9854218"/>
              <a:gd name="connsiteY439" fmla="*/ 8040041 h 10287000"/>
              <a:gd name="connsiteX440" fmla="*/ 983654 w 9854218"/>
              <a:gd name="connsiteY440" fmla="*/ 8335359 h 10287000"/>
              <a:gd name="connsiteX441" fmla="*/ 1037300 w 9854218"/>
              <a:gd name="connsiteY441" fmla="*/ 8419382 h 10287000"/>
              <a:gd name="connsiteX442" fmla="*/ 972338 w 9854218"/>
              <a:gd name="connsiteY442" fmla="*/ 8288648 h 10287000"/>
              <a:gd name="connsiteX443" fmla="*/ 580660 w 9854218"/>
              <a:gd name="connsiteY443" fmla="*/ 7306610 h 10287000"/>
              <a:gd name="connsiteX444" fmla="*/ 452429 w 9854218"/>
              <a:gd name="connsiteY444" fmla="*/ 6916037 h 10287000"/>
              <a:gd name="connsiteX445" fmla="*/ 2698146 w 9854218"/>
              <a:gd name="connsiteY445" fmla="*/ 6455090 h 10287000"/>
              <a:gd name="connsiteX446" fmla="*/ 2749798 w 9854218"/>
              <a:gd name="connsiteY446" fmla="*/ 6671862 h 10287000"/>
              <a:gd name="connsiteX447" fmla="*/ 2796288 w 9854218"/>
              <a:gd name="connsiteY447" fmla="*/ 6776381 h 10287000"/>
              <a:gd name="connsiteX448" fmla="*/ 2807396 w 9854218"/>
              <a:gd name="connsiteY448" fmla="*/ 6788406 h 10287000"/>
              <a:gd name="connsiteX449" fmla="*/ 2758038 w 9854218"/>
              <a:gd name="connsiteY449" fmla="*/ 6662120 h 10287000"/>
              <a:gd name="connsiteX450" fmla="*/ 2702070 w 9854218"/>
              <a:gd name="connsiteY450" fmla="*/ 6463778 h 10287000"/>
              <a:gd name="connsiteX451" fmla="*/ 1578806 w 9854218"/>
              <a:gd name="connsiteY451" fmla="*/ 6051324 h 10287000"/>
              <a:gd name="connsiteX452" fmla="*/ 1578095 w 9854218"/>
              <a:gd name="connsiteY452" fmla="*/ 6052265 h 10287000"/>
              <a:gd name="connsiteX453" fmla="*/ 1579340 w 9854218"/>
              <a:gd name="connsiteY453" fmla="*/ 6053457 h 10287000"/>
              <a:gd name="connsiteX454" fmla="*/ 3157676 w 9854218"/>
              <a:gd name="connsiteY454" fmla="*/ 5831444 h 10287000"/>
              <a:gd name="connsiteX455" fmla="*/ 3167154 w 9854218"/>
              <a:gd name="connsiteY455" fmla="*/ 5897463 h 10287000"/>
              <a:gd name="connsiteX456" fmla="*/ 3179536 w 9854218"/>
              <a:gd name="connsiteY456" fmla="*/ 5918415 h 10287000"/>
              <a:gd name="connsiteX457" fmla="*/ 3183389 w 9854218"/>
              <a:gd name="connsiteY457" fmla="*/ 5926548 h 10287000"/>
              <a:gd name="connsiteX458" fmla="*/ 1608035 w 9854218"/>
              <a:gd name="connsiteY458" fmla="*/ 5790446 h 10287000"/>
              <a:gd name="connsiteX459" fmla="*/ 1608806 w 9854218"/>
              <a:gd name="connsiteY459" fmla="*/ 5802330 h 10287000"/>
              <a:gd name="connsiteX460" fmla="*/ 1608036 w 9854218"/>
              <a:gd name="connsiteY460" fmla="*/ 5803103 h 10287000"/>
              <a:gd name="connsiteX461" fmla="*/ 1620094 w 9854218"/>
              <a:gd name="connsiteY461" fmla="*/ 5777793 h 10287000"/>
              <a:gd name="connsiteX462" fmla="*/ 1620690 w 9854218"/>
              <a:gd name="connsiteY462" fmla="*/ 5777793 h 10287000"/>
              <a:gd name="connsiteX463" fmla="*/ 1620689 w 9854218"/>
              <a:gd name="connsiteY463" fmla="*/ 5790449 h 10287000"/>
              <a:gd name="connsiteX464" fmla="*/ 1620094 w 9854218"/>
              <a:gd name="connsiteY464" fmla="*/ 5777793 h 10287000"/>
              <a:gd name="connsiteX465" fmla="*/ 987599 w 9854218"/>
              <a:gd name="connsiteY465" fmla="*/ 5658741 h 10287000"/>
              <a:gd name="connsiteX466" fmla="*/ 986690 w 9854218"/>
              <a:gd name="connsiteY466" fmla="*/ 5662070 h 10287000"/>
              <a:gd name="connsiteX467" fmla="*/ 988007 w 9854218"/>
              <a:gd name="connsiteY467" fmla="*/ 5663910 h 10287000"/>
              <a:gd name="connsiteX468" fmla="*/ 179521 w 9854218"/>
              <a:gd name="connsiteY468" fmla="*/ 5654276 h 10287000"/>
              <a:gd name="connsiteX469" fmla="*/ 170569 w 9854218"/>
              <a:gd name="connsiteY469" fmla="*/ 5666250 h 10287000"/>
              <a:gd name="connsiteX470" fmla="*/ 203464 w 9854218"/>
              <a:gd name="connsiteY470" fmla="*/ 5869691 h 10287000"/>
              <a:gd name="connsiteX471" fmla="*/ 224344 w 9854218"/>
              <a:gd name="connsiteY471" fmla="*/ 6103695 h 10287000"/>
              <a:gd name="connsiteX472" fmla="*/ 211024 w 9854218"/>
              <a:gd name="connsiteY472" fmla="*/ 6119633 h 10287000"/>
              <a:gd name="connsiteX473" fmla="*/ 245357 w 9854218"/>
              <a:gd name="connsiteY473" fmla="*/ 6256604 h 10287000"/>
              <a:gd name="connsiteX474" fmla="*/ 254494 w 9854218"/>
              <a:gd name="connsiteY474" fmla="*/ 6358982 h 10287000"/>
              <a:gd name="connsiteX475" fmla="*/ 266614 w 9854218"/>
              <a:gd name="connsiteY475" fmla="*/ 6397541 h 10287000"/>
              <a:gd name="connsiteX476" fmla="*/ 260396 w 9854218"/>
              <a:gd name="connsiteY476" fmla="*/ 6349323 h 10287000"/>
              <a:gd name="connsiteX477" fmla="*/ 238729 w 9854218"/>
              <a:gd name="connsiteY477" fmla="*/ 6189101 h 10287000"/>
              <a:gd name="connsiteX478" fmla="*/ 245522 w 9854218"/>
              <a:gd name="connsiteY478" fmla="*/ 6100037 h 10287000"/>
              <a:gd name="connsiteX479" fmla="*/ 221948 w 9854218"/>
              <a:gd name="connsiteY479" fmla="*/ 5887466 h 10287000"/>
              <a:gd name="connsiteX480" fmla="*/ 214630 w 9854218"/>
              <a:gd name="connsiteY480" fmla="*/ 5676320 h 10287000"/>
              <a:gd name="connsiteX481" fmla="*/ 200849 w 9854218"/>
              <a:gd name="connsiteY481" fmla="*/ 5668716 h 10287000"/>
              <a:gd name="connsiteX482" fmla="*/ 179521 w 9854218"/>
              <a:gd name="connsiteY482" fmla="*/ 5654276 h 10287000"/>
              <a:gd name="connsiteX483" fmla="*/ 207314 w 9854218"/>
              <a:gd name="connsiteY483" fmla="*/ 5516166 h 10287000"/>
              <a:gd name="connsiteX484" fmla="*/ 207958 w 9854218"/>
              <a:gd name="connsiteY484" fmla="*/ 5528946 h 10287000"/>
              <a:gd name="connsiteX485" fmla="*/ 211150 w 9854218"/>
              <a:gd name="connsiteY485" fmla="*/ 5547980 h 10287000"/>
              <a:gd name="connsiteX486" fmla="*/ 210569 w 9854218"/>
              <a:gd name="connsiteY486" fmla="*/ 5526123 h 10287000"/>
              <a:gd name="connsiteX487" fmla="*/ 192424 w 9854218"/>
              <a:gd name="connsiteY487" fmla="*/ 5257115 h 10287000"/>
              <a:gd name="connsiteX488" fmla="*/ 193628 w 9854218"/>
              <a:gd name="connsiteY488" fmla="*/ 5272157 h 10287000"/>
              <a:gd name="connsiteX489" fmla="*/ 191896 w 9854218"/>
              <a:gd name="connsiteY489" fmla="*/ 5279469 h 10287000"/>
              <a:gd name="connsiteX490" fmla="*/ 193616 w 9854218"/>
              <a:gd name="connsiteY490" fmla="*/ 5297948 h 10287000"/>
              <a:gd name="connsiteX491" fmla="*/ 196162 w 9854218"/>
              <a:gd name="connsiteY491" fmla="*/ 5303711 h 10287000"/>
              <a:gd name="connsiteX492" fmla="*/ 193628 w 9854218"/>
              <a:gd name="connsiteY492" fmla="*/ 5272157 h 10287000"/>
              <a:gd name="connsiteX493" fmla="*/ 193729 w 9854218"/>
              <a:gd name="connsiteY493" fmla="*/ 5271741 h 10287000"/>
              <a:gd name="connsiteX494" fmla="*/ 192424 w 9854218"/>
              <a:gd name="connsiteY494" fmla="*/ 5257115 h 10287000"/>
              <a:gd name="connsiteX495" fmla="*/ 167189 w 9854218"/>
              <a:gd name="connsiteY495" fmla="*/ 5242794 h 10287000"/>
              <a:gd name="connsiteX496" fmla="*/ 169834 w 9854218"/>
              <a:gd name="connsiteY496" fmla="*/ 5251772 h 10287000"/>
              <a:gd name="connsiteX497" fmla="*/ 174181 w 9854218"/>
              <a:gd name="connsiteY497" fmla="*/ 5434740 h 10287000"/>
              <a:gd name="connsiteX498" fmla="*/ 175744 w 9854218"/>
              <a:gd name="connsiteY498" fmla="*/ 5481300 h 10287000"/>
              <a:gd name="connsiteX499" fmla="*/ 176030 w 9854218"/>
              <a:gd name="connsiteY499" fmla="*/ 5479637 h 10287000"/>
              <a:gd name="connsiteX500" fmla="*/ 181550 w 9854218"/>
              <a:gd name="connsiteY500" fmla="*/ 5458872 h 10287000"/>
              <a:gd name="connsiteX501" fmla="*/ 193984 w 9854218"/>
              <a:gd name="connsiteY501" fmla="*/ 5474340 h 10287000"/>
              <a:gd name="connsiteX502" fmla="*/ 201959 w 9854218"/>
              <a:gd name="connsiteY502" fmla="*/ 5477472 h 10287000"/>
              <a:gd name="connsiteX503" fmla="*/ 196402 w 9854218"/>
              <a:gd name="connsiteY503" fmla="*/ 5432868 h 10287000"/>
              <a:gd name="connsiteX504" fmla="*/ 176849 w 9854218"/>
              <a:gd name="connsiteY504" fmla="*/ 5308184 h 10287000"/>
              <a:gd name="connsiteX505" fmla="*/ 173353 w 9854218"/>
              <a:gd name="connsiteY505" fmla="*/ 5243462 h 10287000"/>
              <a:gd name="connsiteX506" fmla="*/ 1645996 w 9854218"/>
              <a:gd name="connsiteY506" fmla="*/ 5183081 h 10287000"/>
              <a:gd name="connsiteX507" fmla="*/ 1645996 w 9854218"/>
              <a:gd name="connsiteY507" fmla="*/ 5195732 h 10287000"/>
              <a:gd name="connsiteX508" fmla="*/ 1633342 w 9854218"/>
              <a:gd name="connsiteY508" fmla="*/ 5195732 h 10287000"/>
              <a:gd name="connsiteX509" fmla="*/ 1620689 w 9854218"/>
              <a:gd name="connsiteY509" fmla="*/ 5043891 h 10287000"/>
              <a:gd name="connsiteX510" fmla="*/ 1633343 w 9854218"/>
              <a:gd name="connsiteY510" fmla="*/ 5119812 h 10287000"/>
              <a:gd name="connsiteX511" fmla="*/ 1620690 w 9854218"/>
              <a:gd name="connsiteY511" fmla="*/ 5145120 h 10287000"/>
              <a:gd name="connsiteX512" fmla="*/ 1633342 w 9854218"/>
              <a:gd name="connsiteY512" fmla="*/ 5170424 h 10287000"/>
              <a:gd name="connsiteX513" fmla="*/ 1633343 w 9854218"/>
              <a:gd name="connsiteY513" fmla="*/ 5183081 h 10287000"/>
              <a:gd name="connsiteX514" fmla="*/ 1633342 w 9854218"/>
              <a:gd name="connsiteY514" fmla="*/ 5195732 h 10287000"/>
              <a:gd name="connsiteX515" fmla="*/ 1633342 w 9854218"/>
              <a:gd name="connsiteY515" fmla="*/ 5208387 h 10287000"/>
              <a:gd name="connsiteX516" fmla="*/ 1633343 w 9854218"/>
              <a:gd name="connsiteY516" fmla="*/ 5221041 h 10287000"/>
              <a:gd name="connsiteX517" fmla="*/ 1645996 w 9854218"/>
              <a:gd name="connsiteY517" fmla="*/ 5221038 h 10287000"/>
              <a:gd name="connsiteX518" fmla="*/ 1620689 w 9854218"/>
              <a:gd name="connsiteY518" fmla="*/ 5233692 h 10287000"/>
              <a:gd name="connsiteX519" fmla="*/ 1633343 w 9854218"/>
              <a:gd name="connsiteY519" fmla="*/ 5246346 h 10287000"/>
              <a:gd name="connsiteX520" fmla="*/ 1620689 w 9854218"/>
              <a:gd name="connsiteY520" fmla="*/ 5284307 h 10287000"/>
              <a:gd name="connsiteX521" fmla="*/ 1620694 w 9854218"/>
              <a:gd name="connsiteY521" fmla="*/ 5360228 h 10287000"/>
              <a:gd name="connsiteX522" fmla="*/ 1608036 w 9854218"/>
              <a:gd name="connsiteY522" fmla="*/ 5372882 h 10287000"/>
              <a:gd name="connsiteX523" fmla="*/ 1620689 w 9854218"/>
              <a:gd name="connsiteY523" fmla="*/ 5385533 h 10287000"/>
              <a:gd name="connsiteX524" fmla="*/ 1608035 w 9854218"/>
              <a:gd name="connsiteY524" fmla="*/ 5385537 h 10287000"/>
              <a:gd name="connsiteX525" fmla="*/ 1620689 w 9854218"/>
              <a:gd name="connsiteY525" fmla="*/ 5512071 h 10287000"/>
              <a:gd name="connsiteX526" fmla="*/ 1620690 w 9854218"/>
              <a:gd name="connsiteY526" fmla="*/ 5524721 h 10287000"/>
              <a:gd name="connsiteX527" fmla="*/ 1620689 w 9854218"/>
              <a:gd name="connsiteY527" fmla="*/ 5550032 h 10287000"/>
              <a:gd name="connsiteX528" fmla="*/ 1633342 w 9854218"/>
              <a:gd name="connsiteY528" fmla="*/ 5550032 h 10287000"/>
              <a:gd name="connsiteX529" fmla="*/ 1620689 w 9854218"/>
              <a:gd name="connsiteY529" fmla="*/ 5651259 h 10287000"/>
              <a:gd name="connsiteX530" fmla="*/ 1608035 w 9854218"/>
              <a:gd name="connsiteY530" fmla="*/ 5651259 h 10287000"/>
              <a:gd name="connsiteX531" fmla="*/ 1608035 w 9854218"/>
              <a:gd name="connsiteY531" fmla="*/ 5663913 h 10287000"/>
              <a:gd name="connsiteX532" fmla="*/ 1620689 w 9854218"/>
              <a:gd name="connsiteY532" fmla="*/ 5676567 h 10287000"/>
              <a:gd name="connsiteX533" fmla="*/ 1620689 w 9854218"/>
              <a:gd name="connsiteY533" fmla="*/ 5689218 h 10287000"/>
              <a:gd name="connsiteX534" fmla="*/ 1633342 w 9854218"/>
              <a:gd name="connsiteY534" fmla="*/ 5701869 h 10287000"/>
              <a:gd name="connsiteX535" fmla="*/ 1619108 w 9854218"/>
              <a:gd name="connsiteY535" fmla="*/ 5757035 h 10287000"/>
              <a:gd name="connsiteX536" fmla="*/ 1620094 w 9854218"/>
              <a:gd name="connsiteY536" fmla="*/ 5777793 h 10287000"/>
              <a:gd name="connsiteX537" fmla="*/ 1608035 w 9854218"/>
              <a:gd name="connsiteY537" fmla="*/ 5777793 h 10287000"/>
              <a:gd name="connsiteX538" fmla="*/ 1608036 w 9854218"/>
              <a:gd name="connsiteY538" fmla="*/ 5765139 h 10287000"/>
              <a:gd name="connsiteX539" fmla="*/ 1595382 w 9854218"/>
              <a:gd name="connsiteY539" fmla="*/ 5714528 h 10287000"/>
              <a:gd name="connsiteX540" fmla="*/ 1595386 w 9854218"/>
              <a:gd name="connsiteY540" fmla="*/ 5701874 h 10287000"/>
              <a:gd name="connsiteX541" fmla="*/ 1582726 w 9854218"/>
              <a:gd name="connsiteY541" fmla="*/ 5714528 h 10287000"/>
              <a:gd name="connsiteX542" fmla="*/ 1557422 w 9854218"/>
              <a:gd name="connsiteY542" fmla="*/ 5499417 h 10287000"/>
              <a:gd name="connsiteX543" fmla="*/ 1570076 w 9854218"/>
              <a:gd name="connsiteY543" fmla="*/ 5372882 h 10287000"/>
              <a:gd name="connsiteX544" fmla="*/ 1608035 w 9854218"/>
              <a:gd name="connsiteY544" fmla="*/ 5271653 h 10287000"/>
              <a:gd name="connsiteX545" fmla="*/ 1620689 w 9854218"/>
              <a:gd name="connsiteY545" fmla="*/ 5043891 h 10287000"/>
              <a:gd name="connsiteX546" fmla="*/ 139210 w 9854218"/>
              <a:gd name="connsiteY546" fmla="*/ 4996022 h 10287000"/>
              <a:gd name="connsiteX547" fmla="*/ 139087 w 9854218"/>
              <a:gd name="connsiteY547" fmla="*/ 5001062 h 10287000"/>
              <a:gd name="connsiteX548" fmla="*/ 127640 w 9854218"/>
              <a:gd name="connsiteY548" fmla="*/ 5102522 h 10287000"/>
              <a:gd name="connsiteX549" fmla="*/ 143042 w 9854218"/>
              <a:gd name="connsiteY549" fmla="*/ 5144790 h 10287000"/>
              <a:gd name="connsiteX550" fmla="*/ 144632 w 9854218"/>
              <a:gd name="connsiteY550" fmla="*/ 5154192 h 10287000"/>
              <a:gd name="connsiteX551" fmla="*/ 142862 w 9854218"/>
              <a:gd name="connsiteY551" fmla="*/ 5083734 h 10287000"/>
              <a:gd name="connsiteX552" fmla="*/ 142894 w 9854218"/>
              <a:gd name="connsiteY552" fmla="*/ 5017103 h 10287000"/>
              <a:gd name="connsiteX553" fmla="*/ 2966222 w 9854218"/>
              <a:gd name="connsiteY553" fmla="*/ 4796178 h 10287000"/>
              <a:gd name="connsiteX554" fmla="*/ 2947385 w 9854218"/>
              <a:gd name="connsiteY554" fmla="*/ 4848713 h 10287000"/>
              <a:gd name="connsiteX555" fmla="*/ 3017699 w 9854218"/>
              <a:gd name="connsiteY555" fmla="*/ 5700701 h 10287000"/>
              <a:gd name="connsiteX556" fmla="*/ 3017195 w 9854218"/>
              <a:gd name="connsiteY556" fmla="*/ 5858349 h 10287000"/>
              <a:gd name="connsiteX557" fmla="*/ 3016649 w 9854218"/>
              <a:gd name="connsiteY557" fmla="*/ 6072003 h 10287000"/>
              <a:gd name="connsiteX558" fmla="*/ 3109499 w 9854218"/>
              <a:gd name="connsiteY558" fmla="*/ 6487352 h 10287000"/>
              <a:gd name="connsiteX559" fmla="*/ 3193523 w 9854218"/>
              <a:gd name="connsiteY559" fmla="*/ 6763580 h 10287000"/>
              <a:gd name="connsiteX560" fmla="*/ 3215621 w 9854218"/>
              <a:gd name="connsiteY560" fmla="*/ 6797463 h 10287000"/>
              <a:gd name="connsiteX561" fmla="*/ 3303474 w 9854218"/>
              <a:gd name="connsiteY561" fmla="*/ 6938549 h 10287000"/>
              <a:gd name="connsiteX562" fmla="*/ 3273834 w 9854218"/>
              <a:gd name="connsiteY562" fmla="*/ 6927000 h 10287000"/>
              <a:gd name="connsiteX563" fmla="*/ 3415644 w 9854218"/>
              <a:gd name="connsiteY563" fmla="*/ 7264004 h 10287000"/>
              <a:gd name="connsiteX564" fmla="*/ 3440762 w 9854218"/>
              <a:gd name="connsiteY564" fmla="*/ 7265252 h 10287000"/>
              <a:gd name="connsiteX565" fmla="*/ 3497912 w 9854218"/>
              <a:gd name="connsiteY565" fmla="*/ 7381436 h 10287000"/>
              <a:gd name="connsiteX566" fmla="*/ 3572770 w 9854218"/>
              <a:gd name="connsiteY566" fmla="*/ 7495980 h 10287000"/>
              <a:gd name="connsiteX567" fmla="*/ 3594125 w 9854218"/>
              <a:gd name="connsiteY567" fmla="*/ 7572603 h 10287000"/>
              <a:gd name="connsiteX568" fmla="*/ 3644740 w 9854218"/>
              <a:gd name="connsiteY568" fmla="*/ 7617936 h 10287000"/>
              <a:gd name="connsiteX569" fmla="*/ 3749616 w 9854218"/>
              <a:gd name="connsiteY569" fmla="*/ 7786866 h 10287000"/>
              <a:gd name="connsiteX570" fmla="*/ 3817064 w 9854218"/>
              <a:gd name="connsiteY570" fmla="*/ 7898523 h 10287000"/>
              <a:gd name="connsiteX571" fmla="*/ 3812542 w 9854218"/>
              <a:gd name="connsiteY571" fmla="*/ 7888224 h 10287000"/>
              <a:gd name="connsiteX572" fmla="*/ 3810908 w 9854218"/>
              <a:gd name="connsiteY572" fmla="*/ 7870512 h 10287000"/>
              <a:gd name="connsiteX573" fmla="*/ 3822840 w 9854218"/>
              <a:gd name="connsiteY573" fmla="*/ 7883699 h 10287000"/>
              <a:gd name="connsiteX574" fmla="*/ 3833136 w 9854218"/>
              <a:gd name="connsiteY574" fmla="*/ 7879172 h 10287000"/>
              <a:gd name="connsiteX575" fmla="*/ 3839292 w 9854218"/>
              <a:gd name="connsiteY575" fmla="*/ 7907186 h 10287000"/>
              <a:gd name="connsiteX576" fmla="*/ 3843814 w 9854218"/>
              <a:gd name="connsiteY576" fmla="*/ 7917485 h 10287000"/>
              <a:gd name="connsiteX577" fmla="*/ 3845448 w 9854218"/>
              <a:gd name="connsiteY577" fmla="*/ 7935197 h 10287000"/>
              <a:gd name="connsiteX578" fmla="*/ 3826106 w 9854218"/>
              <a:gd name="connsiteY578" fmla="*/ 7919123 h 10287000"/>
              <a:gd name="connsiteX579" fmla="*/ 3821928 w 9854218"/>
              <a:gd name="connsiteY579" fmla="*/ 7917495 h 10287000"/>
              <a:gd name="connsiteX580" fmla="*/ 4217118 w 9854218"/>
              <a:gd name="connsiteY580" fmla="*/ 8397302 h 10287000"/>
              <a:gd name="connsiteX581" fmla="*/ 4226942 w 9854218"/>
              <a:gd name="connsiteY581" fmla="*/ 8401994 h 10287000"/>
              <a:gd name="connsiteX582" fmla="*/ 4264216 w 9854218"/>
              <a:gd name="connsiteY582" fmla="*/ 8443161 h 10287000"/>
              <a:gd name="connsiteX583" fmla="*/ 4315950 w 9854218"/>
              <a:gd name="connsiteY583" fmla="*/ 8494650 h 10287000"/>
              <a:gd name="connsiteX584" fmla="*/ 4779590 w 9854218"/>
              <a:gd name="connsiteY584" fmla="*/ 8921636 h 10287000"/>
              <a:gd name="connsiteX585" fmla="*/ 5003136 w 9854218"/>
              <a:gd name="connsiteY585" fmla="*/ 9083376 h 10287000"/>
              <a:gd name="connsiteX586" fmla="*/ 5015632 w 9854218"/>
              <a:gd name="connsiteY586" fmla="*/ 9083552 h 10287000"/>
              <a:gd name="connsiteX587" fmla="*/ 5042230 w 9854218"/>
              <a:gd name="connsiteY587" fmla="*/ 9085005 h 10287000"/>
              <a:gd name="connsiteX588" fmla="*/ 5052194 w 9854218"/>
              <a:gd name="connsiteY588" fmla="*/ 9080643 h 10287000"/>
              <a:gd name="connsiteX589" fmla="*/ 4898326 w 9854218"/>
              <a:gd name="connsiteY589" fmla="*/ 8953278 h 10287000"/>
              <a:gd name="connsiteX590" fmla="*/ 4893268 w 9854218"/>
              <a:gd name="connsiteY590" fmla="*/ 8949717 h 10287000"/>
              <a:gd name="connsiteX591" fmla="*/ 4882082 w 9854218"/>
              <a:gd name="connsiteY591" fmla="*/ 8939832 h 10287000"/>
              <a:gd name="connsiteX592" fmla="*/ 4873380 w 9854218"/>
              <a:gd name="connsiteY592" fmla="*/ 8932628 h 10287000"/>
              <a:gd name="connsiteX593" fmla="*/ 4870010 w 9854218"/>
              <a:gd name="connsiteY593" fmla="*/ 8929164 h 10287000"/>
              <a:gd name="connsiteX594" fmla="*/ 4733957 w 9854218"/>
              <a:gd name="connsiteY594" fmla="*/ 8808936 h 10287000"/>
              <a:gd name="connsiteX595" fmla="*/ 4433788 w 9854218"/>
              <a:gd name="connsiteY595" fmla="*/ 8512905 h 10287000"/>
              <a:gd name="connsiteX596" fmla="*/ 4384469 w 9854218"/>
              <a:gd name="connsiteY596" fmla="*/ 8459937 h 10287000"/>
              <a:gd name="connsiteX597" fmla="*/ 4349390 w 9854218"/>
              <a:gd name="connsiteY597" fmla="*/ 8394454 h 10287000"/>
              <a:gd name="connsiteX598" fmla="*/ 4290320 w 9854218"/>
              <a:gd name="connsiteY598" fmla="*/ 8320214 h 10287000"/>
              <a:gd name="connsiteX599" fmla="*/ 4225055 w 9854218"/>
              <a:gd name="connsiteY599" fmla="*/ 8236626 h 10287000"/>
              <a:gd name="connsiteX600" fmla="*/ 4219649 w 9854218"/>
              <a:gd name="connsiteY600" fmla="*/ 8259875 h 10287000"/>
              <a:gd name="connsiteX601" fmla="*/ 4133375 w 9854218"/>
              <a:gd name="connsiteY601" fmla="*/ 8174462 h 10287000"/>
              <a:gd name="connsiteX602" fmla="*/ 4052508 w 9854218"/>
              <a:gd name="connsiteY602" fmla="*/ 8065806 h 10287000"/>
              <a:gd name="connsiteX603" fmla="*/ 4006766 w 9854218"/>
              <a:gd name="connsiteY603" fmla="*/ 7981653 h 10287000"/>
              <a:gd name="connsiteX604" fmla="*/ 3989472 w 9854218"/>
              <a:gd name="connsiteY604" fmla="*/ 7985799 h 10287000"/>
              <a:gd name="connsiteX605" fmla="*/ 3868270 w 9854218"/>
              <a:gd name="connsiteY605" fmla="*/ 7769745 h 10287000"/>
              <a:gd name="connsiteX606" fmla="*/ 3743464 w 9854218"/>
              <a:gd name="connsiteY606" fmla="*/ 7569188 h 10287000"/>
              <a:gd name="connsiteX607" fmla="*/ 3735718 w 9854218"/>
              <a:gd name="connsiteY607" fmla="*/ 7567386 h 10287000"/>
              <a:gd name="connsiteX608" fmla="*/ 3737522 w 9854218"/>
              <a:gd name="connsiteY608" fmla="*/ 7559636 h 10287000"/>
              <a:gd name="connsiteX609" fmla="*/ 3725634 w 9854218"/>
              <a:gd name="connsiteY609" fmla="*/ 7540536 h 10287000"/>
              <a:gd name="connsiteX610" fmla="*/ 3733379 w 9854218"/>
              <a:gd name="connsiteY610" fmla="*/ 7542338 h 10287000"/>
              <a:gd name="connsiteX611" fmla="*/ 3736644 w 9854218"/>
              <a:gd name="connsiteY611" fmla="*/ 7543607 h 10287000"/>
              <a:gd name="connsiteX612" fmla="*/ 3739324 w 9854218"/>
              <a:gd name="connsiteY612" fmla="*/ 7551888 h 10287000"/>
              <a:gd name="connsiteX613" fmla="*/ 3739932 w 9854218"/>
              <a:gd name="connsiteY613" fmla="*/ 7544883 h 10287000"/>
              <a:gd name="connsiteX614" fmla="*/ 3736644 w 9854218"/>
              <a:gd name="connsiteY614" fmla="*/ 7543607 h 10287000"/>
              <a:gd name="connsiteX615" fmla="*/ 3732942 w 9854218"/>
              <a:gd name="connsiteY615" fmla="*/ 7532154 h 10287000"/>
              <a:gd name="connsiteX616" fmla="*/ 3715014 w 9854218"/>
              <a:gd name="connsiteY616" fmla="*/ 7480890 h 10287000"/>
              <a:gd name="connsiteX617" fmla="*/ 3862522 w 9854218"/>
              <a:gd name="connsiteY617" fmla="*/ 7654056 h 10287000"/>
              <a:gd name="connsiteX618" fmla="*/ 3831539 w 9854218"/>
              <a:gd name="connsiteY618" fmla="*/ 7646849 h 10287000"/>
              <a:gd name="connsiteX619" fmla="*/ 4019918 w 9854218"/>
              <a:gd name="connsiteY619" fmla="*/ 7960209 h 10287000"/>
              <a:gd name="connsiteX620" fmla="*/ 4044958 w 9854218"/>
              <a:gd name="connsiteY620" fmla="*/ 7957865 h 10287000"/>
              <a:gd name="connsiteX621" fmla="*/ 4118078 w 9854218"/>
              <a:gd name="connsiteY621" fmla="*/ 8064722 h 10287000"/>
              <a:gd name="connsiteX622" fmla="*/ 4208492 w 9854218"/>
              <a:gd name="connsiteY622" fmla="*/ 8167431 h 10287000"/>
              <a:gd name="connsiteX623" fmla="*/ 4240546 w 9854218"/>
              <a:gd name="connsiteY623" fmla="*/ 8240231 h 10287000"/>
              <a:gd name="connsiteX624" fmla="*/ 4297103 w 9854218"/>
              <a:gd name="connsiteY624" fmla="*/ 8277890 h 10287000"/>
              <a:gd name="connsiteX625" fmla="*/ 4347194 w 9854218"/>
              <a:gd name="connsiteY625" fmla="*/ 8347739 h 10287000"/>
              <a:gd name="connsiteX626" fmla="*/ 4351784 w 9854218"/>
              <a:gd name="connsiteY626" fmla="*/ 8352600 h 10287000"/>
              <a:gd name="connsiteX627" fmla="*/ 4361840 w 9854218"/>
              <a:gd name="connsiteY627" fmla="*/ 8340473 h 10287000"/>
              <a:gd name="connsiteX628" fmla="*/ 4268230 w 9854218"/>
              <a:gd name="connsiteY628" fmla="*/ 8210715 h 10287000"/>
              <a:gd name="connsiteX629" fmla="*/ 4380947 w 9854218"/>
              <a:gd name="connsiteY629" fmla="*/ 8337401 h 10287000"/>
              <a:gd name="connsiteX630" fmla="*/ 4391542 w 9854218"/>
              <a:gd name="connsiteY630" fmla="*/ 8337747 h 10287000"/>
              <a:gd name="connsiteX631" fmla="*/ 4408034 w 9854218"/>
              <a:gd name="connsiteY631" fmla="*/ 8361078 h 10287000"/>
              <a:gd name="connsiteX632" fmla="*/ 4635240 w 9854218"/>
              <a:gd name="connsiteY632" fmla="*/ 8586590 h 10287000"/>
              <a:gd name="connsiteX633" fmla="*/ 5039628 w 9854218"/>
              <a:gd name="connsiteY633" fmla="*/ 8963541 h 10287000"/>
              <a:gd name="connsiteX634" fmla="*/ 5454780 w 9854218"/>
              <a:gd name="connsiteY634" fmla="*/ 9255388 h 10287000"/>
              <a:gd name="connsiteX635" fmla="*/ 5905180 w 9854218"/>
              <a:gd name="connsiteY635" fmla="*/ 9536937 h 10287000"/>
              <a:gd name="connsiteX636" fmla="*/ 4854150 w 9854218"/>
              <a:gd name="connsiteY636" fmla="*/ 8681319 h 10287000"/>
              <a:gd name="connsiteX637" fmla="*/ 4576214 w 9854218"/>
              <a:gd name="connsiteY637" fmla="*/ 8371013 h 10287000"/>
              <a:gd name="connsiteX638" fmla="*/ 4394212 w 9854218"/>
              <a:gd name="connsiteY638" fmla="*/ 8183049 h 10287000"/>
              <a:gd name="connsiteX639" fmla="*/ 4349627 w 9854218"/>
              <a:gd name="connsiteY639" fmla="*/ 8105747 h 10287000"/>
              <a:gd name="connsiteX640" fmla="*/ 4344314 w 9854218"/>
              <a:gd name="connsiteY640" fmla="*/ 8098556 h 10287000"/>
              <a:gd name="connsiteX641" fmla="*/ 4243772 w 9854218"/>
              <a:gd name="connsiteY641" fmla="*/ 7987931 h 10287000"/>
              <a:gd name="connsiteX642" fmla="*/ 3267006 w 9854218"/>
              <a:gd name="connsiteY642" fmla="*/ 6235823 h 10287000"/>
              <a:gd name="connsiteX643" fmla="*/ 3211728 w 9854218"/>
              <a:gd name="connsiteY643" fmla="*/ 6031370 h 10287000"/>
              <a:gd name="connsiteX644" fmla="*/ 3206867 w 9854218"/>
              <a:gd name="connsiteY644" fmla="*/ 6033956 h 10287000"/>
              <a:gd name="connsiteX645" fmla="*/ 3199584 w 9854218"/>
              <a:gd name="connsiteY645" fmla="*/ 6028499 h 10287000"/>
              <a:gd name="connsiteX646" fmla="*/ 3192322 w 9854218"/>
              <a:gd name="connsiteY646" fmla="*/ 6019941 h 10287000"/>
              <a:gd name="connsiteX647" fmla="*/ 3227930 w 9854218"/>
              <a:gd name="connsiteY647" fmla="*/ 6178428 h 10287000"/>
              <a:gd name="connsiteX648" fmla="*/ 3224717 w 9854218"/>
              <a:gd name="connsiteY648" fmla="*/ 6218504 h 10287000"/>
              <a:gd name="connsiteX649" fmla="*/ 3221740 w 9854218"/>
              <a:gd name="connsiteY649" fmla="*/ 6219554 h 10287000"/>
              <a:gd name="connsiteX650" fmla="*/ 3233850 w 9854218"/>
              <a:gd name="connsiteY650" fmla="*/ 6276857 h 10287000"/>
              <a:gd name="connsiteX651" fmla="*/ 3262542 w 9854218"/>
              <a:gd name="connsiteY651" fmla="*/ 6371084 h 10287000"/>
              <a:gd name="connsiteX652" fmla="*/ 3286976 w 9854218"/>
              <a:gd name="connsiteY652" fmla="*/ 6377040 h 10287000"/>
              <a:gd name="connsiteX653" fmla="*/ 3321210 w 9854218"/>
              <a:gd name="connsiteY653" fmla="*/ 6501911 h 10287000"/>
              <a:gd name="connsiteX654" fmla="*/ 3373146 w 9854218"/>
              <a:gd name="connsiteY654" fmla="*/ 6628508 h 10287000"/>
              <a:gd name="connsiteX655" fmla="*/ 3379682 w 9854218"/>
              <a:gd name="connsiteY655" fmla="*/ 6707784 h 10287000"/>
              <a:gd name="connsiteX656" fmla="*/ 3420848 w 9854218"/>
              <a:gd name="connsiteY656" fmla="*/ 6761841 h 10287000"/>
              <a:gd name="connsiteX657" fmla="*/ 3492018 w 9854218"/>
              <a:gd name="connsiteY657" fmla="*/ 6947505 h 10287000"/>
              <a:gd name="connsiteX658" fmla="*/ 3537221 w 9854218"/>
              <a:gd name="connsiteY658" fmla="*/ 7069871 h 10287000"/>
              <a:gd name="connsiteX659" fmla="*/ 3534720 w 9854218"/>
              <a:gd name="connsiteY659" fmla="*/ 7058904 h 10287000"/>
              <a:gd name="connsiteX660" fmla="*/ 3536454 w 9854218"/>
              <a:gd name="connsiteY660" fmla="*/ 7041201 h 10287000"/>
              <a:gd name="connsiteX661" fmla="*/ 3545687 w 9854218"/>
              <a:gd name="connsiteY661" fmla="*/ 7056398 h 10287000"/>
              <a:gd name="connsiteX662" fmla="*/ 3556652 w 9854218"/>
              <a:gd name="connsiteY662" fmla="*/ 7053894 h 10287000"/>
              <a:gd name="connsiteX663" fmla="*/ 3557422 w 9854218"/>
              <a:gd name="connsiteY663" fmla="*/ 7082565 h 10287000"/>
              <a:gd name="connsiteX664" fmla="*/ 3559922 w 9854218"/>
              <a:gd name="connsiteY664" fmla="*/ 7093532 h 10287000"/>
              <a:gd name="connsiteX665" fmla="*/ 3558190 w 9854218"/>
              <a:gd name="connsiteY665" fmla="*/ 7111235 h 10287000"/>
              <a:gd name="connsiteX666" fmla="*/ 3542222 w 9854218"/>
              <a:gd name="connsiteY666" fmla="*/ 7091805 h 10287000"/>
              <a:gd name="connsiteX667" fmla="*/ 3516058 w 9854218"/>
              <a:gd name="connsiteY667" fmla="*/ 7103550 h 10287000"/>
              <a:gd name="connsiteX668" fmla="*/ 3433152 w 9854218"/>
              <a:gd name="connsiteY668" fmla="*/ 6891720 h 10287000"/>
              <a:gd name="connsiteX669" fmla="*/ 3366216 w 9854218"/>
              <a:gd name="connsiteY669" fmla="*/ 6699320 h 10287000"/>
              <a:gd name="connsiteX670" fmla="*/ 3353518 w 9854218"/>
              <a:gd name="connsiteY670" fmla="*/ 6719529 h 10287000"/>
              <a:gd name="connsiteX671" fmla="*/ 3299850 w 9854218"/>
              <a:gd name="connsiteY671" fmla="*/ 6610635 h 10287000"/>
              <a:gd name="connsiteX672" fmla="*/ 3258880 w 9854218"/>
              <a:gd name="connsiteY672" fmla="*/ 6481532 h 10287000"/>
              <a:gd name="connsiteX673" fmla="*/ 3243110 w 9854218"/>
              <a:gd name="connsiteY673" fmla="*/ 6387060 h 10287000"/>
              <a:gd name="connsiteX674" fmla="*/ 3225413 w 9854218"/>
              <a:gd name="connsiteY674" fmla="*/ 6385334 h 10287000"/>
              <a:gd name="connsiteX675" fmla="*/ 3193292 w 9854218"/>
              <a:gd name="connsiteY675" fmla="*/ 6257094 h 10287000"/>
              <a:gd name="connsiteX676" fmla="*/ 3186686 w 9854218"/>
              <a:gd name="connsiteY676" fmla="*/ 6225378 h 10287000"/>
              <a:gd name="connsiteX677" fmla="*/ 3176492 w 9854218"/>
              <a:gd name="connsiteY677" fmla="*/ 6225662 h 10287000"/>
              <a:gd name="connsiteX678" fmla="*/ 3162320 w 9854218"/>
              <a:gd name="connsiteY678" fmla="*/ 6199470 h 10287000"/>
              <a:gd name="connsiteX679" fmla="*/ 3154300 w 9854218"/>
              <a:gd name="connsiteY679" fmla="*/ 6149984 h 10287000"/>
              <a:gd name="connsiteX680" fmla="*/ 2993406 w 9854218"/>
              <a:gd name="connsiteY680" fmla="*/ 4859490 h 10287000"/>
              <a:gd name="connsiteX681" fmla="*/ 2966222 w 9854218"/>
              <a:gd name="connsiteY681" fmla="*/ 4796178 h 10287000"/>
              <a:gd name="connsiteX682" fmla="*/ 175099 w 9854218"/>
              <a:gd name="connsiteY682" fmla="*/ 4684419 h 10287000"/>
              <a:gd name="connsiteX683" fmla="*/ 171418 w 9854218"/>
              <a:gd name="connsiteY683" fmla="*/ 4693523 h 10287000"/>
              <a:gd name="connsiteX684" fmla="*/ 166832 w 9854218"/>
              <a:gd name="connsiteY684" fmla="*/ 4715702 h 10287000"/>
              <a:gd name="connsiteX685" fmla="*/ 154717 w 9854218"/>
              <a:gd name="connsiteY685" fmla="*/ 4696059 h 10287000"/>
              <a:gd name="connsiteX686" fmla="*/ 153653 w 9854218"/>
              <a:gd name="connsiteY686" fmla="*/ 4696379 h 10287000"/>
              <a:gd name="connsiteX687" fmla="*/ 162041 w 9854218"/>
              <a:gd name="connsiteY687" fmla="*/ 4772906 h 10287000"/>
              <a:gd name="connsiteX688" fmla="*/ 169337 w 9854218"/>
              <a:gd name="connsiteY688" fmla="*/ 4750575 h 10287000"/>
              <a:gd name="connsiteX689" fmla="*/ 174475 w 9854218"/>
              <a:gd name="connsiteY689" fmla="*/ 4695869 h 10287000"/>
              <a:gd name="connsiteX690" fmla="*/ 1004585 w 9854218"/>
              <a:gd name="connsiteY690" fmla="*/ 4636356 h 10287000"/>
              <a:gd name="connsiteX691" fmla="*/ 970019 w 9854218"/>
              <a:gd name="connsiteY691" fmla="*/ 4725380 h 10287000"/>
              <a:gd name="connsiteX692" fmla="*/ 965716 w 9854218"/>
              <a:gd name="connsiteY692" fmla="*/ 4750385 h 10287000"/>
              <a:gd name="connsiteX693" fmla="*/ 970034 w 9854218"/>
              <a:gd name="connsiteY693" fmla="*/ 4774376 h 10287000"/>
              <a:gd name="connsiteX694" fmla="*/ 965494 w 9854218"/>
              <a:gd name="connsiteY694" fmla="*/ 4831253 h 10287000"/>
              <a:gd name="connsiteX695" fmla="*/ 954268 w 9854218"/>
              <a:gd name="connsiteY695" fmla="*/ 4826603 h 10287000"/>
              <a:gd name="connsiteX696" fmla="*/ 953048 w 9854218"/>
              <a:gd name="connsiteY696" fmla="*/ 4824008 h 10287000"/>
              <a:gd name="connsiteX697" fmla="*/ 950050 w 9854218"/>
              <a:gd name="connsiteY697" fmla="*/ 4841435 h 10287000"/>
              <a:gd name="connsiteX698" fmla="*/ 943958 w 9854218"/>
              <a:gd name="connsiteY698" fmla="*/ 4841435 h 10287000"/>
              <a:gd name="connsiteX699" fmla="*/ 931352 w 9854218"/>
              <a:gd name="connsiteY699" fmla="*/ 4963230 h 10287000"/>
              <a:gd name="connsiteX700" fmla="*/ 929729 w 9854218"/>
              <a:gd name="connsiteY700" fmla="*/ 5122931 h 10287000"/>
              <a:gd name="connsiteX701" fmla="*/ 948533 w 9854218"/>
              <a:gd name="connsiteY701" fmla="*/ 5133290 h 10287000"/>
              <a:gd name="connsiteX702" fmla="*/ 948890 w 9854218"/>
              <a:gd name="connsiteY702" fmla="*/ 5243817 h 10287000"/>
              <a:gd name="connsiteX703" fmla="*/ 963448 w 9854218"/>
              <a:gd name="connsiteY703" fmla="*/ 5359716 h 10287000"/>
              <a:gd name="connsiteX704" fmla="*/ 951149 w 9854218"/>
              <a:gd name="connsiteY704" fmla="*/ 5426495 h 10287000"/>
              <a:gd name="connsiteX705" fmla="*/ 973013 w 9854218"/>
              <a:gd name="connsiteY705" fmla="*/ 5480220 h 10287000"/>
              <a:gd name="connsiteX706" fmla="*/ 974866 w 9854218"/>
              <a:gd name="connsiteY706" fmla="*/ 5553570 h 10287000"/>
              <a:gd name="connsiteX707" fmla="*/ 983561 w 9854218"/>
              <a:gd name="connsiteY707" fmla="*/ 5607579 h 10287000"/>
              <a:gd name="connsiteX708" fmla="*/ 983264 w 9854218"/>
              <a:gd name="connsiteY708" fmla="*/ 5603807 h 10287000"/>
              <a:gd name="connsiteX709" fmla="*/ 988007 w 9854218"/>
              <a:gd name="connsiteY709" fmla="*/ 5562681 h 10287000"/>
              <a:gd name="connsiteX710" fmla="*/ 1013318 w 9854218"/>
              <a:gd name="connsiteY710" fmla="*/ 5638604 h 10287000"/>
              <a:gd name="connsiteX711" fmla="*/ 1000663 w 9854218"/>
              <a:gd name="connsiteY711" fmla="*/ 5474109 h 10287000"/>
              <a:gd name="connsiteX712" fmla="*/ 1051279 w 9854218"/>
              <a:gd name="connsiteY712" fmla="*/ 5423496 h 10287000"/>
              <a:gd name="connsiteX713" fmla="*/ 1051136 w 9854218"/>
              <a:gd name="connsiteY713" fmla="*/ 5420049 h 10287000"/>
              <a:gd name="connsiteX714" fmla="*/ 1044272 w 9854218"/>
              <a:gd name="connsiteY714" fmla="*/ 5328966 h 10287000"/>
              <a:gd name="connsiteX715" fmla="*/ 1037272 w 9854218"/>
              <a:gd name="connsiteY715" fmla="*/ 5223147 h 10287000"/>
              <a:gd name="connsiteX716" fmla="*/ 1019735 w 9854218"/>
              <a:gd name="connsiteY716" fmla="*/ 5239334 h 10287000"/>
              <a:gd name="connsiteX717" fmla="*/ 996383 w 9854218"/>
              <a:gd name="connsiteY717" fmla="*/ 5120201 h 10287000"/>
              <a:gd name="connsiteX718" fmla="*/ 990572 w 9854218"/>
              <a:gd name="connsiteY718" fmla="*/ 4984880 h 10287000"/>
              <a:gd name="connsiteX719" fmla="*/ 1000037 w 9854218"/>
              <a:gd name="connsiteY719" fmla="*/ 4889568 h 10287000"/>
              <a:gd name="connsiteX720" fmla="*/ 983404 w 9854218"/>
              <a:gd name="connsiteY720" fmla="*/ 4883276 h 10287000"/>
              <a:gd name="connsiteX721" fmla="*/ 1004594 w 9854218"/>
              <a:gd name="connsiteY721" fmla="*/ 4636457 h 10287000"/>
              <a:gd name="connsiteX722" fmla="*/ 149099 w 9854218"/>
              <a:gd name="connsiteY722" fmla="*/ 4457675 h 10287000"/>
              <a:gd name="connsiteX723" fmla="*/ 143266 w 9854218"/>
              <a:gd name="connsiteY723" fmla="*/ 4491044 h 10287000"/>
              <a:gd name="connsiteX724" fmla="*/ 143735 w 9854218"/>
              <a:gd name="connsiteY724" fmla="*/ 4525754 h 10287000"/>
              <a:gd name="connsiteX725" fmla="*/ 149555 w 9854218"/>
              <a:gd name="connsiteY725" fmla="*/ 4628400 h 10287000"/>
              <a:gd name="connsiteX726" fmla="*/ 152983 w 9854218"/>
              <a:gd name="connsiteY726" fmla="*/ 4628075 h 10287000"/>
              <a:gd name="connsiteX727" fmla="*/ 169382 w 9854218"/>
              <a:gd name="connsiteY727" fmla="*/ 4644875 h 10287000"/>
              <a:gd name="connsiteX728" fmla="*/ 177158 w 9854218"/>
              <a:gd name="connsiteY728" fmla="*/ 4646628 h 10287000"/>
              <a:gd name="connsiteX729" fmla="*/ 178010 w 9854218"/>
              <a:gd name="connsiteY729" fmla="*/ 4630940 h 10287000"/>
              <a:gd name="connsiteX730" fmla="*/ 193639 w 9854218"/>
              <a:gd name="connsiteY730" fmla="*/ 4527261 h 10287000"/>
              <a:gd name="connsiteX731" fmla="*/ 183061 w 9854218"/>
              <a:gd name="connsiteY731" fmla="*/ 4491354 h 10287000"/>
              <a:gd name="connsiteX732" fmla="*/ 184220 w 9854218"/>
              <a:gd name="connsiteY732" fmla="*/ 4484595 h 10287000"/>
              <a:gd name="connsiteX733" fmla="*/ 164446 w 9854218"/>
              <a:gd name="connsiteY733" fmla="*/ 4477784 h 10287000"/>
              <a:gd name="connsiteX734" fmla="*/ 1160026 w 9854218"/>
              <a:gd name="connsiteY734" fmla="*/ 4212987 h 10287000"/>
              <a:gd name="connsiteX735" fmla="*/ 1147762 w 9854218"/>
              <a:gd name="connsiteY735" fmla="*/ 4244943 h 10287000"/>
              <a:gd name="connsiteX736" fmla="*/ 1127200 w 9854218"/>
              <a:gd name="connsiteY736" fmla="*/ 4297337 h 10287000"/>
              <a:gd name="connsiteX737" fmla="*/ 1101892 w 9854218"/>
              <a:gd name="connsiteY737" fmla="*/ 4525101 h 10287000"/>
              <a:gd name="connsiteX738" fmla="*/ 1089239 w 9854218"/>
              <a:gd name="connsiteY738" fmla="*/ 4474485 h 10287000"/>
              <a:gd name="connsiteX739" fmla="*/ 1066336 w 9854218"/>
              <a:gd name="connsiteY739" fmla="*/ 4519083 h 10287000"/>
              <a:gd name="connsiteX740" fmla="*/ 1064863 w 9854218"/>
              <a:gd name="connsiteY740" fmla="*/ 4537541 h 10287000"/>
              <a:gd name="connsiteX741" fmla="*/ 1057318 w 9854218"/>
              <a:gd name="connsiteY741" fmla="*/ 4539261 h 10287000"/>
              <a:gd name="connsiteX742" fmla="*/ 1056508 w 9854218"/>
              <a:gd name="connsiteY742" fmla="*/ 4538223 h 10287000"/>
              <a:gd name="connsiteX743" fmla="*/ 1047917 w 9854218"/>
              <a:gd name="connsiteY743" fmla="*/ 4554953 h 10287000"/>
              <a:gd name="connsiteX744" fmla="*/ 1037087 w 9854218"/>
              <a:gd name="connsiteY744" fmla="*/ 4575152 h 10287000"/>
              <a:gd name="connsiteX745" fmla="*/ 1033973 w 9854218"/>
              <a:gd name="connsiteY745" fmla="*/ 4605788 h 10287000"/>
              <a:gd name="connsiteX746" fmla="*/ 1022969 w 9854218"/>
              <a:gd name="connsiteY746" fmla="*/ 4879224 h 10287000"/>
              <a:gd name="connsiteX747" fmla="*/ 1044995 w 9854218"/>
              <a:gd name="connsiteY747" fmla="*/ 4891359 h 10287000"/>
              <a:gd name="connsiteX748" fmla="*/ 1045415 w 9854218"/>
              <a:gd name="connsiteY748" fmla="*/ 5020836 h 10287000"/>
              <a:gd name="connsiteX749" fmla="*/ 1045849 w 9854218"/>
              <a:gd name="connsiteY749" fmla="*/ 5079956 h 10287000"/>
              <a:gd name="connsiteX750" fmla="*/ 1053521 w 9854218"/>
              <a:gd name="connsiteY750" fmla="*/ 5115344 h 10287000"/>
              <a:gd name="connsiteX751" fmla="*/ 1054442 w 9854218"/>
              <a:gd name="connsiteY751" fmla="*/ 5115068 h 10287000"/>
              <a:gd name="connsiteX752" fmla="*/ 1051282 w 9854218"/>
              <a:gd name="connsiteY752" fmla="*/ 5081852 h 10287000"/>
              <a:gd name="connsiteX753" fmla="*/ 1101892 w 9854218"/>
              <a:gd name="connsiteY753" fmla="*/ 5119812 h 10287000"/>
              <a:gd name="connsiteX754" fmla="*/ 1228429 w 9854218"/>
              <a:gd name="connsiteY754" fmla="*/ 5448803 h 10287000"/>
              <a:gd name="connsiteX755" fmla="*/ 1223684 w 9854218"/>
              <a:gd name="connsiteY755" fmla="*/ 5338083 h 10287000"/>
              <a:gd name="connsiteX756" fmla="*/ 1227343 w 9854218"/>
              <a:gd name="connsiteY756" fmla="*/ 5267367 h 10287000"/>
              <a:gd name="connsiteX757" fmla="*/ 1220456 w 9854218"/>
              <a:gd name="connsiteY757" fmla="*/ 5226296 h 10287000"/>
              <a:gd name="connsiteX758" fmla="*/ 1216210 w 9854218"/>
              <a:gd name="connsiteY758" fmla="*/ 5121995 h 10287000"/>
              <a:gd name="connsiteX759" fmla="*/ 1201873 w 9854218"/>
              <a:gd name="connsiteY759" fmla="*/ 4918788 h 10287000"/>
              <a:gd name="connsiteX760" fmla="*/ 1184335 w 9854218"/>
              <a:gd name="connsiteY760" fmla="*/ 4934976 h 10287000"/>
              <a:gd name="connsiteX761" fmla="*/ 1160984 w 9854218"/>
              <a:gd name="connsiteY761" fmla="*/ 4815842 h 10287000"/>
              <a:gd name="connsiteX762" fmla="*/ 1155173 w 9854218"/>
              <a:gd name="connsiteY762" fmla="*/ 4680522 h 10287000"/>
              <a:gd name="connsiteX763" fmla="*/ 1164637 w 9854218"/>
              <a:gd name="connsiteY763" fmla="*/ 4585209 h 10287000"/>
              <a:gd name="connsiteX764" fmla="*/ 1148003 w 9854218"/>
              <a:gd name="connsiteY764" fmla="*/ 4578918 h 10287000"/>
              <a:gd name="connsiteX765" fmla="*/ 1169194 w 9854218"/>
              <a:gd name="connsiteY765" fmla="*/ 4332098 h 10287000"/>
              <a:gd name="connsiteX766" fmla="*/ 1158937 w 9854218"/>
              <a:gd name="connsiteY766" fmla="*/ 4219817 h 10287000"/>
              <a:gd name="connsiteX767" fmla="*/ 91588 w 9854218"/>
              <a:gd name="connsiteY767" fmla="*/ 4168734 h 10287000"/>
              <a:gd name="connsiteX768" fmla="*/ 83972 w 9854218"/>
              <a:gd name="connsiteY768" fmla="*/ 4316366 h 10287000"/>
              <a:gd name="connsiteX769" fmla="*/ 74405 w 9854218"/>
              <a:gd name="connsiteY769" fmla="*/ 4340697 h 10287000"/>
              <a:gd name="connsiteX770" fmla="*/ 82370 w 9854218"/>
              <a:gd name="connsiteY770" fmla="*/ 4347356 h 10287000"/>
              <a:gd name="connsiteX771" fmla="*/ 83972 w 9854218"/>
              <a:gd name="connsiteY771" fmla="*/ 4316366 h 10287000"/>
              <a:gd name="connsiteX772" fmla="*/ 86419 w 9854218"/>
              <a:gd name="connsiteY772" fmla="*/ 4310133 h 10287000"/>
              <a:gd name="connsiteX773" fmla="*/ 95689 w 9854218"/>
              <a:gd name="connsiteY773" fmla="*/ 4331417 h 10287000"/>
              <a:gd name="connsiteX774" fmla="*/ 100619 w 9854218"/>
              <a:gd name="connsiteY774" fmla="*/ 4335539 h 10287000"/>
              <a:gd name="connsiteX775" fmla="*/ 104017 w 9854218"/>
              <a:gd name="connsiteY775" fmla="*/ 4168869 h 10287000"/>
              <a:gd name="connsiteX776" fmla="*/ 93514 w 9854218"/>
              <a:gd name="connsiteY776" fmla="*/ 4171199 h 10287000"/>
              <a:gd name="connsiteX777" fmla="*/ 1747226 w 9854218"/>
              <a:gd name="connsiteY777" fmla="*/ 4145492 h 10287000"/>
              <a:gd name="connsiteX778" fmla="*/ 1747224 w 9854218"/>
              <a:gd name="connsiteY778" fmla="*/ 4196109 h 10287000"/>
              <a:gd name="connsiteX779" fmla="*/ 1734570 w 9854218"/>
              <a:gd name="connsiteY779" fmla="*/ 4221414 h 10287000"/>
              <a:gd name="connsiteX780" fmla="*/ 1734570 w 9854218"/>
              <a:gd name="connsiteY780" fmla="*/ 4208762 h 10287000"/>
              <a:gd name="connsiteX781" fmla="*/ 1734570 w 9854218"/>
              <a:gd name="connsiteY781" fmla="*/ 4196109 h 10287000"/>
              <a:gd name="connsiteX782" fmla="*/ 1734570 w 9854218"/>
              <a:gd name="connsiteY782" fmla="*/ 4183452 h 10287000"/>
              <a:gd name="connsiteX783" fmla="*/ 1747226 w 9854218"/>
              <a:gd name="connsiteY783" fmla="*/ 4145492 h 10287000"/>
              <a:gd name="connsiteX784" fmla="*/ 302197 w 9854218"/>
              <a:gd name="connsiteY784" fmla="*/ 4128171 h 10287000"/>
              <a:gd name="connsiteX785" fmla="*/ 270673 w 9854218"/>
              <a:gd name="connsiteY785" fmla="*/ 4206978 h 10287000"/>
              <a:gd name="connsiteX786" fmla="*/ 244402 w 9854218"/>
              <a:gd name="connsiteY786" fmla="*/ 4427628 h 10287000"/>
              <a:gd name="connsiteX787" fmla="*/ 233195 w 9854218"/>
              <a:gd name="connsiteY787" fmla="*/ 4459299 h 10287000"/>
              <a:gd name="connsiteX788" fmla="*/ 228695 w 9854218"/>
              <a:gd name="connsiteY788" fmla="*/ 4527801 h 10287000"/>
              <a:gd name="connsiteX789" fmla="*/ 220168 w 9854218"/>
              <a:gd name="connsiteY789" fmla="*/ 4693059 h 10287000"/>
              <a:gd name="connsiteX790" fmla="*/ 210602 w 9854218"/>
              <a:gd name="connsiteY790" fmla="*/ 4717389 h 10287000"/>
              <a:gd name="connsiteX791" fmla="*/ 218566 w 9854218"/>
              <a:gd name="connsiteY791" fmla="*/ 4724043 h 10287000"/>
              <a:gd name="connsiteX792" fmla="*/ 220168 w 9854218"/>
              <a:gd name="connsiteY792" fmla="*/ 4693059 h 10287000"/>
              <a:gd name="connsiteX793" fmla="*/ 222616 w 9854218"/>
              <a:gd name="connsiteY793" fmla="*/ 4686827 h 10287000"/>
              <a:gd name="connsiteX794" fmla="*/ 231886 w 9854218"/>
              <a:gd name="connsiteY794" fmla="*/ 4708109 h 10287000"/>
              <a:gd name="connsiteX795" fmla="*/ 239851 w 9854218"/>
              <a:gd name="connsiteY795" fmla="*/ 4714763 h 10287000"/>
              <a:gd name="connsiteX796" fmla="*/ 292363 w 9854218"/>
              <a:gd name="connsiteY796" fmla="*/ 4312007 h 10287000"/>
              <a:gd name="connsiteX797" fmla="*/ 323828 w 9854218"/>
              <a:gd name="connsiteY797" fmla="*/ 4208169 h 10287000"/>
              <a:gd name="connsiteX798" fmla="*/ 322393 w 9854218"/>
              <a:gd name="connsiteY798" fmla="*/ 4195155 h 10287000"/>
              <a:gd name="connsiteX799" fmla="*/ 302197 w 9854218"/>
              <a:gd name="connsiteY799" fmla="*/ 4128171 h 10287000"/>
              <a:gd name="connsiteX800" fmla="*/ 136856 w 9854218"/>
              <a:gd name="connsiteY800" fmla="*/ 4085625 h 10287000"/>
              <a:gd name="connsiteX801" fmla="*/ 122686 w 9854218"/>
              <a:gd name="connsiteY801" fmla="*/ 4126770 h 10287000"/>
              <a:gd name="connsiteX802" fmla="*/ 116063 w 9854218"/>
              <a:gd name="connsiteY802" fmla="*/ 4254851 h 10287000"/>
              <a:gd name="connsiteX803" fmla="*/ 115835 w 9854218"/>
              <a:gd name="connsiteY803" fmla="*/ 4265180 h 10287000"/>
              <a:gd name="connsiteX804" fmla="*/ 132179 w 9854218"/>
              <a:gd name="connsiteY804" fmla="*/ 4167393 h 10287000"/>
              <a:gd name="connsiteX805" fmla="*/ 132100 w 9854218"/>
              <a:gd name="connsiteY805" fmla="*/ 4159281 h 10287000"/>
              <a:gd name="connsiteX806" fmla="*/ 146296 w 9854218"/>
              <a:gd name="connsiteY806" fmla="*/ 3904146 h 10287000"/>
              <a:gd name="connsiteX807" fmla="*/ 139528 w 9854218"/>
              <a:gd name="connsiteY807" fmla="*/ 3914934 h 10287000"/>
              <a:gd name="connsiteX808" fmla="*/ 142351 w 9854218"/>
              <a:gd name="connsiteY808" fmla="*/ 3988856 h 10287000"/>
              <a:gd name="connsiteX809" fmla="*/ 142147 w 9854218"/>
              <a:gd name="connsiteY809" fmla="*/ 4003731 h 10287000"/>
              <a:gd name="connsiteX810" fmla="*/ 148504 w 9854218"/>
              <a:gd name="connsiteY810" fmla="*/ 3905261 h 10287000"/>
              <a:gd name="connsiteX811" fmla="*/ 166543 w 9854218"/>
              <a:gd name="connsiteY811" fmla="*/ 3359468 h 10287000"/>
              <a:gd name="connsiteX812" fmla="*/ 161255 w 9854218"/>
              <a:gd name="connsiteY812" fmla="*/ 3361278 h 10287000"/>
              <a:gd name="connsiteX813" fmla="*/ 150472 w 9854218"/>
              <a:gd name="connsiteY813" fmla="*/ 3399543 h 10287000"/>
              <a:gd name="connsiteX814" fmla="*/ 154664 w 9854218"/>
              <a:gd name="connsiteY814" fmla="*/ 3409040 h 10287000"/>
              <a:gd name="connsiteX815" fmla="*/ 159973 w 9854218"/>
              <a:gd name="connsiteY815" fmla="*/ 3395351 h 10287000"/>
              <a:gd name="connsiteX816" fmla="*/ 164165 w 9854218"/>
              <a:gd name="connsiteY816" fmla="*/ 3404847 h 10287000"/>
              <a:gd name="connsiteX817" fmla="*/ 168355 w 9854218"/>
              <a:gd name="connsiteY817" fmla="*/ 3414344 h 10287000"/>
              <a:gd name="connsiteX818" fmla="*/ 163045 w 9854218"/>
              <a:gd name="connsiteY818" fmla="*/ 3428033 h 10287000"/>
              <a:gd name="connsiteX819" fmla="*/ 153542 w 9854218"/>
              <a:gd name="connsiteY819" fmla="*/ 3432227 h 10287000"/>
              <a:gd name="connsiteX820" fmla="*/ 150184 w 9854218"/>
              <a:gd name="connsiteY820" fmla="*/ 3501785 h 10287000"/>
              <a:gd name="connsiteX821" fmla="*/ 145991 w 9854218"/>
              <a:gd name="connsiteY821" fmla="*/ 3492288 h 10287000"/>
              <a:gd name="connsiteX822" fmla="*/ 144872 w 9854218"/>
              <a:gd name="connsiteY822" fmla="*/ 3515475 h 10287000"/>
              <a:gd name="connsiteX823" fmla="*/ 139562 w 9854218"/>
              <a:gd name="connsiteY823" fmla="*/ 3529161 h 10287000"/>
              <a:gd name="connsiteX824" fmla="*/ 135371 w 9854218"/>
              <a:gd name="connsiteY824" fmla="*/ 3519663 h 10287000"/>
              <a:gd name="connsiteX825" fmla="*/ 131180 w 9854218"/>
              <a:gd name="connsiteY825" fmla="*/ 3510168 h 10287000"/>
              <a:gd name="connsiteX826" fmla="*/ 85049 w 9854218"/>
              <a:gd name="connsiteY826" fmla="*/ 3791483 h 10287000"/>
              <a:gd name="connsiteX827" fmla="*/ 153794 w 9854218"/>
              <a:gd name="connsiteY827" fmla="*/ 3715758 h 10287000"/>
              <a:gd name="connsiteX828" fmla="*/ 156463 w 9854218"/>
              <a:gd name="connsiteY828" fmla="*/ 3768831 h 10287000"/>
              <a:gd name="connsiteX829" fmla="*/ 166171 w 9854218"/>
              <a:gd name="connsiteY829" fmla="*/ 3765864 h 10287000"/>
              <a:gd name="connsiteX830" fmla="*/ 197119 w 9854218"/>
              <a:gd name="connsiteY830" fmla="*/ 3566031 h 10287000"/>
              <a:gd name="connsiteX831" fmla="*/ 236113 w 9854218"/>
              <a:gd name="connsiteY831" fmla="*/ 3380820 h 10287000"/>
              <a:gd name="connsiteX832" fmla="*/ 224242 w 9854218"/>
              <a:gd name="connsiteY832" fmla="*/ 3412373 h 10287000"/>
              <a:gd name="connsiteX833" fmla="*/ 203290 w 9854218"/>
              <a:gd name="connsiteY833" fmla="*/ 3364890 h 10287000"/>
              <a:gd name="connsiteX834" fmla="*/ 178976 w 9854218"/>
              <a:gd name="connsiteY834" fmla="*/ 3386964 h 10287000"/>
              <a:gd name="connsiteX835" fmla="*/ 166543 w 9854218"/>
              <a:gd name="connsiteY835" fmla="*/ 3359468 h 10287000"/>
              <a:gd name="connsiteX836" fmla="*/ 675232 w 9854218"/>
              <a:gd name="connsiteY836" fmla="*/ 2205345 h 10287000"/>
              <a:gd name="connsiteX837" fmla="*/ 598391 w 9854218"/>
              <a:gd name="connsiteY837" fmla="*/ 2271671 h 10287000"/>
              <a:gd name="connsiteX838" fmla="*/ 595514 w 9854218"/>
              <a:gd name="connsiteY838" fmla="*/ 2273613 h 10287000"/>
              <a:gd name="connsiteX839" fmla="*/ 593956 w 9854218"/>
              <a:gd name="connsiteY839" fmla="*/ 2282829 h 10287000"/>
              <a:gd name="connsiteX840" fmla="*/ 575621 w 9854218"/>
              <a:gd name="connsiteY840" fmla="*/ 2365005 h 10287000"/>
              <a:gd name="connsiteX841" fmla="*/ 513883 w 9854218"/>
              <a:gd name="connsiteY841" fmla="*/ 2537843 h 10287000"/>
              <a:gd name="connsiteX842" fmla="*/ 507934 w 9854218"/>
              <a:gd name="connsiteY842" fmla="*/ 2563505 h 10287000"/>
              <a:gd name="connsiteX843" fmla="*/ 533374 w 9854218"/>
              <a:gd name="connsiteY843" fmla="*/ 2578352 h 10287000"/>
              <a:gd name="connsiteX844" fmla="*/ 580660 w 9854218"/>
              <a:gd name="connsiteY844" fmla="*/ 2562593 h 10287000"/>
              <a:gd name="connsiteX845" fmla="*/ 675232 w 9854218"/>
              <a:gd name="connsiteY845" fmla="*/ 2205345 h 10287000"/>
              <a:gd name="connsiteX846" fmla="*/ 523040 w 9854218"/>
              <a:gd name="connsiteY846" fmla="*/ 2200926 h 10287000"/>
              <a:gd name="connsiteX847" fmla="*/ 513322 w 9854218"/>
              <a:gd name="connsiteY847" fmla="*/ 2228223 h 10287000"/>
              <a:gd name="connsiteX848" fmla="*/ 461300 w 9854218"/>
              <a:gd name="connsiteY848" fmla="*/ 2354711 h 10287000"/>
              <a:gd name="connsiteX849" fmla="*/ 442297 w 9854218"/>
              <a:gd name="connsiteY849" fmla="*/ 2363097 h 10287000"/>
              <a:gd name="connsiteX850" fmla="*/ 412385 w 9854218"/>
              <a:gd name="connsiteY850" fmla="*/ 2501100 h 10287000"/>
              <a:gd name="connsiteX851" fmla="*/ 375211 w 9854218"/>
              <a:gd name="connsiteY851" fmla="*/ 2596926 h 10287000"/>
              <a:gd name="connsiteX852" fmla="*/ 251371 w 9854218"/>
              <a:gd name="connsiteY852" fmla="*/ 3139446 h 10287000"/>
              <a:gd name="connsiteX853" fmla="*/ 224819 w 9854218"/>
              <a:gd name="connsiteY853" fmla="*/ 3207893 h 10287000"/>
              <a:gd name="connsiteX854" fmla="*/ 226771 w 9854218"/>
              <a:gd name="connsiteY854" fmla="*/ 3263763 h 10287000"/>
              <a:gd name="connsiteX855" fmla="*/ 264502 w 9854218"/>
              <a:gd name="connsiteY855" fmla="*/ 3186482 h 10287000"/>
              <a:gd name="connsiteX856" fmla="*/ 277628 w 9854218"/>
              <a:gd name="connsiteY856" fmla="*/ 3183644 h 10287000"/>
              <a:gd name="connsiteX857" fmla="*/ 294317 w 9854218"/>
              <a:gd name="connsiteY857" fmla="*/ 3104372 h 10287000"/>
              <a:gd name="connsiteX858" fmla="*/ 407276 w 9854218"/>
              <a:gd name="connsiteY858" fmla="*/ 2646653 h 10287000"/>
              <a:gd name="connsiteX859" fmla="*/ 478208 w 9854218"/>
              <a:gd name="connsiteY859" fmla="*/ 2553563 h 10287000"/>
              <a:gd name="connsiteX860" fmla="*/ 495008 w 9854218"/>
              <a:gd name="connsiteY860" fmla="*/ 2558340 h 10287000"/>
              <a:gd name="connsiteX861" fmla="*/ 519655 w 9854218"/>
              <a:gd name="connsiteY861" fmla="*/ 2451215 h 10287000"/>
              <a:gd name="connsiteX862" fmla="*/ 490688 w 9854218"/>
              <a:gd name="connsiteY862" fmla="*/ 2414930 h 10287000"/>
              <a:gd name="connsiteX863" fmla="*/ 521407 w 9854218"/>
              <a:gd name="connsiteY863" fmla="*/ 2296610 h 10287000"/>
              <a:gd name="connsiteX864" fmla="*/ 522992 w 9854218"/>
              <a:gd name="connsiteY864" fmla="*/ 2284277 h 10287000"/>
              <a:gd name="connsiteX865" fmla="*/ 518692 w 9854218"/>
              <a:gd name="connsiteY865" fmla="*/ 2290899 h 10287000"/>
              <a:gd name="connsiteX866" fmla="*/ 517693 w 9854218"/>
              <a:gd name="connsiteY866" fmla="*/ 2292438 h 10287000"/>
              <a:gd name="connsiteX867" fmla="*/ 509698 w 9854218"/>
              <a:gd name="connsiteY867" fmla="*/ 2304755 h 10287000"/>
              <a:gd name="connsiteX868" fmla="*/ 503212 w 9854218"/>
              <a:gd name="connsiteY868" fmla="*/ 2274299 h 10287000"/>
              <a:gd name="connsiteX869" fmla="*/ 511207 w 9854218"/>
              <a:gd name="connsiteY869" fmla="*/ 2261982 h 10287000"/>
              <a:gd name="connsiteX870" fmla="*/ 521365 w 9854218"/>
              <a:gd name="connsiteY870" fmla="*/ 2259818 h 10287000"/>
              <a:gd name="connsiteX871" fmla="*/ 517589 w 9854218"/>
              <a:gd name="connsiteY871" fmla="*/ 2227290 h 10287000"/>
              <a:gd name="connsiteX872" fmla="*/ 609370 w 9854218"/>
              <a:gd name="connsiteY872" fmla="*/ 1937486 h 10287000"/>
              <a:gd name="connsiteX873" fmla="*/ 606925 w 9854218"/>
              <a:gd name="connsiteY873" fmla="*/ 1938728 h 10287000"/>
              <a:gd name="connsiteX874" fmla="*/ 600083 w 9854218"/>
              <a:gd name="connsiteY874" fmla="*/ 1963008 h 10287000"/>
              <a:gd name="connsiteX875" fmla="*/ 2354597 w 9854218"/>
              <a:gd name="connsiteY875" fmla="*/ 1627446 h 10287000"/>
              <a:gd name="connsiteX876" fmla="*/ 2353016 w 9854218"/>
              <a:gd name="connsiteY876" fmla="*/ 1638516 h 10287000"/>
              <a:gd name="connsiteX877" fmla="*/ 2347962 w 9854218"/>
              <a:gd name="connsiteY877" fmla="*/ 1639239 h 10287000"/>
              <a:gd name="connsiteX878" fmla="*/ 2453333 w 9854218"/>
              <a:gd name="connsiteY878" fmla="*/ 1504730 h 10287000"/>
              <a:gd name="connsiteX879" fmla="*/ 2443172 w 9854218"/>
              <a:gd name="connsiteY879" fmla="*/ 1513565 h 10287000"/>
              <a:gd name="connsiteX880" fmla="*/ 2433042 w 9854218"/>
              <a:gd name="connsiteY880" fmla="*/ 1543170 h 10287000"/>
              <a:gd name="connsiteX881" fmla="*/ 2455824 w 9854218"/>
              <a:gd name="connsiteY881" fmla="*/ 966746 h 10287000"/>
              <a:gd name="connsiteX882" fmla="*/ 2455824 w 9854218"/>
              <a:gd name="connsiteY882" fmla="*/ 969464 h 10287000"/>
              <a:gd name="connsiteX883" fmla="*/ 2443172 w 9854218"/>
              <a:gd name="connsiteY883" fmla="*/ 982118 h 10287000"/>
              <a:gd name="connsiteX884" fmla="*/ 1481994 w 9854218"/>
              <a:gd name="connsiteY884" fmla="*/ 366944 h 10287000"/>
              <a:gd name="connsiteX885" fmla="*/ 1467562 w 9854218"/>
              <a:gd name="connsiteY885" fmla="*/ 370847 h 10287000"/>
              <a:gd name="connsiteX886" fmla="*/ 1367948 w 9854218"/>
              <a:gd name="connsiteY886" fmla="*/ 551256 h 10287000"/>
              <a:gd name="connsiteX887" fmla="*/ 1240025 w 9854218"/>
              <a:gd name="connsiteY887" fmla="*/ 748308 h 10287000"/>
              <a:gd name="connsiteX888" fmla="*/ 1219709 w 9854218"/>
              <a:gd name="connsiteY888" fmla="*/ 752634 h 10287000"/>
              <a:gd name="connsiteX889" fmla="*/ 1162235 w 9854218"/>
              <a:gd name="connsiteY889" fmla="*/ 881616 h 10287000"/>
              <a:gd name="connsiteX890" fmla="*/ 1106269 w 9854218"/>
              <a:gd name="connsiteY890" fmla="*/ 967827 h 10287000"/>
              <a:gd name="connsiteX891" fmla="*/ 1000045 w 9854218"/>
              <a:gd name="connsiteY891" fmla="*/ 1210668 h 10287000"/>
              <a:gd name="connsiteX892" fmla="*/ 959045 w 9854218"/>
              <a:gd name="connsiteY892" fmla="*/ 1289678 h 10287000"/>
              <a:gd name="connsiteX893" fmla="*/ 939901 w 9854218"/>
              <a:gd name="connsiteY893" fmla="*/ 1370676 h 10287000"/>
              <a:gd name="connsiteX894" fmla="*/ 927422 w 9854218"/>
              <a:gd name="connsiteY894" fmla="*/ 1538138 h 10287000"/>
              <a:gd name="connsiteX895" fmla="*/ 1289950 w 9854218"/>
              <a:gd name="connsiteY895" fmla="*/ 765854 h 10287000"/>
              <a:gd name="connsiteX896" fmla="*/ 1382551 w 9854218"/>
              <a:gd name="connsiteY896" fmla="*/ 560306 h 10287000"/>
              <a:gd name="connsiteX897" fmla="*/ 1487975 w 9854218"/>
              <a:gd name="connsiteY897" fmla="*/ 378446 h 10287000"/>
              <a:gd name="connsiteX898" fmla="*/ 1487231 w 9854218"/>
              <a:gd name="connsiteY898" fmla="*/ 375944 h 10287000"/>
              <a:gd name="connsiteX899" fmla="*/ 1481994 w 9854218"/>
              <a:gd name="connsiteY899" fmla="*/ 366944 h 10287000"/>
              <a:gd name="connsiteX900" fmla="*/ 2896330 w 9854218"/>
              <a:gd name="connsiteY900" fmla="*/ 0 h 10287000"/>
              <a:gd name="connsiteX901" fmla="*/ 3314054 w 9854218"/>
              <a:gd name="connsiteY901" fmla="*/ 0 h 10287000"/>
              <a:gd name="connsiteX902" fmla="*/ 3271984 w 9854218"/>
              <a:gd name="connsiteY902" fmla="*/ 44175 h 10287000"/>
              <a:gd name="connsiteX903" fmla="*/ 3215042 w 9854218"/>
              <a:gd name="connsiteY903" fmla="*/ 134331 h 10287000"/>
              <a:gd name="connsiteX904" fmla="*/ 3164426 w 9854218"/>
              <a:gd name="connsiteY904" fmla="*/ 159642 h 10287000"/>
              <a:gd name="connsiteX905" fmla="*/ 3164426 w 9854218"/>
              <a:gd name="connsiteY905" fmla="*/ 146985 h 10287000"/>
              <a:gd name="connsiteX906" fmla="*/ 3151772 w 9854218"/>
              <a:gd name="connsiteY906" fmla="*/ 146985 h 10287000"/>
              <a:gd name="connsiteX907" fmla="*/ 3139120 w 9854218"/>
              <a:gd name="connsiteY907" fmla="*/ 159641 h 10287000"/>
              <a:gd name="connsiteX908" fmla="*/ 3088506 w 9854218"/>
              <a:gd name="connsiteY908" fmla="*/ 222906 h 10287000"/>
              <a:gd name="connsiteX909" fmla="*/ 3088506 w 9854218"/>
              <a:gd name="connsiteY909" fmla="*/ 210252 h 10287000"/>
              <a:gd name="connsiteX910" fmla="*/ 3075852 w 9854218"/>
              <a:gd name="connsiteY910" fmla="*/ 210252 h 10287000"/>
              <a:gd name="connsiteX911" fmla="*/ 3063198 w 9854218"/>
              <a:gd name="connsiteY911" fmla="*/ 222906 h 10287000"/>
              <a:gd name="connsiteX912" fmla="*/ 3063197 w 9854218"/>
              <a:gd name="connsiteY912" fmla="*/ 235560 h 10287000"/>
              <a:gd name="connsiteX913" fmla="*/ 3037892 w 9854218"/>
              <a:gd name="connsiteY913" fmla="*/ 286175 h 10287000"/>
              <a:gd name="connsiteX914" fmla="*/ 3025236 w 9854218"/>
              <a:gd name="connsiteY914" fmla="*/ 298829 h 10287000"/>
              <a:gd name="connsiteX915" fmla="*/ 3012582 w 9854218"/>
              <a:gd name="connsiteY915" fmla="*/ 298827 h 10287000"/>
              <a:gd name="connsiteX916" fmla="*/ 2999930 w 9854218"/>
              <a:gd name="connsiteY916" fmla="*/ 311481 h 10287000"/>
              <a:gd name="connsiteX917" fmla="*/ 3012582 w 9854218"/>
              <a:gd name="connsiteY917" fmla="*/ 311481 h 10287000"/>
              <a:gd name="connsiteX918" fmla="*/ 3025236 w 9854218"/>
              <a:gd name="connsiteY918" fmla="*/ 311481 h 10287000"/>
              <a:gd name="connsiteX919" fmla="*/ 2936663 w 9854218"/>
              <a:gd name="connsiteY919" fmla="*/ 400056 h 10287000"/>
              <a:gd name="connsiteX920" fmla="*/ 2936662 w 9854218"/>
              <a:gd name="connsiteY920" fmla="*/ 387402 h 10287000"/>
              <a:gd name="connsiteX921" fmla="*/ 2949317 w 9854218"/>
              <a:gd name="connsiteY921" fmla="*/ 374747 h 10287000"/>
              <a:gd name="connsiteX922" fmla="*/ 2936662 w 9854218"/>
              <a:gd name="connsiteY922" fmla="*/ 374750 h 10287000"/>
              <a:gd name="connsiteX923" fmla="*/ 2949318 w 9854218"/>
              <a:gd name="connsiteY923" fmla="*/ 362094 h 10287000"/>
              <a:gd name="connsiteX924" fmla="*/ 2961968 w 9854218"/>
              <a:gd name="connsiteY924" fmla="*/ 362093 h 10287000"/>
              <a:gd name="connsiteX925" fmla="*/ 2961965 w 9854218"/>
              <a:gd name="connsiteY925" fmla="*/ 349442 h 10287000"/>
              <a:gd name="connsiteX926" fmla="*/ 2961968 w 9854218"/>
              <a:gd name="connsiteY926" fmla="*/ 336788 h 10287000"/>
              <a:gd name="connsiteX927" fmla="*/ 2949317 w 9854218"/>
              <a:gd name="connsiteY927" fmla="*/ 349442 h 10287000"/>
              <a:gd name="connsiteX928" fmla="*/ 2961965 w 9854218"/>
              <a:gd name="connsiteY928" fmla="*/ 298827 h 10287000"/>
              <a:gd name="connsiteX929" fmla="*/ 2974624 w 9854218"/>
              <a:gd name="connsiteY929" fmla="*/ 286175 h 10287000"/>
              <a:gd name="connsiteX930" fmla="*/ 2987278 w 9854218"/>
              <a:gd name="connsiteY930" fmla="*/ 286176 h 10287000"/>
              <a:gd name="connsiteX931" fmla="*/ 2999928 w 9854218"/>
              <a:gd name="connsiteY931" fmla="*/ 260870 h 10287000"/>
              <a:gd name="connsiteX932" fmla="*/ 2974622 w 9854218"/>
              <a:gd name="connsiteY932" fmla="*/ 260867 h 10287000"/>
              <a:gd name="connsiteX933" fmla="*/ 2961970 w 9854218"/>
              <a:gd name="connsiteY933" fmla="*/ 273521 h 10287000"/>
              <a:gd name="connsiteX934" fmla="*/ 2949317 w 9854218"/>
              <a:gd name="connsiteY934" fmla="*/ 286175 h 10287000"/>
              <a:gd name="connsiteX935" fmla="*/ 2924008 w 9854218"/>
              <a:gd name="connsiteY935" fmla="*/ 324135 h 10287000"/>
              <a:gd name="connsiteX936" fmla="*/ 2949317 w 9854218"/>
              <a:gd name="connsiteY936" fmla="*/ 311481 h 10287000"/>
              <a:gd name="connsiteX937" fmla="*/ 2961965 w 9854218"/>
              <a:gd name="connsiteY937" fmla="*/ 298827 h 10287000"/>
              <a:gd name="connsiteX938" fmla="*/ 2936662 w 9854218"/>
              <a:gd name="connsiteY938" fmla="*/ 349442 h 10287000"/>
              <a:gd name="connsiteX939" fmla="*/ 2924008 w 9854218"/>
              <a:gd name="connsiteY939" fmla="*/ 362096 h 10287000"/>
              <a:gd name="connsiteX940" fmla="*/ 2898702 w 9854218"/>
              <a:gd name="connsiteY940" fmla="*/ 374747 h 10287000"/>
              <a:gd name="connsiteX941" fmla="*/ 2911350 w 9854218"/>
              <a:gd name="connsiteY941" fmla="*/ 374747 h 10287000"/>
              <a:gd name="connsiteX942" fmla="*/ 2911354 w 9854218"/>
              <a:gd name="connsiteY942" fmla="*/ 387402 h 10287000"/>
              <a:gd name="connsiteX943" fmla="*/ 2911354 w 9854218"/>
              <a:gd name="connsiteY943" fmla="*/ 400059 h 10287000"/>
              <a:gd name="connsiteX944" fmla="*/ 2886048 w 9854218"/>
              <a:gd name="connsiteY944" fmla="*/ 425363 h 10287000"/>
              <a:gd name="connsiteX945" fmla="*/ 2911350 w 9854218"/>
              <a:gd name="connsiteY945" fmla="*/ 425363 h 10287000"/>
              <a:gd name="connsiteX946" fmla="*/ 2924008 w 9854218"/>
              <a:gd name="connsiteY946" fmla="*/ 412712 h 10287000"/>
              <a:gd name="connsiteX947" fmla="*/ 2873394 w 9854218"/>
              <a:gd name="connsiteY947" fmla="*/ 501282 h 10287000"/>
              <a:gd name="connsiteX948" fmla="*/ 2886047 w 9854218"/>
              <a:gd name="connsiteY948" fmla="*/ 450672 h 10287000"/>
              <a:gd name="connsiteX949" fmla="*/ 2848088 w 9854218"/>
              <a:gd name="connsiteY949" fmla="*/ 488633 h 10287000"/>
              <a:gd name="connsiteX950" fmla="*/ 2848086 w 9854218"/>
              <a:gd name="connsiteY950" fmla="*/ 475980 h 10287000"/>
              <a:gd name="connsiteX951" fmla="*/ 2860742 w 9854218"/>
              <a:gd name="connsiteY951" fmla="*/ 450671 h 10287000"/>
              <a:gd name="connsiteX952" fmla="*/ 2822778 w 9854218"/>
              <a:gd name="connsiteY952" fmla="*/ 475977 h 10287000"/>
              <a:gd name="connsiteX953" fmla="*/ 2810128 w 9854218"/>
              <a:gd name="connsiteY953" fmla="*/ 488631 h 10287000"/>
              <a:gd name="connsiteX954" fmla="*/ 2759512 w 9854218"/>
              <a:gd name="connsiteY954" fmla="*/ 539243 h 10287000"/>
              <a:gd name="connsiteX955" fmla="*/ 2797472 w 9854218"/>
              <a:gd name="connsiteY955" fmla="*/ 513938 h 10287000"/>
              <a:gd name="connsiteX956" fmla="*/ 2784818 w 9854218"/>
              <a:gd name="connsiteY956" fmla="*/ 526592 h 10287000"/>
              <a:gd name="connsiteX957" fmla="*/ 2772164 w 9854218"/>
              <a:gd name="connsiteY957" fmla="*/ 551898 h 10287000"/>
              <a:gd name="connsiteX958" fmla="*/ 2797474 w 9854218"/>
              <a:gd name="connsiteY958" fmla="*/ 539243 h 10287000"/>
              <a:gd name="connsiteX959" fmla="*/ 2810128 w 9854218"/>
              <a:gd name="connsiteY959" fmla="*/ 539243 h 10287000"/>
              <a:gd name="connsiteX960" fmla="*/ 2772166 w 9854218"/>
              <a:gd name="connsiteY960" fmla="*/ 602513 h 10287000"/>
              <a:gd name="connsiteX961" fmla="*/ 2721554 w 9854218"/>
              <a:gd name="connsiteY961" fmla="*/ 627818 h 10287000"/>
              <a:gd name="connsiteX962" fmla="*/ 2658284 w 9854218"/>
              <a:gd name="connsiteY962" fmla="*/ 703743 h 10287000"/>
              <a:gd name="connsiteX963" fmla="*/ 2658284 w 9854218"/>
              <a:gd name="connsiteY963" fmla="*/ 741699 h 10287000"/>
              <a:gd name="connsiteX964" fmla="*/ 2595016 w 9854218"/>
              <a:gd name="connsiteY964" fmla="*/ 779661 h 10287000"/>
              <a:gd name="connsiteX965" fmla="*/ 2488250 w 9854218"/>
              <a:gd name="connsiteY965" fmla="*/ 927351 h 10287000"/>
              <a:gd name="connsiteX966" fmla="*/ 2455824 w 9854218"/>
              <a:gd name="connsiteY966" fmla="*/ 966746 h 10287000"/>
              <a:gd name="connsiteX967" fmla="*/ 2455822 w 9854218"/>
              <a:gd name="connsiteY967" fmla="*/ 956810 h 10287000"/>
              <a:gd name="connsiteX968" fmla="*/ 2430518 w 9854218"/>
              <a:gd name="connsiteY968" fmla="*/ 969464 h 10287000"/>
              <a:gd name="connsiteX969" fmla="*/ 2417862 w 9854218"/>
              <a:gd name="connsiteY969" fmla="*/ 994773 h 10287000"/>
              <a:gd name="connsiteX970" fmla="*/ 2316635 w 9854218"/>
              <a:gd name="connsiteY970" fmla="*/ 1133960 h 10287000"/>
              <a:gd name="connsiteX971" fmla="*/ 2316635 w 9854218"/>
              <a:gd name="connsiteY971" fmla="*/ 1121304 h 10287000"/>
              <a:gd name="connsiteX972" fmla="*/ 2303984 w 9854218"/>
              <a:gd name="connsiteY972" fmla="*/ 1121304 h 10287000"/>
              <a:gd name="connsiteX973" fmla="*/ 2303984 w 9854218"/>
              <a:gd name="connsiteY973" fmla="*/ 1133960 h 10287000"/>
              <a:gd name="connsiteX974" fmla="*/ 2291328 w 9854218"/>
              <a:gd name="connsiteY974" fmla="*/ 1146614 h 10287000"/>
              <a:gd name="connsiteX975" fmla="*/ 2291330 w 9854218"/>
              <a:gd name="connsiteY975" fmla="*/ 1171919 h 10287000"/>
              <a:gd name="connsiteX976" fmla="*/ 2266020 w 9854218"/>
              <a:gd name="connsiteY976" fmla="*/ 1171919 h 10287000"/>
              <a:gd name="connsiteX977" fmla="*/ 2253370 w 9854218"/>
              <a:gd name="connsiteY977" fmla="*/ 1209881 h 10287000"/>
              <a:gd name="connsiteX978" fmla="*/ 2253368 w 9854218"/>
              <a:gd name="connsiteY978" fmla="*/ 1197225 h 10287000"/>
              <a:gd name="connsiteX979" fmla="*/ 2240712 w 9854218"/>
              <a:gd name="connsiteY979" fmla="*/ 1197225 h 10287000"/>
              <a:gd name="connsiteX980" fmla="*/ 2228060 w 9854218"/>
              <a:gd name="connsiteY980" fmla="*/ 1222535 h 10287000"/>
              <a:gd name="connsiteX981" fmla="*/ 2228062 w 9854218"/>
              <a:gd name="connsiteY981" fmla="*/ 1235190 h 10287000"/>
              <a:gd name="connsiteX982" fmla="*/ 2190100 w 9854218"/>
              <a:gd name="connsiteY982" fmla="*/ 1285800 h 10287000"/>
              <a:gd name="connsiteX983" fmla="*/ 2177446 w 9854218"/>
              <a:gd name="connsiteY983" fmla="*/ 1298454 h 10287000"/>
              <a:gd name="connsiteX984" fmla="*/ 2164790 w 9854218"/>
              <a:gd name="connsiteY984" fmla="*/ 1323761 h 10287000"/>
              <a:gd name="connsiteX985" fmla="*/ 2177447 w 9854218"/>
              <a:gd name="connsiteY985" fmla="*/ 1311110 h 10287000"/>
              <a:gd name="connsiteX986" fmla="*/ 2190096 w 9854218"/>
              <a:gd name="connsiteY986" fmla="*/ 1311111 h 10287000"/>
              <a:gd name="connsiteX987" fmla="*/ 2164793 w 9854218"/>
              <a:gd name="connsiteY987" fmla="*/ 1374375 h 10287000"/>
              <a:gd name="connsiteX988" fmla="*/ 2152140 w 9854218"/>
              <a:gd name="connsiteY988" fmla="*/ 1399685 h 10287000"/>
              <a:gd name="connsiteX989" fmla="*/ 2139485 w 9854218"/>
              <a:gd name="connsiteY989" fmla="*/ 1399683 h 10287000"/>
              <a:gd name="connsiteX990" fmla="*/ 2139485 w 9854218"/>
              <a:gd name="connsiteY990" fmla="*/ 1412336 h 10287000"/>
              <a:gd name="connsiteX991" fmla="*/ 2126834 w 9854218"/>
              <a:gd name="connsiteY991" fmla="*/ 1424993 h 10287000"/>
              <a:gd name="connsiteX992" fmla="*/ 2126832 w 9854218"/>
              <a:gd name="connsiteY992" fmla="*/ 1437641 h 10287000"/>
              <a:gd name="connsiteX993" fmla="*/ 2076220 w 9854218"/>
              <a:gd name="connsiteY993" fmla="*/ 1475606 h 10287000"/>
              <a:gd name="connsiteX994" fmla="*/ 2076220 w 9854218"/>
              <a:gd name="connsiteY994" fmla="*/ 1513566 h 10287000"/>
              <a:gd name="connsiteX995" fmla="*/ 2063564 w 9854218"/>
              <a:gd name="connsiteY995" fmla="*/ 1538871 h 10287000"/>
              <a:gd name="connsiteX996" fmla="*/ 2076215 w 9854218"/>
              <a:gd name="connsiteY996" fmla="*/ 1538868 h 10287000"/>
              <a:gd name="connsiteX997" fmla="*/ 2076218 w 9854218"/>
              <a:gd name="connsiteY997" fmla="*/ 1526216 h 10287000"/>
              <a:gd name="connsiteX998" fmla="*/ 2088868 w 9854218"/>
              <a:gd name="connsiteY998" fmla="*/ 1551525 h 10287000"/>
              <a:gd name="connsiteX999" fmla="*/ 1734570 w 9854218"/>
              <a:gd name="connsiteY999" fmla="*/ 2285429 h 10287000"/>
              <a:gd name="connsiteX1000" fmla="*/ 1683956 w 9854218"/>
              <a:gd name="connsiteY1000" fmla="*/ 2386655 h 10287000"/>
              <a:gd name="connsiteX1001" fmla="*/ 1645996 w 9854218"/>
              <a:gd name="connsiteY1001" fmla="*/ 2449923 h 10287000"/>
              <a:gd name="connsiteX1002" fmla="*/ 1620689 w 9854218"/>
              <a:gd name="connsiteY1002" fmla="*/ 2551154 h 10287000"/>
              <a:gd name="connsiteX1003" fmla="*/ 1506806 w 9854218"/>
              <a:gd name="connsiteY1003" fmla="*/ 2905451 h 10287000"/>
              <a:gd name="connsiteX1004" fmla="*/ 1494152 w 9854218"/>
              <a:gd name="connsiteY1004" fmla="*/ 2918102 h 10287000"/>
              <a:gd name="connsiteX1005" fmla="*/ 1494154 w 9854218"/>
              <a:gd name="connsiteY1005" fmla="*/ 2930757 h 10287000"/>
              <a:gd name="connsiteX1006" fmla="*/ 1506806 w 9854218"/>
              <a:gd name="connsiteY1006" fmla="*/ 2930756 h 10287000"/>
              <a:gd name="connsiteX1007" fmla="*/ 1506806 w 9854218"/>
              <a:gd name="connsiteY1007" fmla="*/ 2943410 h 10287000"/>
              <a:gd name="connsiteX1008" fmla="*/ 1494152 w 9854218"/>
              <a:gd name="connsiteY1008" fmla="*/ 2943410 h 10287000"/>
              <a:gd name="connsiteX1009" fmla="*/ 1456192 w 9854218"/>
              <a:gd name="connsiteY1009" fmla="*/ 3057288 h 10287000"/>
              <a:gd name="connsiteX1010" fmla="*/ 1443541 w 9854218"/>
              <a:gd name="connsiteY1010" fmla="*/ 3057291 h 10287000"/>
              <a:gd name="connsiteX1011" fmla="*/ 1443536 w 9854218"/>
              <a:gd name="connsiteY1011" fmla="*/ 3082601 h 10287000"/>
              <a:gd name="connsiteX1012" fmla="*/ 1405579 w 9854218"/>
              <a:gd name="connsiteY1012" fmla="*/ 3209135 h 10287000"/>
              <a:gd name="connsiteX1013" fmla="*/ 1392929 w 9854218"/>
              <a:gd name="connsiteY1013" fmla="*/ 3221789 h 10287000"/>
              <a:gd name="connsiteX1014" fmla="*/ 1380271 w 9854218"/>
              <a:gd name="connsiteY1014" fmla="*/ 3272402 h 10287000"/>
              <a:gd name="connsiteX1015" fmla="*/ 1380272 w 9854218"/>
              <a:gd name="connsiteY1015" fmla="*/ 3285053 h 10287000"/>
              <a:gd name="connsiteX1016" fmla="*/ 1380271 w 9854218"/>
              <a:gd name="connsiteY1016" fmla="*/ 3297705 h 10287000"/>
              <a:gd name="connsiteX1017" fmla="*/ 1380271 w 9854218"/>
              <a:gd name="connsiteY1017" fmla="*/ 3310362 h 10287000"/>
              <a:gd name="connsiteX1018" fmla="*/ 1367617 w 9854218"/>
              <a:gd name="connsiteY1018" fmla="*/ 3348326 h 10287000"/>
              <a:gd name="connsiteX1019" fmla="*/ 1392925 w 9854218"/>
              <a:gd name="connsiteY1019" fmla="*/ 3335669 h 10287000"/>
              <a:gd name="connsiteX1020" fmla="*/ 1392928 w 9854218"/>
              <a:gd name="connsiteY1020" fmla="*/ 3360977 h 10287000"/>
              <a:gd name="connsiteX1021" fmla="*/ 1380272 w 9854218"/>
              <a:gd name="connsiteY1021" fmla="*/ 3360974 h 10287000"/>
              <a:gd name="connsiteX1022" fmla="*/ 1380271 w 9854218"/>
              <a:gd name="connsiteY1022" fmla="*/ 3373631 h 10287000"/>
              <a:gd name="connsiteX1023" fmla="*/ 1380271 w 9854218"/>
              <a:gd name="connsiteY1023" fmla="*/ 3386286 h 10287000"/>
              <a:gd name="connsiteX1024" fmla="*/ 1380271 w 9854218"/>
              <a:gd name="connsiteY1024" fmla="*/ 3411591 h 10287000"/>
              <a:gd name="connsiteX1025" fmla="*/ 1329658 w 9854218"/>
              <a:gd name="connsiteY1025" fmla="*/ 3512819 h 10287000"/>
              <a:gd name="connsiteX1026" fmla="*/ 1342310 w 9854218"/>
              <a:gd name="connsiteY1026" fmla="*/ 3512817 h 10287000"/>
              <a:gd name="connsiteX1027" fmla="*/ 1329658 w 9854218"/>
              <a:gd name="connsiteY1027" fmla="*/ 3550775 h 10287000"/>
              <a:gd name="connsiteX1028" fmla="*/ 1354964 w 9854218"/>
              <a:gd name="connsiteY1028" fmla="*/ 3550778 h 10287000"/>
              <a:gd name="connsiteX1029" fmla="*/ 1367618 w 9854218"/>
              <a:gd name="connsiteY1029" fmla="*/ 3500165 h 10287000"/>
              <a:gd name="connsiteX1030" fmla="*/ 1367618 w 9854218"/>
              <a:gd name="connsiteY1030" fmla="*/ 3512819 h 10287000"/>
              <a:gd name="connsiteX1031" fmla="*/ 1380271 w 9854218"/>
              <a:gd name="connsiteY1031" fmla="*/ 3512817 h 10287000"/>
              <a:gd name="connsiteX1032" fmla="*/ 1380271 w 9854218"/>
              <a:gd name="connsiteY1032" fmla="*/ 3500166 h 10287000"/>
              <a:gd name="connsiteX1033" fmla="*/ 1380271 w 9854218"/>
              <a:gd name="connsiteY1033" fmla="*/ 3487512 h 10287000"/>
              <a:gd name="connsiteX1034" fmla="*/ 1418236 w 9854218"/>
              <a:gd name="connsiteY1034" fmla="*/ 3348324 h 10287000"/>
              <a:gd name="connsiteX1035" fmla="*/ 1430885 w 9854218"/>
              <a:gd name="connsiteY1035" fmla="*/ 3335669 h 10287000"/>
              <a:gd name="connsiteX1036" fmla="*/ 1430887 w 9854218"/>
              <a:gd name="connsiteY1036" fmla="*/ 3323013 h 10287000"/>
              <a:gd name="connsiteX1037" fmla="*/ 1418234 w 9854218"/>
              <a:gd name="connsiteY1037" fmla="*/ 3323015 h 10287000"/>
              <a:gd name="connsiteX1038" fmla="*/ 1544766 w 9854218"/>
              <a:gd name="connsiteY1038" fmla="*/ 2918102 h 10287000"/>
              <a:gd name="connsiteX1039" fmla="*/ 1544766 w 9854218"/>
              <a:gd name="connsiteY1039" fmla="*/ 2880141 h 10287000"/>
              <a:gd name="connsiteX1040" fmla="*/ 1595382 w 9854218"/>
              <a:gd name="connsiteY1040" fmla="*/ 2740952 h 10287000"/>
              <a:gd name="connsiteX1041" fmla="*/ 1582726 w 9854218"/>
              <a:gd name="connsiteY1041" fmla="*/ 2753607 h 10287000"/>
              <a:gd name="connsiteX1042" fmla="*/ 1633342 w 9854218"/>
              <a:gd name="connsiteY1042" fmla="*/ 2652380 h 10287000"/>
              <a:gd name="connsiteX1043" fmla="*/ 1785186 w 9854218"/>
              <a:gd name="connsiteY1043" fmla="*/ 2285430 h 10287000"/>
              <a:gd name="connsiteX1044" fmla="*/ 1886414 w 9854218"/>
              <a:gd name="connsiteY1044" fmla="*/ 2007050 h 10287000"/>
              <a:gd name="connsiteX1045" fmla="*/ 1937028 w 9854218"/>
              <a:gd name="connsiteY1045" fmla="*/ 1943783 h 10287000"/>
              <a:gd name="connsiteX1046" fmla="*/ 1987643 w 9854218"/>
              <a:gd name="connsiteY1046" fmla="*/ 1829903 h 10287000"/>
              <a:gd name="connsiteX1047" fmla="*/ 2012950 w 9854218"/>
              <a:gd name="connsiteY1047" fmla="*/ 1804596 h 10287000"/>
              <a:gd name="connsiteX1048" fmla="*/ 2139486 w 9854218"/>
              <a:gd name="connsiteY1048" fmla="*/ 1576833 h 10287000"/>
              <a:gd name="connsiteX1049" fmla="*/ 2139485 w 9854218"/>
              <a:gd name="connsiteY1049" fmla="*/ 1551525 h 10287000"/>
              <a:gd name="connsiteX1050" fmla="*/ 2266022 w 9854218"/>
              <a:gd name="connsiteY1050" fmla="*/ 1349070 h 10287000"/>
              <a:gd name="connsiteX1051" fmla="*/ 2367250 w 9854218"/>
              <a:gd name="connsiteY1051" fmla="*/ 1197225 h 10287000"/>
              <a:gd name="connsiteX1052" fmla="*/ 2430518 w 9854218"/>
              <a:gd name="connsiteY1052" fmla="*/ 1108653 h 10287000"/>
              <a:gd name="connsiteX1053" fmla="*/ 2519094 w 9854218"/>
              <a:gd name="connsiteY1053" fmla="*/ 969464 h 10287000"/>
              <a:gd name="connsiteX1054" fmla="*/ 2531748 w 9854218"/>
              <a:gd name="connsiteY1054" fmla="*/ 982118 h 10287000"/>
              <a:gd name="connsiteX1055" fmla="*/ 2544401 w 9854218"/>
              <a:gd name="connsiteY1055" fmla="*/ 944157 h 10287000"/>
              <a:gd name="connsiteX1056" fmla="*/ 2721552 w 9854218"/>
              <a:gd name="connsiteY1056" fmla="*/ 716393 h 10287000"/>
              <a:gd name="connsiteX1057" fmla="*/ 2898701 w 9854218"/>
              <a:gd name="connsiteY1057" fmla="*/ 501282 h 10287000"/>
              <a:gd name="connsiteX1058" fmla="*/ 2924008 w 9854218"/>
              <a:gd name="connsiteY1058" fmla="*/ 488633 h 10287000"/>
              <a:gd name="connsiteX1059" fmla="*/ 2936662 w 9854218"/>
              <a:gd name="connsiteY1059" fmla="*/ 450671 h 10287000"/>
              <a:gd name="connsiteX1060" fmla="*/ 3177078 w 9854218"/>
              <a:gd name="connsiteY1060" fmla="*/ 210252 h 10287000"/>
              <a:gd name="connsiteX1061" fmla="*/ 3189732 w 9854218"/>
              <a:gd name="connsiteY1061" fmla="*/ 210252 h 10287000"/>
              <a:gd name="connsiteX1062" fmla="*/ 3202388 w 9854218"/>
              <a:gd name="connsiteY1062" fmla="*/ 197600 h 10287000"/>
              <a:gd name="connsiteX1063" fmla="*/ 3278308 w 9854218"/>
              <a:gd name="connsiteY1063" fmla="*/ 121680 h 10287000"/>
              <a:gd name="connsiteX1064" fmla="*/ 3290962 w 9854218"/>
              <a:gd name="connsiteY1064" fmla="*/ 134334 h 10287000"/>
              <a:gd name="connsiteX1065" fmla="*/ 3303617 w 9854218"/>
              <a:gd name="connsiteY1065" fmla="*/ 121682 h 10287000"/>
              <a:gd name="connsiteX1066" fmla="*/ 3316272 w 9854218"/>
              <a:gd name="connsiteY1066" fmla="*/ 96371 h 10287000"/>
              <a:gd name="connsiteX1067" fmla="*/ 3379536 w 9854218"/>
              <a:gd name="connsiteY1067" fmla="*/ 58410 h 10287000"/>
              <a:gd name="connsiteX1068" fmla="*/ 3341576 w 9854218"/>
              <a:gd name="connsiteY1068" fmla="*/ 71066 h 10287000"/>
              <a:gd name="connsiteX1069" fmla="*/ 3354233 w 9854218"/>
              <a:gd name="connsiteY1069" fmla="*/ 58410 h 10287000"/>
              <a:gd name="connsiteX1070" fmla="*/ 3341576 w 9854218"/>
              <a:gd name="connsiteY1070" fmla="*/ 58410 h 10287000"/>
              <a:gd name="connsiteX1071" fmla="*/ 3374990 w 9854218"/>
              <a:gd name="connsiteY1071" fmla="*/ 21242 h 10287000"/>
              <a:gd name="connsiteX1072" fmla="*/ 3398246 w 9854218"/>
              <a:gd name="connsiteY1072" fmla="*/ 0 h 10287000"/>
              <a:gd name="connsiteX1073" fmla="*/ 3467874 w 9854218"/>
              <a:gd name="connsiteY1073" fmla="*/ 0 h 10287000"/>
              <a:gd name="connsiteX1074" fmla="*/ 3444386 w 9854218"/>
              <a:gd name="connsiteY1074" fmla="*/ 25196 h 10287000"/>
              <a:gd name="connsiteX1075" fmla="*/ 3366882 w 9854218"/>
              <a:gd name="connsiteY1075" fmla="*/ 109025 h 10287000"/>
              <a:gd name="connsiteX1076" fmla="*/ 2987278 w 9854218"/>
              <a:gd name="connsiteY1076" fmla="*/ 513935 h 10287000"/>
              <a:gd name="connsiteX1077" fmla="*/ 2961968 w 9854218"/>
              <a:gd name="connsiteY1077" fmla="*/ 564552 h 10287000"/>
              <a:gd name="connsiteX1078" fmla="*/ 2911354 w 9854218"/>
              <a:gd name="connsiteY1078" fmla="*/ 589857 h 10287000"/>
              <a:gd name="connsiteX1079" fmla="*/ 2784818 w 9854218"/>
              <a:gd name="connsiteY1079" fmla="*/ 767007 h 10287000"/>
              <a:gd name="connsiteX1080" fmla="*/ 2759512 w 9854218"/>
              <a:gd name="connsiteY1080" fmla="*/ 779661 h 10287000"/>
              <a:gd name="connsiteX1081" fmla="*/ 2696243 w 9854218"/>
              <a:gd name="connsiteY1081" fmla="*/ 893543 h 10287000"/>
              <a:gd name="connsiteX1082" fmla="*/ 2632974 w 9854218"/>
              <a:gd name="connsiteY1082" fmla="*/ 956810 h 10287000"/>
              <a:gd name="connsiteX1083" fmla="*/ 2392558 w 9854218"/>
              <a:gd name="connsiteY1083" fmla="*/ 1323761 h 10287000"/>
              <a:gd name="connsiteX1084" fmla="*/ 2253366 w 9854218"/>
              <a:gd name="connsiteY1084" fmla="*/ 1538871 h 10287000"/>
              <a:gd name="connsiteX1085" fmla="*/ 2190100 w 9854218"/>
              <a:gd name="connsiteY1085" fmla="*/ 1640100 h 10287000"/>
              <a:gd name="connsiteX1086" fmla="*/ 2038253 w 9854218"/>
              <a:gd name="connsiteY1086" fmla="*/ 1956437 h 10287000"/>
              <a:gd name="connsiteX1087" fmla="*/ 2000296 w 9854218"/>
              <a:gd name="connsiteY1087" fmla="*/ 2019705 h 10287000"/>
              <a:gd name="connsiteX1088" fmla="*/ 1810492 w 9854218"/>
              <a:gd name="connsiteY1088" fmla="*/ 2462576 h 10287000"/>
              <a:gd name="connsiteX1089" fmla="*/ 1633343 w 9854218"/>
              <a:gd name="connsiteY1089" fmla="*/ 2930756 h 10287000"/>
              <a:gd name="connsiteX1090" fmla="*/ 1570074 w 9854218"/>
              <a:gd name="connsiteY1090" fmla="*/ 3133212 h 10287000"/>
              <a:gd name="connsiteX1091" fmla="*/ 1557420 w 9854218"/>
              <a:gd name="connsiteY1091" fmla="*/ 3145868 h 10287000"/>
              <a:gd name="connsiteX1092" fmla="*/ 1557422 w 9854218"/>
              <a:gd name="connsiteY1092" fmla="*/ 3171176 h 10287000"/>
              <a:gd name="connsiteX1093" fmla="*/ 1494154 w 9854218"/>
              <a:gd name="connsiteY1093" fmla="*/ 3323016 h 10287000"/>
              <a:gd name="connsiteX1094" fmla="*/ 1519463 w 9854218"/>
              <a:gd name="connsiteY1094" fmla="*/ 3297708 h 10287000"/>
              <a:gd name="connsiteX1095" fmla="*/ 1544768 w 9854218"/>
              <a:gd name="connsiteY1095" fmla="*/ 3209136 h 10287000"/>
              <a:gd name="connsiteX1096" fmla="*/ 1570074 w 9854218"/>
              <a:gd name="connsiteY1096" fmla="*/ 3196481 h 10287000"/>
              <a:gd name="connsiteX1097" fmla="*/ 1582726 w 9854218"/>
              <a:gd name="connsiteY1097" fmla="*/ 3196481 h 10287000"/>
              <a:gd name="connsiteX1098" fmla="*/ 1582727 w 9854218"/>
              <a:gd name="connsiteY1098" fmla="*/ 3183827 h 10287000"/>
              <a:gd name="connsiteX1099" fmla="*/ 1582726 w 9854218"/>
              <a:gd name="connsiteY1099" fmla="*/ 3171176 h 10287000"/>
              <a:gd name="connsiteX1100" fmla="*/ 1582726 w 9854218"/>
              <a:gd name="connsiteY1100" fmla="*/ 3158520 h 10287000"/>
              <a:gd name="connsiteX1101" fmla="*/ 1633342 w 9854218"/>
              <a:gd name="connsiteY1101" fmla="*/ 3019331 h 10287000"/>
              <a:gd name="connsiteX1102" fmla="*/ 1734570 w 9854218"/>
              <a:gd name="connsiteY1102" fmla="*/ 2766260 h 10287000"/>
              <a:gd name="connsiteX1103" fmla="*/ 1823146 w 9854218"/>
              <a:gd name="connsiteY1103" fmla="*/ 2576459 h 10287000"/>
              <a:gd name="connsiteX1104" fmla="*/ 1835800 w 9854218"/>
              <a:gd name="connsiteY1104" fmla="*/ 2576456 h 10287000"/>
              <a:gd name="connsiteX1105" fmla="*/ 1835800 w 9854218"/>
              <a:gd name="connsiteY1105" fmla="*/ 2551151 h 10287000"/>
              <a:gd name="connsiteX1106" fmla="*/ 1835796 w 9854218"/>
              <a:gd name="connsiteY1106" fmla="*/ 2538498 h 10287000"/>
              <a:gd name="connsiteX1107" fmla="*/ 1899068 w 9854218"/>
              <a:gd name="connsiteY1107" fmla="*/ 2361350 h 10287000"/>
              <a:gd name="connsiteX1108" fmla="*/ 1911720 w 9854218"/>
              <a:gd name="connsiteY1108" fmla="*/ 2336043 h 10287000"/>
              <a:gd name="connsiteX1109" fmla="*/ 1937026 w 9854218"/>
              <a:gd name="connsiteY1109" fmla="*/ 2336043 h 10287000"/>
              <a:gd name="connsiteX1110" fmla="*/ 1937028 w 9854218"/>
              <a:gd name="connsiteY1110" fmla="*/ 2298083 h 10287000"/>
              <a:gd name="connsiteX1111" fmla="*/ 1962336 w 9854218"/>
              <a:gd name="connsiteY1111" fmla="*/ 2260122 h 10287000"/>
              <a:gd name="connsiteX1112" fmla="*/ 2126832 w 9854218"/>
              <a:gd name="connsiteY1112" fmla="*/ 1905822 h 10287000"/>
              <a:gd name="connsiteX1113" fmla="*/ 2126832 w 9854218"/>
              <a:gd name="connsiteY1113" fmla="*/ 1893168 h 10287000"/>
              <a:gd name="connsiteX1114" fmla="*/ 2139485 w 9854218"/>
              <a:gd name="connsiteY1114" fmla="*/ 1880514 h 10287000"/>
              <a:gd name="connsiteX1115" fmla="*/ 2202754 w 9854218"/>
              <a:gd name="connsiteY1115" fmla="*/ 1791941 h 10287000"/>
              <a:gd name="connsiteX1116" fmla="*/ 2202755 w 9854218"/>
              <a:gd name="connsiteY1116" fmla="*/ 1753982 h 10287000"/>
              <a:gd name="connsiteX1117" fmla="*/ 2215408 w 9854218"/>
              <a:gd name="connsiteY1117" fmla="*/ 1741328 h 10287000"/>
              <a:gd name="connsiteX1118" fmla="*/ 2278674 w 9854218"/>
              <a:gd name="connsiteY1118" fmla="*/ 1652753 h 10287000"/>
              <a:gd name="connsiteX1119" fmla="*/ 2291330 w 9854218"/>
              <a:gd name="connsiteY1119" fmla="*/ 1640102 h 10287000"/>
              <a:gd name="connsiteX1120" fmla="*/ 2303982 w 9854218"/>
              <a:gd name="connsiteY1120" fmla="*/ 1602140 h 10287000"/>
              <a:gd name="connsiteX1121" fmla="*/ 2354598 w 9854218"/>
              <a:gd name="connsiteY1121" fmla="*/ 1526214 h 10287000"/>
              <a:gd name="connsiteX1122" fmla="*/ 2367250 w 9854218"/>
              <a:gd name="connsiteY1122" fmla="*/ 1513565 h 10287000"/>
              <a:gd name="connsiteX1123" fmla="*/ 2367251 w 9854218"/>
              <a:gd name="connsiteY1123" fmla="*/ 1500911 h 10287000"/>
              <a:gd name="connsiteX1124" fmla="*/ 2620324 w 9854218"/>
              <a:gd name="connsiteY1124" fmla="*/ 1095999 h 10287000"/>
              <a:gd name="connsiteX1125" fmla="*/ 2632978 w 9854218"/>
              <a:gd name="connsiteY1125" fmla="*/ 1083344 h 10287000"/>
              <a:gd name="connsiteX1126" fmla="*/ 2645628 w 9854218"/>
              <a:gd name="connsiteY1126" fmla="*/ 1070693 h 10287000"/>
              <a:gd name="connsiteX1127" fmla="*/ 2645626 w 9854218"/>
              <a:gd name="connsiteY1127" fmla="*/ 1058039 h 10287000"/>
              <a:gd name="connsiteX1128" fmla="*/ 2658282 w 9854218"/>
              <a:gd name="connsiteY1128" fmla="*/ 1045385 h 10287000"/>
              <a:gd name="connsiteX1129" fmla="*/ 2670936 w 9854218"/>
              <a:gd name="connsiteY1129" fmla="*/ 1045385 h 10287000"/>
              <a:gd name="connsiteX1130" fmla="*/ 2658280 w 9854218"/>
              <a:gd name="connsiteY1130" fmla="*/ 1070693 h 10287000"/>
              <a:gd name="connsiteX1131" fmla="*/ 2670938 w 9854218"/>
              <a:gd name="connsiteY1131" fmla="*/ 1070693 h 10287000"/>
              <a:gd name="connsiteX1132" fmla="*/ 2683589 w 9854218"/>
              <a:gd name="connsiteY1132" fmla="*/ 1070693 h 10287000"/>
              <a:gd name="connsiteX1133" fmla="*/ 2696244 w 9854218"/>
              <a:gd name="connsiteY1133" fmla="*/ 1058040 h 10287000"/>
              <a:gd name="connsiteX1134" fmla="*/ 2632978 w 9854218"/>
              <a:gd name="connsiteY1134" fmla="*/ 1159265 h 10287000"/>
              <a:gd name="connsiteX1135" fmla="*/ 2557054 w 9854218"/>
              <a:gd name="connsiteY1135" fmla="*/ 1235189 h 10287000"/>
              <a:gd name="connsiteX1136" fmla="*/ 2595012 w 9854218"/>
              <a:gd name="connsiteY1136" fmla="*/ 1222535 h 10287000"/>
              <a:gd name="connsiteX1137" fmla="*/ 2531747 w 9854218"/>
              <a:gd name="connsiteY1137" fmla="*/ 1323761 h 10287000"/>
              <a:gd name="connsiteX1138" fmla="*/ 2531747 w 9854218"/>
              <a:gd name="connsiteY1138" fmla="*/ 1311110 h 10287000"/>
              <a:gd name="connsiteX1139" fmla="*/ 2531748 w 9854218"/>
              <a:gd name="connsiteY1139" fmla="*/ 1298457 h 10287000"/>
              <a:gd name="connsiteX1140" fmla="*/ 2519093 w 9854218"/>
              <a:gd name="connsiteY1140" fmla="*/ 1311110 h 10287000"/>
              <a:gd name="connsiteX1141" fmla="*/ 2506440 w 9854218"/>
              <a:gd name="connsiteY1141" fmla="*/ 1336415 h 10287000"/>
              <a:gd name="connsiteX1142" fmla="*/ 2468480 w 9854218"/>
              <a:gd name="connsiteY1142" fmla="*/ 1374375 h 10287000"/>
              <a:gd name="connsiteX1143" fmla="*/ 2455824 w 9854218"/>
              <a:gd name="connsiteY1143" fmla="*/ 1387029 h 10287000"/>
              <a:gd name="connsiteX1144" fmla="*/ 2455826 w 9854218"/>
              <a:gd name="connsiteY1144" fmla="*/ 1399683 h 10287000"/>
              <a:gd name="connsiteX1145" fmla="*/ 2468480 w 9854218"/>
              <a:gd name="connsiteY1145" fmla="*/ 1399685 h 10287000"/>
              <a:gd name="connsiteX1146" fmla="*/ 2417864 w 9854218"/>
              <a:gd name="connsiteY1146" fmla="*/ 1450296 h 10287000"/>
              <a:gd name="connsiteX1147" fmla="*/ 2455824 w 9854218"/>
              <a:gd name="connsiteY1147" fmla="*/ 1450296 h 10287000"/>
              <a:gd name="connsiteX1148" fmla="*/ 2417861 w 9854218"/>
              <a:gd name="connsiteY1148" fmla="*/ 1513565 h 10287000"/>
              <a:gd name="connsiteX1149" fmla="*/ 2379904 w 9854218"/>
              <a:gd name="connsiteY1149" fmla="*/ 1551524 h 10287000"/>
              <a:gd name="connsiteX1150" fmla="*/ 2405212 w 9854218"/>
              <a:gd name="connsiteY1150" fmla="*/ 1538868 h 10287000"/>
              <a:gd name="connsiteX1151" fmla="*/ 2379904 w 9854218"/>
              <a:gd name="connsiteY1151" fmla="*/ 1564179 h 10287000"/>
              <a:gd name="connsiteX1152" fmla="*/ 2367250 w 9854218"/>
              <a:gd name="connsiteY1152" fmla="*/ 1602137 h 10287000"/>
              <a:gd name="connsiteX1153" fmla="*/ 2354598 w 9854218"/>
              <a:gd name="connsiteY1153" fmla="*/ 1614791 h 10287000"/>
              <a:gd name="connsiteX1154" fmla="*/ 2341944 w 9854218"/>
              <a:gd name="connsiteY1154" fmla="*/ 1627446 h 10287000"/>
              <a:gd name="connsiteX1155" fmla="*/ 2341943 w 9854218"/>
              <a:gd name="connsiteY1155" fmla="*/ 1640100 h 10287000"/>
              <a:gd name="connsiteX1156" fmla="*/ 2347962 w 9854218"/>
              <a:gd name="connsiteY1156" fmla="*/ 1639239 h 10287000"/>
              <a:gd name="connsiteX1157" fmla="*/ 2340360 w 9854218"/>
              <a:gd name="connsiteY1157" fmla="*/ 1652750 h 10287000"/>
              <a:gd name="connsiteX1158" fmla="*/ 2316635 w 9854218"/>
              <a:gd name="connsiteY1158" fmla="*/ 1678061 h 10287000"/>
              <a:gd name="connsiteX1159" fmla="*/ 2316636 w 9854218"/>
              <a:gd name="connsiteY1159" fmla="*/ 1690712 h 10287000"/>
              <a:gd name="connsiteX1160" fmla="*/ 2316635 w 9854218"/>
              <a:gd name="connsiteY1160" fmla="*/ 1703367 h 10287000"/>
              <a:gd name="connsiteX1161" fmla="*/ 2278674 w 9854218"/>
              <a:gd name="connsiteY1161" fmla="*/ 1779284 h 10287000"/>
              <a:gd name="connsiteX1162" fmla="*/ 2240716 w 9854218"/>
              <a:gd name="connsiteY1162" fmla="*/ 1829903 h 10287000"/>
              <a:gd name="connsiteX1163" fmla="*/ 2228057 w 9854218"/>
              <a:gd name="connsiteY1163" fmla="*/ 1829903 h 10287000"/>
              <a:gd name="connsiteX1164" fmla="*/ 2215409 w 9854218"/>
              <a:gd name="connsiteY1164" fmla="*/ 1829900 h 10287000"/>
              <a:gd name="connsiteX1165" fmla="*/ 2215409 w 9854218"/>
              <a:gd name="connsiteY1165" fmla="*/ 1855205 h 10287000"/>
              <a:gd name="connsiteX1166" fmla="*/ 2215408 w 9854218"/>
              <a:gd name="connsiteY1166" fmla="*/ 1867862 h 10287000"/>
              <a:gd name="connsiteX1167" fmla="*/ 2215409 w 9854218"/>
              <a:gd name="connsiteY1167" fmla="*/ 1893168 h 10287000"/>
              <a:gd name="connsiteX1168" fmla="*/ 2152139 w 9854218"/>
              <a:gd name="connsiteY1168" fmla="*/ 1994397 h 10287000"/>
              <a:gd name="connsiteX1169" fmla="*/ 2139485 w 9854218"/>
              <a:gd name="connsiteY1169" fmla="*/ 2019704 h 10287000"/>
              <a:gd name="connsiteX1170" fmla="*/ 2139486 w 9854218"/>
              <a:gd name="connsiteY1170" fmla="*/ 2032355 h 10287000"/>
              <a:gd name="connsiteX1171" fmla="*/ 2139485 w 9854218"/>
              <a:gd name="connsiteY1171" fmla="*/ 2045012 h 10287000"/>
              <a:gd name="connsiteX1172" fmla="*/ 2101526 w 9854218"/>
              <a:gd name="connsiteY1172" fmla="*/ 2095623 h 10287000"/>
              <a:gd name="connsiteX1173" fmla="*/ 2083730 w 9854218"/>
              <a:gd name="connsiteY1173" fmla="*/ 2134771 h 10287000"/>
              <a:gd name="connsiteX1174" fmla="*/ 2088130 w 9854218"/>
              <a:gd name="connsiteY1174" fmla="*/ 2144585 h 10287000"/>
              <a:gd name="connsiteX1175" fmla="*/ 2087437 w 9854218"/>
              <a:gd name="connsiteY1175" fmla="*/ 2146015 h 10287000"/>
              <a:gd name="connsiteX1176" fmla="*/ 2088870 w 9854218"/>
              <a:gd name="connsiteY1176" fmla="*/ 2146236 h 10287000"/>
              <a:gd name="connsiteX1177" fmla="*/ 2088130 w 9854218"/>
              <a:gd name="connsiteY1177" fmla="*/ 2144585 h 10287000"/>
              <a:gd name="connsiteX1178" fmla="*/ 2091639 w 9854218"/>
              <a:gd name="connsiteY1178" fmla="*/ 2137342 h 10287000"/>
              <a:gd name="connsiteX1179" fmla="*/ 2152139 w 9854218"/>
              <a:gd name="connsiteY1179" fmla="*/ 2032358 h 10287000"/>
              <a:gd name="connsiteX1180" fmla="*/ 2164793 w 9854218"/>
              <a:gd name="connsiteY1180" fmla="*/ 2019704 h 10287000"/>
              <a:gd name="connsiteX1181" fmla="*/ 2177447 w 9854218"/>
              <a:gd name="connsiteY1181" fmla="*/ 2007050 h 10287000"/>
              <a:gd name="connsiteX1182" fmla="*/ 2164794 w 9854218"/>
              <a:gd name="connsiteY1182" fmla="*/ 1994397 h 10287000"/>
              <a:gd name="connsiteX1183" fmla="*/ 2177447 w 9854218"/>
              <a:gd name="connsiteY1183" fmla="*/ 1969089 h 10287000"/>
              <a:gd name="connsiteX1184" fmla="*/ 2202754 w 9854218"/>
              <a:gd name="connsiteY1184" fmla="*/ 1956437 h 10287000"/>
              <a:gd name="connsiteX1185" fmla="*/ 2228057 w 9854218"/>
              <a:gd name="connsiteY1185" fmla="*/ 1880516 h 10287000"/>
              <a:gd name="connsiteX1186" fmla="*/ 2228060 w 9854218"/>
              <a:gd name="connsiteY1186" fmla="*/ 1867862 h 10287000"/>
              <a:gd name="connsiteX1187" fmla="*/ 2240714 w 9854218"/>
              <a:gd name="connsiteY1187" fmla="*/ 1867862 h 10287000"/>
              <a:gd name="connsiteX1188" fmla="*/ 2253370 w 9854218"/>
              <a:gd name="connsiteY1188" fmla="*/ 1855208 h 10287000"/>
              <a:gd name="connsiteX1189" fmla="*/ 2253370 w 9854218"/>
              <a:gd name="connsiteY1189" fmla="*/ 1842557 h 10287000"/>
              <a:gd name="connsiteX1190" fmla="*/ 2240712 w 9854218"/>
              <a:gd name="connsiteY1190" fmla="*/ 1842554 h 10287000"/>
              <a:gd name="connsiteX1191" fmla="*/ 2329289 w 9854218"/>
              <a:gd name="connsiteY1191" fmla="*/ 1703364 h 10287000"/>
              <a:gd name="connsiteX1192" fmla="*/ 2329290 w 9854218"/>
              <a:gd name="connsiteY1192" fmla="*/ 1716023 h 10287000"/>
              <a:gd name="connsiteX1193" fmla="*/ 2341943 w 9854218"/>
              <a:gd name="connsiteY1193" fmla="*/ 1703366 h 10287000"/>
              <a:gd name="connsiteX1194" fmla="*/ 2341943 w 9854218"/>
              <a:gd name="connsiteY1194" fmla="*/ 1690709 h 10287000"/>
              <a:gd name="connsiteX1195" fmla="*/ 2367250 w 9854218"/>
              <a:gd name="connsiteY1195" fmla="*/ 1627446 h 10287000"/>
              <a:gd name="connsiteX1196" fmla="*/ 2379904 w 9854218"/>
              <a:gd name="connsiteY1196" fmla="*/ 1627443 h 10287000"/>
              <a:gd name="connsiteX1197" fmla="*/ 2379904 w 9854218"/>
              <a:gd name="connsiteY1197" fmla="*/ 1614791 h 10287000"/>
              <a:gd name="connsiteX1198" fmla="*/ 2379900 w 9854218"/>
              <a:gd name="connsiteY1198" fmla="*/ 1602140 h 10287000"/>
              <a:gd name="connsiteX1199" fmla="*/ 2465318 w 9854218"/>
              <a:gd name="connsiteY1199" fmla="*/ 1468683 h 10287000"/>
              <a:gd name="connsiteX1200" fmla="*/ 2481902 w 9854218"/>
              <a:gd name="connsiteY1200" fmla="*/ 1450599 h 10287000"/>
              <a:gd name="connsiteX1201" fmla="*/ 2579830 w 9854218"/>
              <a:gd name="connsiteY1201" fmla="*/ 1265063 h 10287000"/>
              <a:gd name="connsiteX1202" fmla="*/ 3038504 w 9854218"/>
              <a:gd name="connsiteY1202" fmla="*/ 556154 h 10287000"/>
              <a:gd name="connsiteX1203" fmla="*/ 3295808 w 9854218"/>
              <a:gd name="connsiteY1203" fmla="*/ 235523 h 10287000"/>
              <a:gd name="connsiteX1204" fmla="*/ 3509334 w 9854218"/>
              <a:gd name="connsiteY1204" fmla="*/ 0 h 10287000"/>
              <a:gd name="connsiteX1205" fmla="*/ 9854218 w 9854218"/>
              <a:gd name="connsiteY1205" fmla="*/ 0 h 10287000"/>
              <a:gd name="connsiteX1206" fmla="*/ 9854218 w 9854218"/>
              <a:gd name="connsiteY1206" fmla="*/ 10287000 h 10287000"/>
              <a:gd name="connsiteX1207" fmla="*/ 4569194 w 9854218"/>
              <a:gd name="connsiteY1207" fmla="*/ 10287000 h 10287000"/>
              <a:gd name="connsiteX1208" fmla="*/ 4512034 w 9854218"/>
              <a:gd name="connsiteY1208" fmla="*/ 10239735 h 10287000"/>
              <a:gd name="connsiteX1209" fmla="*/ 4429784 w 9854218"/>
              <a:gd name="connsiteY1209" fmla="*/ 10181214 h 10287000"/>
              <a:gd name="connsiteX1210" fmla="*/ 4404479 w 9854218"/>
              <a:gd name="connsiteY1210" fmla="*/ 10143254 h 10287000"/>
              <a:gd name="connsiteX1211" fmla="*/ 4404479 w 9854218"/>
              <a:gd name="connsiteY1211" fmla="*/ 10130601 h 10287000"/>
              <a:gd name="connsiteX1212" fmla="*/ 4366518 w 9854218"/>
              <a:gd name="connsiteY1212" fmla="*/ 10092639 h 10287000"/>
              <a:gd name="connsiteX1213" fmla="*/ 4353864 w 9854218"/>
              <a:gd name="connsiteY1213" fmla="*/ 10079984 h 10287000"/>
              <a:gd name="connsiteX1214" fmla="*/ 4341210 w 9854218"/>
              <a:gd name="connsiteY1214" fmla="*/ 10079986 h 10287000"/>
              <a:gd name="connsiteX1215" fmla="*/ 4366518 w 9854218"/>
              <a:gd name="connsiteY1215" fmla="*/ 10105293 h 10287000"/>
              <a:gd name="connsiteX1216" fmla="*/ 4379172 w 9854218"/>
              <a:gd name="connsiteY1216" fmla="*/ 10130601 h 10287000"/>
              <a:gd name="connsiteX1217" fmla="*/ 4379170 w 9854218"/>
              <a:gd name="connsiteY1217" fmla="*/ 10143254 h 10287000"/>
              <a:gd name="connsiteX1218" fmla="*/ 4366518 w 9854218"/>
              <a:gd name="connsiteY1218" fmla="*/ 10143254 h 10287000"/>
              <a:gd name="connsiteX1219" fmla="*/ 4366518 w 9854218"/>
              <a:gd name="connsiteY1219" fmla="*/ 10130601 h 10287000"/>
              <a:gd name="connsiteX1220" fmla="*/ 4353864 w 9854218"/>
              <a:gd name="connsiteY1220" fmla="*/ 10130602 h 10287000"/>
              <a:gd name="connsiteX1221" fmla="*/ 4341210 w 9854218"/>
              <a:gd name="connsiteY1221" fmla="*/ 10117947 h 10287000"/>
              <a:gd name="connsiteX1222" fmla="*/ 4328555 w 9854218"/>
              <a:gd name="connsiteY1222" fmla="*/ 10105293 h 10287000"/>
              <a:gd name="connsiteX1223" fmla="*/ 4328555 w 9854218"/>
              <a:gd name="connsiteY1223" fmla="*/ 10092639 h 10287000"/>
              <a:gd name="connsiteX1224" fmla="*/ 4315904 w 9854218"/>
              <a:gd name="connsiteY1224" fmla="*/ 10079986 h 10287000"/>
              <a:gd name="connsiteX1225" fmla="*/ 4303250 w 9854218"/>
              <a:gd name="connsiteY1225" fmla="*/ 10079985 h 10287000"/>
              <a:gd name="connsiteX1226" fmla="*/ 4303250 w 9854218"/>
              <a:gd name="connsiteY1226" fmla="*/ 10092639 h 10287000"/>
              <a:gd name="connsiteX1227" fmla="*/ 4315901 w 9854218"/>
              <a:gd name="connsiteY1227" fmla="*/ 10105293 h 10287000"/>
              <a:gd name="connsiteX1228" fmla="*/ 4303250 w 9854218"/>
              <a:gd name="connsiteY1228" fmla="*/ 10117946 h 10287000"/>
              <a:gd name="connsiteX1229" fmla="*/ 4252632 w 9854218"/>
              <a:gd name="connsiteY1229" fmla="*/ 10067332 h 10287000"/>
              <a:gd name="connsiteX1230" fmla="*/ 4252636 w 9854218"/>
              <a:gd name="connsiteY1230" fmla="*/ 10092639 h 10287000"/>
              <a:gd name="connsiteX1231" fmla="*/ 4227329 w 9854218"/>
              <a:gd name="connsiteY1231" fmla="*/ 10079986 h 10287000"/>
              <a:gd name="connsiteX1232" fmla="*/ 4189368 w 9854218"/>
              <a:gd name="connsiteY1232" fmla="*/ 10042026 h 10287000"/>
              <a:gd name="connsiteX1233" fmla="*/ 4138756 w 9854218"/>
              <a:gd name="connsiteY1233" fmla="*/ 10004066 h 10287000"/>
              <a:gd name="connsiteX1234" fmla="*/ 4189368 w 9854218"/>
              <a:gd name="connsiteY1234" fmla="*/ 10016718 h 10287000"/>
              <a:gd name="connsiteX1235" fmla="*/ 4126100 w 9854218"/>
              <a:gd name="connsiteY1235" fmla="*/ 9940797 h 10287000"/>
              <a:gd name="connsiteX1236" fmla="*/ 4113446 w 9854218"/>
              <a:gd name="connsiteY1236" fmla="*/ 9928143 h 10287000"/>
              <a:gd name="connsiteX1237" fmla="*/ 4138754 w 9854218"/>
              <a:gd name="connsiteY1237" fmla="*/ 9928143 h 10287000"/>
              <a:gd name="connsiteX1238" fmla="*/ 4126100 w 9854218"/>
              <a:gd name="connsiteY1238" fmla="*/ 9902836 h 10287000"/>
              <a:gd name="connsiteX1239" fmla="*/ 4113446 w 9854218"/>
              <a:gd name="connsiteY1239" fmla="*/ 9890182 h 10287000"/>
              <a:gd name="connsiteX1240" fmla="*/ 4100792 w 9854218"/>
              <a:gd name="connsiteY1240" fmla="*/ 9877532 h 10287000"/>
              <a:gd name="connsiteX1241" fmla="*/ 4100790 w 9854218"/>
              <a:gd name="connsiteY1241" fmla="*/ 9890182 h 10287000"/>
              <a:gd name="connsiteX1242" fmla="*/ 4113444 w 9854218"/>
              <a:gd name="connsiteY1242" fmla="*/ 9902836 h 10287000"/>
              <a:gd name="connsiteX1243" fmla="*/ 4113446 w 9854218"/>
              <a:gd name="connsiteY1243" fmla="*/ 9915490 h 10287000"/>
              <a:gd name="connsiteX1244" fmla="*/ 4062832 w 9854218"/>
              <a:gd name="connsiteY1244" fmla="*/ 9877532 h 10287000"/>
              <a:gd name="connsiteX1245" fmla="*/ 4062832 w 9854218"/>
              <a:gd name="connsiteY1245" fmla="*/ 9902836 h 10287000"/>
              <a:gd name="connsiteX1246" fmla="*/ 4012217 w 9854218"/>
              <a:gd name="connsiteY1246" fmla="*/ 9877532 h 10287000"/>
              <a:gd name="connsiteX1247" fmla="*/ 4012217 w 9854218"/>
              <a:gd name="connsiteY1247" fmla="*/ 9890182 h 10287000"/>
              <a:gd name="connsiteX1248" fmla="*/ 3999564 w 9854218"/>
              <a:gd name="connsiteY1248" fmla="*/ 9864876 h 10287000"/>
              <a:gd name="connsiteX1249" fmla="*/ 3986910 w 9854218"/>
              <a:gd name="connsiteY1249" fmla="*/ 9852222 h 10287000"/>
              <a:gd name="connsiteX1250" fmla="*/ 3974254 w 9854218"/>
              <a:gd name="connsiteY1250" fmla="*/ 9839571 h 10287000"/>
              <a:gd name="connsiteX1251" fmla="*/ 3974256 w 9854218"/>
              <a:gd name="connsiteY1251" fmla="*/ 9852222 h 10287000"/>
              <a:gd name="connsiteX1252" fmla="*/ 3936298 w 9854218"/>
              <a:gd name="connsiteY1252" fmla="*/ 9826916 h 10287000"/>
              <a:gd name="connsiteX1253" fmla="*/ 3936296 w 9854218"/>
              <a:gd name="connsiteY1253" fmla="*/ 9814262 h 10287000"/>
              <a:gd name="connsiteX1254" fmla="*/ 3936298 w 9854218"/>
              <a:gd name="connsiteY1254" fmla="*/ 9801610 h 10287000"/>
              <a:gd name="connsiteX1255" fmla="*/ 3923640 w 9854218"/>
              <a:gd name="connsiteY1255" fmla="*/ 9801610 h 10287000"/>
              <a:gd name="connsiteX1256" fmla="*/ 3910988 w 9854218"/>
              <a:gd name="connsiteY1256" fmla="*/ 9801610 h 10287000"/>
              <a:gd name="connsiteX1257" fmla="*/ 3898332 w 9854218"/>
              <a:gd name="connsiteY1257" fmla="*/ 9788956 h 10287000"/>
              <a:gd name="connsiteX1258" fmla="*/ 3898336 w 9854218"/>
              <a:gd name="connsiteY1258" fmla="*/ 9776301 h 10287000"/>
              <a:gd name="connsiteX1259" fmla="*/ 3898336 w 9854218"/>
              <a:gd name="connsiteY1259" fmla="*/ 9750996 h 10287000"/>
              <a:gd name="connsiteX1260" fmla="*/ 3885682 w 9854218"/>
              <a:gd name="connsiteY1260" fmla="*/ 9750996 h 10287000"/>
              <a:gd name="connsiteX1261" fmla="*/ 3885680 w 9854218"/>
              <a:gd name="connsiteY1261" fmla="*/ 9763644 h 10287000"/>
              <a:gd name="connsiteX1262" fmla="*/ 3885682 w 9854218"/>
              <a:gd name="connsiteY1262" fmla="*/ 9776301 h 10287000"/>
              <a:gd name="connsiteX1263" fmla="*/ 3847722 w 9854218"/>
              <a:gd name="connsiteY1263" fmla="*/ 9738340 h 10287000"/>
              <a:gd name="connsiteX1264" fmla="*/ 3847722 w 9854218"/>
              <a:gd name="connsiteY1264" fmla="*/ 9763647 h 10287000"/>
              <a:gd name="connsiteX1265" fmla="*/ 3835066 w 9854218"/>
              <a:gd name="connsiteY1265" fmla="*/ 9738340 h 10287000"/>
              <a:gd name="connsiteX1266" fmla="*/ 3835067 w 9854218"/>
              <a:gd name="connsiteY1266" fmla="*/ 9725686 h 10287000"/>
              <a:gd name="connsiteX1267" fmla="*/ 3759146 w 9854218"/>
              <a:gd name="connsiteY1267" fmla="*/ 9649764 h 10287000"/>
              <a:gd name="connsiteX1268" fmla="*/ 3759146 w 9854218"/>
              <a:gd name="connsiteY1268" fmla="*/ 9662421 h 10287000"/>
              <a:gd name="connsiteX1269" fmla="*/ 3746490 w 9854218"/>
              <a:gd name="connsiteY1269" fmla="*/ 9637114 h 10287000"/>
              <a:gd name="connsiteX1270" fmla="*/ 3733836 w 9854218"/>
              <a:gd name="connsiteY1270" fmla="*/ 9624460 h 10287000"/>
              <a:gd name="connsiteX1271" fmla="*/ 3733836 w 9854218"/>
              <a:gd name="connsiteY1271" fmla="*/ 9636734 h 10287000"/>
              <a:gd name="connsiteX1272" fmla="*/ 3640518 w 9854218"/>
              <a:gd name="connsiteY1272" fmla="*/ 9540630 h 10287000"/>
              <a:gd name="connsiteX1273" fmla="*/ 3544034 w 9854218"/>
              <a:gd name="connsiteY1273" fmla="*/ 9459962 h 10287000"/>
              <a:gd name="connsiteX1274" fmla="*/ 3379536 w 9854218"/>
              <a:gd name="connsiteY1274" fmla="*/ 9270158 h 10287000"/>
              <a:gd name="connsiteX1275" fmla="*/ 3240347 w 9854218"/>
              <a:gd name="connsiteY1275" fmla="*/ 9118320 h 10287000"/>
              <a:gd name="connsiteX1276" fmla="*/ 3227696 w 9854218"/>
              <a:gd name="connsiteY1276" fmla="*/ 9118320 h 10287000"/>
              <a:gd name="connsiteX1277" fmla="*/ 3075851 w 9854218"/>
              <a:gd name="connsiteY1277" fmla="*/ 8903210 h 10287000"/>
              <a:gd name="connsiteX1278" fmla="*/ 3063197 w 9854218"/>
              <a:gd name="connsiteY1278" fmla="*/ 8915864 h 10287000"/>
              <a:gd name="connsiteX1279" fmla="*/ 3025236 w 9854218"/>
              <a:gd name="connsiteY1279" fmla="*/ 8827288 h 10287000"/>
              <a:gd name="connsiteX1280" fmla="*/ 3025238 w 9854218"/>
              <a:gd name="connsiteY1280" fmla="*/ 8865246 h 10287000"/>
              <a:gd name="connsiteX1281" fmla="*/ 2924008 w 9854218"/>
              <a:gd name="connsiteY1281" fmla="*/ 8688099 h 10287000"/>
              <a:gd name="connsiteX1282" fmla="*/ 2873393 w 9854218"/>
              <a:gd name="connsiteY1282" fmla="*/ 8650138 h 10287000"/>
              <a:gd name="connsiteX1283" fmla="*/ 2873393 w 9854218"/>
              <a:gd name="connsiteY1283" fmla="*/ 8637488 h 10287000"/>
              <a:gd name="connsiteX1284" fmla="*/ 2873392 w 9854218"/>
              <a:gd name="connsiteY1284" fmla="*/ 8624834 h 10287000"/>
              <a:gd name="connsiteX1285" fmla="*/ 2860744 w 9854218"/>
              <a:gd name="connsiteY1285" fmla="*/ 8624834 h 10287000"/>
              <a:gd name="connsiteX1286" fmla="*/ 2506439 w 9854218"/>
              <a:gd name="connsiteY1286" fmla="*/ 8042772 h 10287000"/>
              <a:gd name="connsiteX1287" fmla="*/ 2503470 w 9854218"/>
              <a:gd name="connsiteY1287" fmla="*/ 8056143 h 10287000"/>
              <a:gd name="connsiteX1288" fmla="*/ 2422608 w 9854218"/>
              <a:gd name="connsiteY1288" fmla="*/ 7928891 h 10287000"/>
              <a:gd name="connsiteX1289" fmla="*/ 2354598 w 9854218"/>
              <a:gd name="connsiteY1289" fmla="*/ 7777047 h 10287000"/>
              <a:gd name="connsiteX1290" fmla="*/ 2316635 w 9854218"/>
              <a:gd name="connsiteY1290" fmla="*/ 7701123 h 10287000"/>
              <a:gd name="connsiteX1291" fmla="*/ 2266022 w 9854218"/>
              <a:gd name="connsiteY1291" fmla="*/ 7637859 h 10287000"/>
              <a:gd name="connsiteX1292" fmla="*/ 2266022 w 9854218"/>
              <a:gd name="connsiteY1292" fmla="*/ 7625202 h 10287000"/>
              <a:gd name="connsiteX1293" fmla="*/ 2164794 w 9854218"/>
              <a:gd name="connsiteY1293" fmla="*/ 7397444 h 10287000"/>
              <a:gd name="connsiteX1294" fmla="*/ 2164793 w 9854218"/>
              <a:gd name="connsiteY1294" fmla="*/ 7384790 h 10287000"/>
              <a:gd name="connsiteX1295" fmla="*/ 2126832 w 9854218"/>
              <a:gd name="connsiteY1295" fmla="*/ 7334175 h 10287000"/>
              <a:gd name="connsiteX1296" fmla="*/ 2114180 w 9854218"/>
              <a:gd name="connsiteY1296" fmla="*/ 7346829 h 10287000"/>
              <a:gd name="connsiteX1297" fmla="*/ 2126832 w 9854218"/>
              <a:gd name="connsiteY1297" fmla="*/ 7372134 h 10287000"/>
              <a:gd name="connsiteX1298" fmla="*/ 2139485 w 9854218"/>
              <a:gd name="connsiteY1298" fmla="*/ 7397444 h 10287000"/>
              <a:gd name="connsiteX1299" fmla="*/ 2202752 w 9854218"/>
              <a:gd name="connsiteY1299" fmla="*/ 7549284 h 10287000"/>
              <a:gd name="connsiteX1300" fmla="*/ 2240714 w 9854218"/>
              <a:gd name="connsiteY1300" fmla="*/ 7637859 h 10287000"/>
              <a:gd name="connsiteX1301" fmla="*/ 2253368 w 9854218"/>
              <a:gd name="connsiteY1301" fmla="*/ 7663166 h 10287000"/>
              <a:gd name="connsiteX1302" fmla="*/ 2267009 w 9854218"/>
              <a:gd name="connsiteY1302" fmla="*/ 7702709 h 10287000"/>
              <a:gd name="connsiteX1303" fmla="*/ 2268472 w 9854218"/>
              <a:gd name="connsiteY1303" fmla="*/ 7706363 h 10287000"/>
              <a:gd name="connsiteX1304" fmla="*/ 2183772 w 9854218"/>
              <a:gd name="connsiteY1304" fmla="*/ 7539792 h 10287000"/>
              <a:gd name="connsiteX1305" fmla="*/ 2088870 w 9854218"/>
              <a:gd name="connsiteY1305" fmla="*/ 7372134 h 10287000"/>
              <a:gd name="connsiteX1306" fmla="*/ 2076218 w 9854218"/>
              <a:gd name="connsiteY1306" fmla="*/ 7359483 h 10287000"/>
              <a:gd name="connsiteX1307" fmla="*/ 2076220 w 9854218"/>
              <a:gd name="connsiteY1307" fmla="*/ 7346829 h 10287000"/>
              <a:gd name="connsiteX1308" fmla="*/ 1911722 w 9854218"/>
              <a:gd name="connsiteY1308" fmla="*/ 6815382 h 10287000"/>
              <a:gd name="connsiteX1309" fmla="*/ 1861103 w 9854218"/>
              <a:gd name="connsiteY1309" fmla="*/ 6676193 h 10287000"/>
              <a:gd name="connsiteX1310" fmla="*/ 1861103 w 9854218"/>
              <a:gd name="connsiteY1310" fmla="*/ 6625580 h 10287000"/>
              <a:gd name="connsiteX1311" fmla="*/ 1861106 w 9854218"/>
              <a:gd name="connsiteY1311" fmla="*/ 6612926 h 10287000"/>
              <a:gd name="connsiteX1312" fmla="*/ 1861106 w 9854218"/>
              <a:gd name="connsiteY1312" fmla="*/ 6574965 h 10287000"/>
              <a:gd name="connsiteX1313" fmla="*/ 1810492 w 9854218"/>
              <a:gd name="connsiteY1313" fmla="*/ 6359856 h 10287000"/>
              <a:gd name="connsiteX1314" fmla="*/ 1810492 w 9854218"/>
              <a:gd name="connsiteY1314" fmla="*/ 6347198 h 10287000"/>
              <a:gd name="connsiteX1315" fmla="*/ 1810493 w 9854218"/>
              <a:gd name="connsiteY1315" fmla="*/ 6334550 h 10287000"/>
              <a:gd name="connsiteX1316" fmla="*/ 1797844 w 9854218"/>
              <a:gd name="connsiteY1316" fmla="*/ 6296589 h 10287000"/>
              <a:gd name="connsiteX1317" fmla="*/ 1797840 w 9854218"/>
              <a:gd name="connsiteY1317" fmla="*/ 6283932 h 10287000"/>
              <a:gd name="connsiteX1318" fmla="*/ 1785185 w 9854218"/>
              <a:gd name="connsiteY1318" fmla="*/ 6208014 h 10287000"/>
              <a:gd name="connsiteX1319" fmla="*/ 1797839 w 9854218"/>
              <a:gd name="connsiteY1319" fmla="*/ 6182706 h 10287000"/>
              <a:gd name="connsiteX1320" fmla="*/ 1785185 w 9854218"/>
              <a:gd name="connsiteY1320" fmla="*/ 6170054 h 10287000"/>
              <a:gd name="connsiteX1321" fmla="*/ 1772531 w 9854218"/>
              <a:gd name="connsiteY1321" fmla="*/ 6106785 h 10287000"/>
              <a:gd name="connsiteX1322" fmla="*/ 1785185 w 9854218"/>
              <a:gd name="connsiteY1322" fmla="*/ 6094131 h 10287000"/>
              <a:gd name="connsiteX1323" fmla="*/ 1759878 w 9854218"/>
              <a:gd name="connsiteY1323" fmla="*/ 5841063 h 10287000"/>
              <a:gd name="connsiteX1324" fmla="*/ 1772531 w 9854218"/>
              <a:gd name="connsiteY1324" fmla="*/ 5853713 h 10287000"/>
              <a:gd name="connsiteX1325" fmla="*/ 1747224 w 9854218"/>
              <a:gd name="connsiteY1325" fmla="*/ 5714525 h 10287000"/>
              <a:gd name="connsiteX1326" fmla="*/ 1747224 w 9854218"/>
              <a:gd name="connsiteY1326" fmla="*/ 5410842 h 10287000"/>
              <a:gd name="connsiteX1327" fmla="*/ 1759878 w 9854218"/>
              <a:gd name="connsiteY1327" fmla="*/ 5398188 h 10287000"/>
              <a:gd name="connsiteX1328" fmla="*/ 1759878 w 9854218"/>
              <a:gd name="connsiteY1328" fmla="*/ 5372882 h 10287000"/>
              <a:gd name="connsiteX1329" fmla="*/ 1747224 w 9854218"/>
              <a:gd name="connsiteY1329" fmla="*/ 5360225 h 10287000"/>
              <a:gd name="connsiteX1330" fmla="*/ 1747224 w 9854218"/>
              <a:gd name="connsiteY1330" fmla="*/ 5347577 h 10287000"/>
              <a:gd name="connsiteX1331" fmla="*/ 1747224 w 9854218"/>
              <a:gd name="connsiteY1331" fmla="*/ 5309616 h 10287000"/>
              <a:gd name="connsiteX1332" fmla="*/ 1747224 w 9854218"/>
              <a:gd name="connsiteY1332" fmla="*/ 5284304 h 10287000"/>
              <a:gd name="connsiteX1333" fmla="*/ 1734570 w 9854218"/>
              <a:gd name="connsiteY1333" fmla="*/ 5221037 h 10287000"/>
              <a:gd name="connsiteX1334" fmla="*/ 1747226 w 9854218"/>
              <a:gd name="connsiteY1334" fmla="*/ 5221038 h 10287000"/>
              <a:gd name="connsiteX1335" fmla="*/ 1747224 w 9854218"/>
              <a:gd name="connsiteY1335" fmla="*/ 5208387 h 10287000"/>
              <a:gd name="connsiteX1336" fmla="*/ 1747224 w 9854218"/>
              <a:gd name="connsiteY1336" fmla="*/ 5195732 h 10287000"/>
              <a:gd name="connsiteX1337" fmla="*/ 1734570 w 9854218"/>
              <a:gd name="connsiteY1337" fmla="*/ 5195730 h 10287000"/>
              <a:gd name="connsiteX1338" fmla="*/ 1734570 w 9854218"/>
              <a:gd name="connsiteY1338" fmla="*/ 5157770 h 10287000"/>
              <a:gd name="connsiteX1339" fmla="*/ 1759878 w 9854218"/>
              <a:gd name="connsiteY1339" fmla="*/ 5183081 h 10287000"/>
              <a:gd name="connsiteX1340" fmla="*/ 1759878 w 9854218"/>
              <a:gd name="connsiteY1340" fmla="*/ 5170424 h 10287000"/>
              <a:gd name="connsiteX1341" fmla="*/ 1861106 w 9854218"/>
              <a:gd name="connsiteY1341" fmla="*/ 5663910 h 10287000"/>
              <a:gd name="connsiteX1342" fmla="*/ 1873760 w 9854218"/>
              <a:gd name="connsiteY1342" fmla="*/ 5676567 h 10287000"/>
              <a:gd name="connsiteX1343" fmla="*/ 1873760 w 9854218"/>
              <a:gd name="connsiteY1343" fmla="*/ 5663913 h 10287000"/>
              <a:gd name="connsiteX1344" fmla="*/ 1873762 w 9854218"/>
              <a:gd name="connsiteY1344" fmla="*/ 5651256 h 10287000"/>
              <a:gd name="connsiteX1345" fmla="*/ 1772531 w 9854218"/>
              <a:gd name="connsiteY1345" fmla="*/ 5145120 h 10287000"/>
              <a:gd name="connsiteX1346" fmla="*/ 1747226 w 9854218"/>
              <a:gd name="connsiteY1346" fmla="*/ 5005928 h 10287000"/>
              <a:gd name="connsiteX1347" fmla="*/ 1709264 w 9854218"/>
              <a:gd name="connsiteY1347" fmla="*/ 4980624 h 10287000"/>
              <a:gd name="connsiteX1348" fmla="*/ 1721916 w 9854218"/>
              <a:gd name="connsiteY1348" fmla="*/ 4828781 h 10287000"/>
              <a:gd name="connsiteX1349" fmla="*/ 1709264 w 9854218"/>
              <a:gd name="connsiteY1349" fmla="*/ 4816124 h 10287000"/>
              <a:gd name="connsiteX1350" fmla="*/ 1709266 w 9854218"/>
              <a:gd name="connsiteY1350" fmla="*/ 4828781 h 10287000"/>
              <a:gd name="connsiteX1351" fmla="*/ 1696613 w 9854218"/>
              <a:gd name="connsiteY1351" fmla="*/ 4980624 h 10287000"/>
              <a:gd name="connsiteX1352" fmla="*/ 1683956 w 9854218"/>
              <a:gd name="connsiteY1352" fmla="*/ 4993277 h 10287000"/>
              <a:gd name="connsiteX1353" fmla="*/ 1671304 w 9854218"/>
              <a:gd name="connsiteY1353" fmla="*/ 4980624 h 10287000"/>
              <a:gd name="connsiteX1354" fmla="*/ 1671304 w 9854218"/>
              <a:gd name="connsiteY1354" fmla="*/ 4917353 h 10287000"/>
              <a:gd name="connsiteX1355" fmla="*/ 1683956 w 9854218"/>
              <a:gd name="connsiteY1355" fmla="*/ 4866741 h 10287000"/>
              <a:gd name="connsiteX1356" fmla="*/ 1683958 w 9854218"/>
              <a:gd name="connsiteY1356" fmla="*/ 4854090 h 10287000"/>
              <a:gd name="connsiteX1357" fmla="*/ 1683956 w 9854218"/>
              <a:gd name="connsiteY1357" fmla="*/ 4841432 h 10287000"/>
              <a:gd name="connsiteX1358" fmla="*/ 1696610 w 9854218"/>
              <a:gd name="connsiteY1358" fmla="*/ 4828776 h 10287000"/>
              <a:gd name="connsiteX1359" fmla="*/ 1696610 w 9854218"/>
              <a:gd name="connsiteY1359" fmla="*/ 4816127 h 10287000"/>
              <a:gd name="connsiteX1360" fmla="*/ 1696610 w 9854218"/>
              <a:gd name="connsiteY1360" fmla="*/ 4803474 h 10287000"/>
              <a:gd name="connsiteX1361" fmla="*/ 1683956 w 9854218"/>
              <a:gd name="connsiteY1361" fmla="*/ 4803471 h 10287000"/>
              <a:gd name="connsiteX1362" fmla="*/ 1671308 w 9854218"/>
              <a:gd name="connsiteY1362" fmla="*/ 4816127 h 10287000"/>
              <a:gd name="connsiteX1363" fmla="*/ 1671304 w 9854218"/>
              <a:gd name="connsiteY1363" fmla="*/ 4752860 h 10287000"/>
              <a:gd name="connsiteX1364" fmla="*/ 1671304 w 9854218"/>
              <a:gd name="connsiteY1364" fmla="*/ 4727555 h 10287000"/>
              <a:gd name="connsiteX1365" fmla="*/ 1658650 w 9854218"/>
              <a:gd name="connsiteY1365" fmla="*/ 4702250 h 10287000"/>
              <a:gd name="connsiteX1366" fmla="*/ 1671304 w 9854218"/>
              <a:gd name="connsiteY1366" fmla="*/ 4626324 h 10287000"/>
              <a:gd name="connsiteX1367" fmla="*/ 1683956 w 9854218"/>
              <a:gd name="connsiteY1367" fmla="*/ 4563062 h 10287000"/>
              <a:gd name="connsiteX1368" fmla="*/ 1683958 w 9854218"/>
              <a:gd name="connsiteY1368" fmla="*/ 4588368 h 10287000"/>
              <a:gd name="connsiteX1369" fmla="*/ 1683960 w 9854218"/>
              <a:gd name="connsiteY1369" fmla="*/ 4638981 h 10287000"/>
              <a:gd name="connsiteX1370" fmla="*/ 1683958 w 9854218"/>
              <a:gd name="connsiteY1370" fmla="*/ 4651632 h 10287000"/>
              <a:gd name="connsiteX1371" fmla="*/ 1696612 w 9854218"/>
              <a:gd name="connsiteY1371" fmla="*/ 4714899 h 10287000"/>
              <a:gd name="connsiteX1372" fmla="*/ 1709264 w 9854218"/>
              <a:gd name="connsiteY1372" fmla="*/ 4714898 h 10287000"/>
              <a:gd name="connsiteX1373" fmla="*/ 1721918 w 9854218"/>
              <a:gd name="connsiteY1373" fmla="*/ 4702250 h 10287000"/>
              <a:gd name="connsiteX1374" fmla="*/ 1734570 w 9854218"/>
              <a:gd name="connsiteY1374" fmla="*/ 4689593 h 10287000"/>
              <a:gd name="connsiteX1375" fmla="*/ 1734570 w 9854218"/>
              <a:gd name="connsiteY1375" fmla="*/ 4676942 h 10287000"/>
              <a:gd name="connsiteX1376" fmla="*/ 1734574 w 9854218"/>
              <a:gd name="connsiteY1376" fmla="*/ 4664288 h 10287000"/>
              <a:gd name="connsiteX1377" fmla="*/ 1721916 w 9854218"/>
              <a:gd name="connsiteY1377" fmla="*/ 4676942 h 10287000"/>
              <a:gd name="connsiteX1378" fmla="*/ 1709264 w 9854218"/>
              <a:gd name="connsiteY1378" fmla="*/ 4689597 h 10287000"/>
              <a:gd name="connsiteX1379" fmla="*/ 1696610 w 9854218"/>
              <a:gd name="connsiteY1379" fmla="*/ 4651632 h 10287000"/>
              <a:gd name="connsiteX1380" fmla="*/ 1696610 w 9854218"/>
              <a:gd name="connsiteY1380" fmla="*/ 4575714 h 10287000"/>
              <a:gd name="connsiteX1381" fmla="*/ 1696610 w 9854218"/>
              <a:gd name="connsiteY1381" fmla="*/ 4537751 h 10287000"/>
              <a:gd name="connsiteX1382" fmla="*/ 1696610 w 9854218"/>
              <a:gd name="connsiteY1382" fmla="*/ 4487138 h 10287000"/>
              <a:gd name="connsiteX1383" fmla="*/ 1709267 w 9854218"/>
              <a:gd name="connsiteY1383" fmla="*/ 4436526 h 10287000"/>
              <a:gd name="connsiteX1384" fmla="*/ 1709264 w 9854218"/>
              <a:gd name="connsiteY1384" fmla="*/ 4423871 h 10287000"/>
              <a:gd name="connsiteX1385" fmla="*/ 1709264 w 9854218"/>
              <a:gd name="connsiteY1385" fmla="*/ 4385910 h 10287000"/>
              <a:gd name="connsiteX1386" fmla="*/ 1721916 w 9854218"/>
              <a:gd name="connsiteY1386" fmla="*/ 4398566 h 10287000"/>
              <a:gd name="connsiteX1387" fmla="*/ 1734570 w 9854218"/>
              <a:gd name="connsiteY1387" fmla="*/ 4373259 h 10287000"/>
              <a:gd name="connsiteX1388" fmla="*/ 1721916 w 9854218"/>
              <a:gd name="connsiteY1388" fmla="*/ 4347947 h 10287000"/>
              <a:gd name="connsiteX1389" fmla="*/ 1734570 w 9854218"/>
              <a:gd name="connsiteY1389" fmla="*/ 4335296 h 10287000"/>
              <a:gd name="connsiteX1390" fmla="*/ 1721916 w 9854218"/>
              <a:gd name="connsiteY1390" fmla="*/ 4322646 h 10287000"/>
              <a:gd name="connsiteX1391" fmla="*/ 1721918 w 9854218"/>
              <a:gd name="connsiteY1391" fmla="*/ 4297335 h 10287000"/>
              <a:gd name="connsiteX1392" fmla="*/ 1734570 w 9854218"/>
              <a:gd name="connsiteY1392" fmla="*/ 4259375 h 10287000"/>
              <a:gd name="connsiteX1393" fmla="*/ 1747226 w 9854218"/>
              <a:gd name="connsiteY1393" fmla="*/ 4246719 h 10287000"/>
              <a:gd name="connsiteX1394" fmla="*/ 1747224 w 9854218"/>
              <a:gd name="connsiteY1394" fmla="*/ 4221419 h 10287000"/>
              <a:gd name="connsiteX1395" fmla="*/ 1759880 w 9854218"/>
              <a:gd name="connsiteY1395" fmla="*/ 4183454 h 10287000"/>
              <a:gd name="connsiteX1396" fmla="*/ 1759880 w 9854218"/>
              <a:gd name="connsiteY1396" fmla="*/ 4158146 h 10287000"/>
              <a:gd name="connsiteX1397" fmla="*/ 1759882 w 9854218"/>
              <a:gd name="connsiteY1397" fmla="*/ 4132838 h 10287000"/>
              <a:gd name="connsiteX1398" fmla="*/ 1747226 w 9854218"/>
              <a:gd name="connsiteY1398" fmla="*/ 4145492 h 10287000"/>
              <a:gd name="connsiteX1399" fmla="*/ 1747224 w 9854218"/>
              <a:gd name="connsiteY1399" fmla="*/ 4094879 h 10287000"/>
              <a:gd name="connsiteX1400" fmla="*/ 1759878 w 9854218"/>
              <a:gd name="connsiteY1400" fmla="*/ 4056920 h 10287000"/>
              <a:gd name="connsiteX1401" fmla="*/ 1759880 w 9854218"/>
              <a:gd name="connsiteY1401" fmla="*/ 4044264 h 10287000"/>
              <a:gd name="connsiteX1402" fmla="*/ 1759878 w 9854218"/>
              <a:gd name="connsiteY1402" fmla="*/ 4018959 h 10287000"/>
              <a:gd name="connsiteX1403" fmla="*/ 1772531 w 9854218"/>
              <a:gd name="connsiteY1403" fmla="*/ 4018959 h 10287000"/>
              <a:gd name="connsiteX1404" fmla="*/ 1759878 w 9854218"/>
              <a:gd name="connsiteY1404" fmla="*/ 4082226 h 10287000"/>
              <a:gd name="connsiteX1405" fmla="*/ 1759878 w 9854218"/>
              <a:gd name="connsiteY1405" fmla="*/ 4094879 h 10287000"/>
              <a:gd name="connsiteX1406" fmla="*/ 1772532 w 9854218"/>
              <a:gd name="connsiteY1406" fmla="*/ 4082226 h 10287000"/>
              <a:gd name="connsiteX1407" fmla="*/ 1772531 w 9854218"/>
              <a:gd name="connsiteY1407" fmla="*/ 4018959 h 10287000"/>
              <a:gd name="connsiteX1408" fmla="*/ 1785185 w 9854218"/>
              <a:gd name="connsiteY1408" fmla="*/ 4018956 h 10287000"/>
              <a:gd name="connsiteX1409" fmla="*/ 1797839 w 9854218"/>
              <a:gd name="connsiteY1409" fmla="*/ 3993647 h 10287000"/>
              <a:gd name="connsiteX1410" fmla="*/ 1797839 w 9854218"/>
              <a:gd name="connsiteY1410" fmla="*/ 3980997 h 10287000"/>
              <a:gd name="connsiteX1411" fmla="*/ 1785185 w 9854218"/>
              <a:gd name="connsiteY1411" fmla="*/ 3943038 h 10287000"/>
              <a:gd name="connsiteX1412" fmla="*/ 1785188 w 9854218"/>
              <a:gd name="connsiteY1412" fmla="*/ 3930384 h 10287000"/>
              <a:gd name="connsiteX1413" fmla="*/ 1797839 w 9854218"/>
              <a:gd name="connsiteY1413" fmla="*/ 3892421 h 10287000"/>
              <a:gd name="connsiteX1414" fmla="*/ 1823146 w 9854218"/>
              <a:gd name="connsiteY1414" fmla="*/ 3803846 h 10287000"/>
              <a:gd name="connsiteX1415" fmla="*/ 1848454 w 9854218"/>
              <a:gd name="connsiteY1415" fmla="*/ 3702623 h 10287000"/>
              <a:gd name="connsiteX1416" fmla="*/ 1848454 w 9854218"/>
              <a:gd name="connsiteY1416" fmla="*/ 3689967 h 10287000"/>
              <a:gd name="connsiteX1417" fmla="*/ 1873760 w 9854218"/>
              <a:gd name="connsiteY1417" fmla="*/ 3614048 h 10287000"/>
              <a:gd name="connsiteX1418" fmla="*/ 1899068 w 9854218"/>
              <a:gd name="connsiteY1418" fmla="*/ 3487509 h 10287000"/>
              <a:gd name="connsiteX1419" fmla="*/ 1924374 w 9854218"/>
              <a:gd name="connsiteY1419" fmla="*/ 3398939 h 10287000"/>
              <a:gd name="connsiteX1420" fmla="*/ 1937030 w 9854218"/>
              <a:gd name="connsiteY1420" fmla="*/ 3323013 h 10287000"/>
              <a:gd name="connsiteX1421" fmla="*/ 1962335 w 9854218"/>
              <a:gd name="connsiteY1421" fmla="*/ 3259749 h 10287000"/>
              <a:gd name="connsiteX1422" fmla="*/ 1991070 w 9854218"/>
              <a:gd name="connsiteY1422" fmla="*/ 3218426 h 10287000"/>
              <a:gd name="connsiteX1423" fmla="*/ 2009375 w 9854218"/>
              <a:gd name="connsiteY1423" fmla="*/ 3131484 h 10287000"/>
              <a:gd name="connsiteX1424" fmla="*/ 2101524 w 9854218"/>
              <a:gd name="connsiteY1424" fmla="*/ 2813634 h 10287000"/>
              <a:gd name="connsiteX1425" fmla="*/ 2101523 w 9854218"/>
              <a:gd name="connsiteY1425" fmla="*/ 2804220 h 10287000"/>
              <a:gd name="connsiteX1426" fmla="*/ 2101522 w 9854218"/>
              <a:gd name="connsiteY1426" fmla="*/ 2791569 h 10287000"/>
              <a:gd name="connsiteX1427" fmla="*/ 2088870 w 9854218"/>
              <a:gd name="connsiteY1427" fmla="*/ 2791569 h 10287000"/>
              <a:gd name="connsiteX1428" fmla="*/ 2088870 w 9854218"/>
              <a:gd name="connsiteY1428" fmla="*/ 2766260 h 10287000"/>
              <a:gd name="connsiteX1429" fmla="*/ 2103107 w 9854218"/>
              <a:gd name="connsiteY1429" fmla="*/ 2764679 h 10287000"/>
              <a:gd name="connsiteX1430" fmla="*/ 2117687 w 9854218"/>
              <a:gd name="connsiteY1430" fmla="*/ 2757873 h 10287000"/>
              <a:gd name="connsiteX1431" fmla="*/ 2150044 w 9854218"/>
              <a:gd name="connsiteY1431" fmla="*/ 2646270 h 10287000"/>
              <a:gd name="connsiteX1432" fmla="*/ 2170826 w 9854218"/>
              <a:gd name="connsiteY1432" fmla="*/ 2589693 h 10287000"/>
              <a:gd name="connsiteX1433" fmla="*/ 2152136 w 9854218"/>
              <a:gd name="connsiteY1433" fmla="*/ 2627073 h 10287000"/>
              <a:gd name="connsiteX1434" fmla="*/ 2139486 w 9854218"/>
              <a:gd name="connsiteY1434" fmla="*/ 2677683 h 10287000"/>
              <a:gd name="connsiteX1435" fmla="*/ 2126832 w 9854218"/>
              <a:gd name="connsiteY1435" fmla="*/ 2677683 h 10287000"/>
              <a:gd name="connsiteX1436" fmla="*/ 2190101 w 9854218"/>
              <a:gd name="connsiteY1436" fmla="*/ 2525843 h 10287000"/>
              <a:gd name="connsiteX1437" fmla="*/ 2193160 w 9854218"/>
              <a:gd name="connsiteY1437" fmla="*/ 2528904 h 10287000"/>
              <a:gd name="connsiteX1438" fmla="*/ 2326253 w 9854218"/>
              <a:gd name="connsiteY1438" fmla="*/ 2166623 h 10287000"/>
              <a:gd name="connsiteX1439" fmla="*/ 2536276 w 9854218"/>
              <a:gd name="connsiteY1439" fmla="*/ 1692287 h 10287000"/>
              <a:gd name="connsiteX1440" fmla="*/ 2779430 w 9854218"/>
              <a:gd name="connsiteY1440" fmla="*/ 1247916 h 10287000"/>
              <a:gd name="connsiteX1441" fmla="*/ 2770664 w 9854218"/>
              <a:gd name="connsiteY1441" fmla="*/ 1177716 h 10287000"/>
              <a:gd name="connsiteX1442" fmla="*/ 2749036 w 9854218"/>
              <a:gd name="connsiteY1442" fmla="*/ 1173831 h 10287000"/>
              <a:gd name="connsiteX1443" fmla="*/ 2722301 w 9854218"/>
              <a:gd name="connsiteY1443" fmla="*/ 1216800 h 10287000"/>
              <a:gd name="connsiteX1444" fmla="*/ 2664288 w 9854218"/>
              <a:gd name="connsiteY1444" fmla="*/ 1332978 h 10287000"/>
              <a:gd name="connsiteX1445" fmla="*/ 2203618 w 9854218"/>
              <a:gd name="connsiteY1445" fmla="*/ 2299605 h 10287000"/>
              <a:gd name="connsiteX1446" fmla="*/ 1707262 w 9854218"/>
              <a:gd name="connsiteY1446" fmla="*/ 4283838 h 10287000"/>
              <a:gd name="connsiteX1447" fmla="*/ 1681160 w 9854218"/>
              <a:gd name="connsiteY1447" fmla="*/ 4307601 h 10287000"/>
              <a:gd name="connsiteX1448" fmla="*/ 1666626 w 9854218"/>
              <a:gd name="connsiteY1448" fmla="*/ 4250051 h 10287000"/>
              <a:gd name="connsiteX1449" fmla="*/ 1755719 w 9854218"/>
              <a:gd name="connsiteY1449" fmla="*/ 3618369 h 10287000"/>
              <a:gd name="connsiteX1450" fmla="*/ 2213906 w 9854218"/>
              <a:gd name="connsiteY1450" fmla="*/ 2011451 h 10287000"/>
              <a:gd name="connsiteX1451" fmla="*/ 2291730 w 9854218"/>
              <a:gd name="connsiteY1451" fmla="*/ 1839899 h 10287000"/>
              <a:gd name="connsiteX1452" fmla="*/ 2270768 w 9854218"/>
              <a:gd name="connsiteY1452" fmla="*/ 1875771 h 10287000"/>
              <a:gd name="connsiteX1453" fmla="*/ 2228062 w 9854218"/>
              <a:gd name="connsiteY1453" fmla="*/ 1969091 h 10287000"/>
              <a:gd name="connsiteX1454" fmla="*/ 2088868 w 9854218"/>
              <a:gd name="connsiteY1454" fmla="*/ 2209505 h 10287000"/>
              <a:gd name="connsiteX1455" fmla="*/ 1987640 w 9854218"/>
              <a:gd name="connsiteY1455" fmla="*/ 2449925 h 10287000"/>
              <a:gd name="connsiteX1456" fmla="*/ 1974989 w 9854218"/>
              <a:gd name="connsiteY1456" fmla="*/ 2462577 h 10287000"/>
              <a:gd name="connsiteX1457" fmla="*/ 1974990 w 9854218"/>
              <a:gd name="connsiteY1457" fmla="*/ 2475228 h 10287000"/>
              <a:gd name="connsiteX1458" fmla="*/ 1987643 w 9854218"/>
              <a:gd name="connsiteY1458" fmla="*/ 2475230 h 10287000"/>
              <a:gd name="connsiteX1459" fmla="*/ 1974989 w 9854218"/>
              <a:gd name="connsiteY1459" fmla="*/ 2538498 h 10287000"/>
              <a:gd name="connsiteX1460" fmla="*/ 1974989 w 9854218"/>
              <a:gd name="connsiteY1460" fmla="*/ 2551151 h 10287000"/>
              <a:gd name="connsiteX1461" fmla="*/ 1987643 w 9854218"/>
              <a:gd name="connsiteY1461" fmla="*/ 2551154 h 10287000"/>
              <a:gd name="connsiteX1462" fmla="*/ 2000297 w 9854218"/>
              <a:gd name="connsiteY1462" fmla="*/ 2551154 h 10287000"/>
              <a:gd name="connsiteX1463" fmla="*/ 2000296 w 9854218"/>
              <a:gd name="connsiteY1463" fmla="*/ 2563802 h 10287000"/>
              <a:gd name="connsiteX1464" fmla="*/ 1962335 w 9854218"/>
              <a:gd name="connsiteY1464" fmla="*/ 2652381 h 10287000"/>
              <a:gd name="connsiteX1465" fmla="*/ 1924374 w 9854218"/>
              <a:gd name="connsiteY1465" fmla="*/ 2690342 h 10287000"/>
              <a:gd name="connsiteX1466" fmla="*/ 1949678 w 9854218"/>
              <a:gd name="connsiteY1466" fmla="*/ 2690340 h 10287000"/>
              <a:gd name="connsiteX1467" fmla="*/ 1873757 w 9854218"/>
              <a:gd name="connsiteY1467" fmla="*/ 2867490 h 10287000"/>
              <a:gd name="connsiteX1468" fmla="*/ 1886414 w 9854218"/>
              <a:gd name="connsiteY1468" fmla="*/ 2880144 h 10287000"/>
              <a:gd name="connsiteX1469" fmla="*/ 1861106 w 9854218"/>
              <a:gd name="connsiteY1469" fmla="*/ 2905451 h 10287000"/>
              <a:gd name="connsiteX1470" fmla="*/ 1861108 w 9854218"/>
              <a:gd name="connsiteY1470" fmla="*/ 2943410 h 10287000"/>
              <a:gd name="connsiteX1471" fmla="*/ 1772531 w 9854218"/>
              <a:gd name="connsiteY1471" fmla="*/ 3196478 h 10287000"/>
              <a:gd name="connsiteX1472" fmla="*/ 1747226 w 9854218"/>
              <a:gd name="connsiteY1472" fmla="*/ 3272402 h 10287000"/>
              <a:gd name="connsiteX1473" fmla="*/ 1645997 w 9854218"/>
              <a:gd name="connsiteY1473" fmla="*/ 3576087 h 10287000"/>
              <a:gd name="connsiteX1474" fmla="*/ 1633342 w 9854218"/>
              <a:gd name="connsiteY1474" fmla="*/ 3689967 h 10287000"/>
              <a:gd name="connsiteX1475" fmla="*/ 1608035 w 9854218"/>
              <a:gd name="connsiteY1475" fmla="*/ 3715275 h 10287000"/>
              <a:gd name="connsiteX1476" fmla="*/ 1595384 w 9854218"/>
              <a:gd name="connsiteY1476" fmla="*/ 3677315 h 10287000"/>
              <a:gd name="connsiteX1477" fmla="*/ 1570074 w 9854218"/>
              <a:gd name="connsiteY1477" fmla="*/ 3727928 h 10287000"/>
              <a:gd name="connsiteX1478" fmla="*/ 1570076 w 9854218"/>
              <a:gd name="connsiteY1478" fmla="*/ 3740582 h 10287000"/>
              <a:gd name="connsiteX1479" fmla="*/ 1557420 w 9854218"/>
              <a:gd name="connsiteY1479" fmla="*/ 3740582 h 10287000"/>
              <a:gd name="connsiteX1480" fmla="*/ 1557422 w 9854218"/>
              <a:gd name="connsiteY1480" fmla="*/ 3753236 h 10287000"/>
              <a:gd name="connsiteX1481" fmla="*/ 1544766 w 9854218"/>
              <a:gd name="connsiteY1481" fmla="*/ 3765888 h 10287000"/>
              <a:gd name="connsiteX1482" fmla="*/ 1532116 w 9854218"/>
              <a:gd name="connsiteY1482" fmla="*/ 3816503 h 10287000"/>
              <a:gd name="connsiteX1483" fmla="*/ 1494154 w 9854218"/>
              <a:gd name="connsiteY1483" fmla="*/ 3955688 h 10287000"/>
              <a:gd name="connsiteX1484" fmla="*/ 1481500 w 9854218"/>
              <a:gd name="connsiteY1484" fmla="*/ 3968345 h 10287000"/>
              <a:gd name="connsiteX1485" fmla="*/ 1481500 w 9854218"/>
              <a:gd name="connsiteY1485" fmla="*/ 3993647 h 10287000"/>
              <a:gd name="connsiteX1486" fmla="*/ 1481501 w 9854218"/>
              <a:gd name="connsiteY1486" fmla="*/ 4006304 h 10287000"/>
              <a:gd name="connsiteX1487" fmla="*/ 1381853 w 9854218"/>
              <a:gd name="connsiteY1487" fmla="*/ 4214495 h 10287000"/>
              <a:gd name="connsiteX1488" fmla="*/ 1368499 w 9854218"/>
              <a:gd name="connsiteY1488" fmla="*/ 4261914 h 10287000"/>
              <a:gd name="connsiteX1489" fmla="*/ 1368140 w 9854218"/>
              <a:gd name="connsiteY1489" fmla="*/ 4265309 h 10287000"/>
              <a:gd name="connsiteX1490" fmla="*/ 1388314 w 9854218"/>
              <a:gd name="connsiteY1490" fmla="*/ 4280324 h 10287000"/>
              <a:gd name="connsiteX1491" fmla="*/ 1371136 w 9854218"/>
              <a:gd name="connsiteY1491" fmla="*/ 4408659 h 10287000"/>
              <a:gd name="connsiteX1492" fmla="*/ 1369580 w 9854218"/>
              <a:gd name="connsiteY1492" fmla="*/ 4545485 h 10287000"/>
              <a:gd name="connsiteX1493" fmla="*/ 1344680 w 9854218"/>
              <a:gd name="connsiteY1493" fmla="*/ 4621031 h 10287000"/>
              <a:gd name="connsiteX1494" fmla="*/ 1361503 w 9854218"/>
              <a:gd name="connsiteY1494" fmla="*/ 4686864 h 10287000"/>
              <a:gd name="connsiteX1495" fmla="*/ 1354621 w 9854218"/>
              <a:gd name="connsiteY1495" fmla="*/ 4885583 h 10287000"/>
              <a:gd name="connsiteX1496" fmla="*/ 1348517 w 9854218"/>
              <a:gd name="connsiteY1496" fmla="*/ 5015886 h 10287000"/>
              <a:gd name="connsiteX1497" fmla="*/ 1350493 w 9854218"/>
              <a:gd name="connsiteY1497" fmla="*/ 5004813 h 10287000"/>
              <a:gd name="connsiteX1498" fmla="*/ 1358993 w 9854218"/>
              <a:gd name="connsiteY1498" fmla="*/ 4989188 h 10287000"/>
              <a:gd name="connsiteX1499" fmla="*/ 1361566 w 9854218"/>
              <a:gd name="connsiteY1499" fmla="*/ 5006784 h 10287000"/>
              <a:gd name="connsiteX1500" fmla="*/ 1372642 w 9854218"/>
              <a:gd name="connsiteY1500" fmla="*/ 5008755 h 10287000"/>
              <a:gd name="connsiteX1501" fmla="*/ 1362166 w 9854218"/>
              <a:gd name="connsiteY1501" fmla="*/ 5035454 h 10287000"/>
              <a:gd name="connsiteX1502" fmla="*/ 1360192 w 9854218"/>
              <a:gd name="connsiteY1502" fmla="*/ 5046527 h 10287000"/>
              <a:gd name="connsiteX1503" fmla="*/ 1351691 w 9854218"/>
              <a:gd name="connsiteY1503" fmla="*/ 5062152 h 10287000"/>
              <a:gd name="connsiteX1504" fmla="*/ 1344566 w 9854218"/>
              <a:gd name="connsiteY1504" fmla="*/ 5038034 h 10287000"/>
              <a:gd name="connsiteX1505" fmla="*/ 1315892 w 9854218"/>
              <a:gd name="connsiteY1505" fmla="*/ 5038644 h 10287000"/>
              <a:gd name="connsiteX1506" fmla="*/ 1322174 w 9854218"/>
              <a:gd name="connsiteY1506" fmla="*/ 4811256 h 10287000"/>
              <a:gd name="connsiteX1507" fmla="*/ 1335581 w 9854218"/>
              <a:gd name="connsiteY1507" fmla="*/ 4607987 h 10287000"/>
              <a:gd name="connsiteX1508" fmla="*/ 1316006 w 9854218"/>
              <a:gd name="connsiteY1508" fmla="*/ 4621641 h 10287000"/>
              <a:gd name="connsiteX1509" fmla="*/ 1309060 w 9854218"/>
              <a:gd name="connsiteY1509" fmla="*/ 4500440 h 10287000"/>
              <a:gd name="connsiteX1510" fmla="*/ 1321690 w 9854218"/>
              <a:gd name="connsiteY1510" fmla="*/ 4365584 h 10287000"/>
              <a:gd name="connsiteX1511" fmla="*/ 1333078 w 9854218"/>
              <a:gd name="connsiteY1511" fmla="*/ 4329764 h 10287000"/>
              <a:gd name="connsiteX1512" fmla="*/ 1339778 w 9854218"/>
              <a:gd name="connsiteY1512" fmla="*/ 4294655 h 10287000"/>
              <a:gd name="connsiteX1513" fmla="*/ 1334128 w 9854218"/>
              <a:gd name="connsiteY1513" fmla="*/ 4283789 h 10287000"/>
              <a:gd name="connsiteX1514" fmla="*/ 1333241 w 9854218"/>
              <a:gd name="connsiteY1514" fmla="*/ 4284804 h 10287000"/>
              <a:gd name="connsiteX1515" fmla="*/ 1329890 w 9854218"/>
              <a:gd name="connsiteY1515" fmla="*/ 4279569 h 10287000"/>
              <a:gd name="connsiteX1516" fmla="*/ 1329440 w 9854218"/>
              <a:gd name="connsiteY1516" fmla="*/ 4274876 h 10287000"/>
              <a:gd name="connsiteX1517" fmla="*/ 1319377 w 9854218"/>
              <a:gd name="connsiteY1517" fmla="*/ 4260165 h 10287000"/>
              <a:gd name="connsiteX1518" fmla="*/ 1304350 w 9854218"/>
              <a:gd name="connsiteY1518" fmla="*/ 4259375 h 10287000"/>
              <a:gd name="connsiteX1519" fmla="*/ 1291700 w 9854218"/>
              <a:gd name="connsiteY1519" fmla="*/ 4411218 h 10287000"/>
              <a:gd name="connsiteX1520" fmla="*/ 1228430 w 9854218"/>
              <a:gd name="connsiteY1520" fmla="*/ 4309989 h 10287000"/>
              <a:gd name="connsiteX1521" fmla="*/ 1228429 w 9854218"/>
              <a:gd name="connsiteY1521" fmla="*/ 4297332 h 10287000"/>
              <a:gd name="connsiteX1522" fmla="*/ 1228429 w 9854218"/>
              <a:gd name="connsiteY1522" fmla="*/ 4259375 h 10287000"/>
              <a:gd name="connsiteX1523" fmla="*/ 1241081 w 9854218"/>
              <a:gd name="connsiteY1523" fmla="*/ 4272029 h 10287000"/>
              <a:gd name="connsiteX1524" fmla="*/ 1241083 w 9854218"/>
              <a:gd name="connsiteY1524" fmla="*/ 4284678 h 10287000"/>
              <a:gd name="connsiteX1525" fmla="*/ 1253735 w 9854218"/>
              <a:gd name="connsiteY1525" fmla="*/ 4272029 h 10287000"/>
              <a:gd name="connsiteX1526" fmla="*/ 1241083 w 9854218"/>
              <a:gd name="connsiteY1526" fmla="*/ 4234070 h 10287000"/>
              <a:gd name="connsiteX1527" fmla="*/ 1241081 w 9854218"/>
              <a:gd name="connsiteY1527" fmla="*/ 4221419 h 10287000"/>
              <a:gd name="connsiteX1528" fmla="*/ 1241081 w 9854218"/>
              <a:gd name="connsiteY1528" fmla="*/ 4208763 h 10287000"/>
              <a:gd name="connsiteX1529" fmla="*/ 1239502 w 9854218"/>
              <a:gd name="connsiteY1529" fmla="*/ 4197690 h 10287000"/>
              <a:gd name="connsiteX1530" fmla="*/ 1232377 w 9854218"/>
              <a:gd name="connsiteY1530" fmla="*/ 4196673 h 10287000"/>
              <a:gd name="connsiteX1531" fmla="*/ 1229462 w 9854218"/>
              <a:gd name="connsiteY1531" fmla="*/ 4233180 h 10287000"/>
              <a:gd name="connsiteX1532" fmla="*/ 1228429 w 9854218"/>
              <a:gd name="connsiteY1532" fmla="*/ 4233416 h 10287000"/>
              <a:gd name="connsiteX1533" fmla="*/ 1228429 w 9854218"/>
              <a:gd name="connsiteY1533" fmla="*/ 4234070 h 10287000"/>
              <a:gd name="connsiteX1534" fmla="*/ 1228429 w 9854218"/>
              <a:gd name="connsiteY1534" fmla="*/ 4246722 h 10287000"/>
              <a:gd name="connsiteX1535" fmla="*/ 1215775 w 9854218"/>
              <a:gd name="connsiteY1535" fmla="*/ 4259375 h 10287000"/>
              <a:gd name="connsiteX1536" fmla="*/ 1214402 w 9854218"/>
              <a:gd name="connsiteY1536" fmla="*/ 4223664 h 10287000"/>
              <a:gd name="connsiteX1537" fmla="*/ 1207888 w 9854218"/>
              <a:gd name="connsiteY1537" fmla="*/ 4209806 h 10287000"/>
              <a:gd name="connsiteX1538" fmla="*/ 1187569 w 9854218"/>
              <a:gd name="connsiteY1538" fmla="*/ 4574865 h 10287000"/>
              <a:gd name="connsiteX1539" fmla="*/ 1209595 w 9854218"/>
              <a:gd name="connsiteY1539" fmla="*/ 4587000 h 10287000"/>
              <a:gd name="connsiteX1540" fmla="*/ 1210015 w 9854218"/>
              <a:gd name="connsiteY1540" fmla="*/ 4716479 h 10287000"/>
              <a:gd name="connsiteX1541" fmla="*/ 1227065 w 9854218"/>
              <a:gd name="connsiteY1541" fmla="*/ 4852247 h 10287000"/>
              <a:gd name="connsiteX1542" fmla="*/ 1212661 w 9854218"/>
              <a:gd name="connsiteY1542" fmla="*/ 4930475 h 10287000"/>
              <a:gd name="connsiteX1543" fmla="*/ 1238272 w 9854218"/>
              <a:gd name="connsiteY1543" fmla="*/ 4993412 h 10287000"/>
              <a:gd name="connsiteX1544" fmla="*/ 1258454 w 9854218"/>
              <a:gd name="connsiteY1544" fmla="*/ 5191223 h 10287000"/>
              <a:gd name="connsiteX1545" fmla="*/ 1253197 w 9854218"/>
              <a:gd name="connsiteY1545" fmla="*/ 5210450 h 10287000"/>
              <a:gd name="connsiteX1546" fmla="*/ 1254044 w 9854218"/>
              <a:gd name="connsiteY1546" fmla="*/ 5240709 h 10287000"/>
              <a:gd name="connsiteX1547" fmla="*/ 1254724 w 9854218"/>
              <a:gd name="connsiteY1547" fmla="*/ 5240415 h 10287000"/>
              <a:gd name="connsiteX1548" fmla="*/ 1317005 w 9854218"/>
              <a:gd name="connsiteY1548" fmla="*/ 5398188 h 10287000"/>
              <a:gd name="connsiteX1549" fmla="*/ 1329656 w 9854218"/>
              <a:gd name="connsiteY1549" fmla="*/ 5372882 h 10287000"/>
              <a:gd name="connsiteX1550" fmla="*/ 1380271 w 9854218"/>
              <a:gd name="connsiteY1550" fmla="*/ 5613296 h 10287000"/>
              <a:gd name="connsiteX1551" fmla="*/ 1380271 w 9854218"/>
              <a:gd name="connsiteY1551" fmla="*/ 5651258 h 10287000"/>
              <a:gd name="connsiteX1552" fmla="*/ 1392926 w 9854218"/>
              <a:gd name="connsiteY1552" fmla="*/ 5638607 h 10287000"/>
              <a:gd name="connsiteX1553" fmla="*/ 1405579 w 9854218"/>
              <a:gd name="connsiteY1553" fmla="*/ 5651259 h 10287000"/>
              <a:gd name="connsiteX1554" fmla="*/ 1418234 w 9854218"/>
              <a:gd name="connsiteY1554" fmla="*/ 5663912 h 10287000"/>
              <a:gd name="connsiteX1555" fmla="*/ 1496526 w 9854218"/>
              <a:gd name="connsiteY1555" fmla="*/ 5884557 h 10287000"/>
              <a:gd name="connsiteX1556" fmla="*/ 1509760 w 9854218"/>
              <a:gd name="connsiteY1556" fmla="*/ 5906024 h 10287000"/>
              <a:gd name="connsiteX1557" fmla="*/ 1508820 w 9854218"/>
              <a:gd name="connsiteY1557" fmla="*/ 5901420 h 10287000"/>
              <a:gd name="connsiteX1558" fmla="*/ 1490338 w 9854218"/>
              <a:gd name="connsiteY1558" fmla="*/ 5825213 h 10287000"/>
              <a:gd name="connsiteX1559" fmla="*/ 1482641 w 9854218"/>
              <a:gd name="connsiteY1559" fmla="*/ 5729742 h 10287000"/>
              <a:gd name="connsiteX1560" fmla="*/ 1465153 w 9854218"/>
              <a:gd name="connsiteY1560" fmla="*/ 5726520 h 10287000"/>
              <a:gd name="connsiteX1561" fmla="*/ 1441958 w 9854218"/>
              <a:gd name="connsiteY1561" fmla="*/ 5479880 h 10287000"/>
              <a:gd name="connsiteX1562" fmla="*/ 1409186 w 9854218"/>
              <a:gd name="connsiteY1562" fmla="*/ 5245944 h 10287000"/>
              <a:gd name="connsiteX1563" fmla="*/ 1402835 w 9854218"/>
              <a:gd name="connsiteY1563" fmla="*/ 5241156 h 10287000"/>
              <a:gd name="connsiteX1564" fmla="*/ 1407625 w 9854218"/>
              <a:gd name="connsiteY1564" fmla="*/ 5234805 h 10287000"/>
              <a:gd name="connsiteX1565" fmla="*/ 1404505 w 9854218"/>
              <a:gd name="connsiteY1565" fmla="*/ 5212524 h 10287000"/>
              <a:gd name="connsiteX1566" fmla="*/ 1410854 w 9854218"/>
              <a:gd name="connsiteY1566" fmla="*/ 5217312 h 10287000"/>
              <a:gd name="connsiteX1567" fmla="*/ 1412483 w 9854218"/>
              <a:gd name="connsiteY1567" fmla="*/ 5218949 h 10287000"/>
              <a:gd name="connsiteX1568" fmla="*/ 1412413 w 9854218"/>
              <a:gd name="connsiteY1568" fmla="*/ 5228451 h 10287000"/>
              <a:gd name="connsiteX1569" fmla="*/ 1415812 w 9854218"/>
              <a:gd name="connsiteY1569" fmla="*/ 5222296 h 10287000"/>
              <a:gd name="connsiteX1570" fmla="*/ 1412483 w 9854218"/>
              <a:gd name="connsiteY1570" fmla="*/ 5218949 h 10287000"/>
              <a:gd name="connsiteX1571" fmla="*/ 1412731 w 9854218"/>
              <a:gd name="connsiteY1571" fmla="*/ 5185101 h 10287000"/>
              <a:gd name="connsiteX1572" fmla="*/ 1418980 w 9854218"/>
              <a:gd name="connsiteY1572" fmla="*/ 5153696 h 10287000"/>
              <a:gd name="connsiteX1573" fmla="*/ 1483608 w 9854218"/>
              <a:gd name="connsiteY1573" fmla="*/ 5371797 h 10287000"/>
              <a:gd name="connsiteX1574" fmla="*/ 1458209 w 9854218"/>
              <a:gd name="connsiteY1574" fmla="*/ 5352647 h 10287000"/>
              <a:gd name="connsiteX1575" fmla="*/ 1503359 w 9854218"/>
              <a:gd name="connsiteY1575" fmla="*/ 5715473 h 10287000"/>
              <a:gd name="connsiteX1576" fmla="*/ 1527197 w 9854218"/>
              <a:gd name="connsiteY1576" fmla="*/ 5723481 h 10287000"/>
              <a:gd name="connsiteX1577" fmla="*/ 1550714 w 9854218"/>
              <a:gd name="connsiteY1577" fmla="*/ 5850807 h 10287000"/>
              <a:gd name="connsiteX1578" fmla="*/ 1591721 w 9854218"/>
              <a:gd name="connsiteY1578" fmla="*/ 5981355 h 10287000"/>
              <a:gd name="connsiteX1579" fmla="*/ 1591505 w 9854218"/>
              <a:gd name="connsiteY1579" fmla="*/ 6060899 h 10287000"/>
              <a:gd name="connsiteX1580" fmla="*/ 1619156 w 9854218"/>
              <a:gd name="connsiteY1580" fmla="*/ 6092955 h 10287000"/>
              <a:gd name="connsiteX1581" fmla="*/ 1620138 w 9854218"/>
              <a:gd name="connsiteY1581" fmla="*/ 6095787 h 10287000"/>
              <a:gd name="connsiteX1582" fmla="*/ 1620689 w 9854218"/>
              <a:gd name="connsiteY1582" fmla="*/ 6081479 h 10287000"/>
              <a:gd name="connsiteX1583" fmla="*/ 1620694 w 9854218"/>
              <a:gd name="connsiteY1583" fmla="*/ 6068825 h 10287000"/>
              <a:gd name="connsiteX1584" fmla="*/ 1608040 w 9854218"/>
              <a:gd name="connsiteY1584" fmla="*/ 6056171 h 10287000"/>
              <a:gd name="connsiteX1585" fmla="*/ 1613374 w 9854218"/>
              <a:gd name="connsiteY1585" fmla="*/ 5872893 h 10287000"/>
              <a:gd name="connsiteX1586" fmla="*/ 1608806 w 9854218"/>
              <a:gd name="connsiteY1586" fmla="*/ 5802330 h 10287000"/>
              <a:gd name="connsiteX1587" fmla="*/ 1620689 w 9854218"/>
              <a:gd name="connsiteY1587" fmla="*/ 5790449 h 10287000"/>
              <a:gd name="connsiteX1588" fmla="*/ 1645996 w 9854218"/>
              <a:gd name="connsiteY1588" fmla="*/ 5790447 h 10287000"/>
              <a:gd name="connsiteX1589" fmla="*/ 1633342 w 9854218"/>
              <a:gd name="connsiteY1589" fmla="*/ 5841060 h 10287000"/>
              <a:gd name="connsiteX1590" fmla="*/ 1633343 w 9854218"/>
              <a:gd name="connsiteY1590" fmla="*/ 5828409 h 10287000"/>
              <a:gd name="connsiteX1591" fmla="*/ 1620689 w 9854218"/>
              <a:gd name="connsiteY1591" fmla="*/ 5828409 h 10287000"/>
              <a:gd name="connsiteX1592" fmla="*/ 1620689 w 9854218"/>
              <a:gd name="connsiteY1592" fmla="*/ 5841063 h 10287000"/>
              <a:gd name="connsiteX1593" fmla="*/ 1633344 w 9854218"/>
              <a:gd name="connsiteY1593" fmla="*/ 5853714 h 10287000"/>
              <a:gd name="connsiteX1594" fmla="*/ 1658651 w 9854218"/>
              <a:gd name="connsiteY1594" fmla="*/ 5904329 h 10287000"/>
              <a:gd name="connsiteX1595" fmla="*/ 1658650 w 9854218"/>
              <a:gd name="connsiteY1595" fmla="*/ 5992904 h 10287000"/>
              <a:gd name="connsiteX1596" fmla="*/ 1658650 w 9854218"/>
              <a:gd name="connsiteY1596" fmla="*/ 6005558 h 10287000"/>
              <a:gd name="connsiteX1597" fmla="*/ 1658650 w 9854218"/>
              <a:gd name="connsiteY1597" fmla="*/ 6030861 h 10287000"/>
              <a:gd name="connsiteX1598" fmla="*/ 1658651 w 9854218"/>
              <a:gd name="connsiteY1598" fmla="*/ 6043518 h 10287000"/>
              <a:gd name="connsiteX1599" fmla="*/ 1658652 w 9854218"/>
              <a:gd name="connsiteY1599" fmla="*/ 6119439 h 10287000"/>
              <a:gd name="connsiteX1600" fmla="*/ 1658650 w 9854218"/>
              <a:gd name="connsiteY1600" fmla="*/ 6132093 h 10287000"/>
              <a:gd name="connsiteX1601" fmla="*/ 1671304 w 9854218"/>
              <a:gd name="connsiteY1601" fmla="*/ 6144746 h 10287000"/>
              <a:gd name="connsiteX1602" fmla="*/ 1671304 w 9854218"/>
              <a:gd name="connsiteY1602" fmla="*/ 6157400 h 10287000"/>
              <a:gd name="connsiteX1603" fmla="*/ 1671304 w 9854218"/>
              <a:gd name="connsiteY1603" fmla="*/ 6182706 h 10287000"/>
              <a:gd name="connsiteX1604" fmla="*/ 1671304 w 9854218"/>
              <a:gd name="connsiteY1604" fmla="*/ 6195360 h 10287000"/>
              <a:gd name="connsiteX1605" fmla="*/ 1696612 w 9854218"/>
              <a:gd name="connsiteY1605" fmla="*/ 6271281 h 10287000"/>
              <a:gd name="connsiteX1606" fmla="*/ 1683956 w 9854218"/>
              <a:gd name="connsiteY1606" fmla="*/ 6271278 h 10287000"/>
              <a:gd name="connsiteX1607" fmla="*/ 1683956 w 9854218"/>
              <a:gd name="connsiteY1607" fmla="*/ 6283935 h 10287000"/>
              <a:gd name="connsiteX1608" fmla="*/ 1696610 w 9854218"/>
              <a:gd name="connsiteY1608" fmla="*/ 6309240 h 10287000"/>
              <a:gd name="connsiteX1609" fmla="*/ 1695425 w 9854218"/>
              <a:gd name="connsiteY1609" fmla="*/ 6372311 h 10287000"/>
              <a:gd name="connsiteX1610" fmla="*/ 1699331 w 9854218"/>
              <a:gd name="connsiteY1610" fmla="*/ 6394962 h 10287000"/>
              <a:gd name="connsiteX1611" fmla="*/ 1701635 w 9854218"/>
              <a:gd name="connsiteY1611" fmla="*/ 6401727 h 10287000"/>
              <a:gd name="connsiteX1612" fmla="*/ 1717750 w 9854218"/>
              <a:gd name="connsiteY1612" fmla="*/ 6435048 h 10287000"/>
              <a:gd name="connsiteX1613" fmla="*/ 1716190 w 9854218"/>
              <a:gd name="connsiteY1613" fmla="*/ 6423909 h 10287000"/>
              <a:gd name="connsiteX1614" fmla="*/ 1719419 w 9854218"/>
              <a:gd name="connsiteY1614" fmla="*/ 6406416 h 10287000"/>
              <a:gd name="connsiteX1615" fmla="*/ 1727328 w 9854218"/>
              <a:gd name="connsiteY1615" fmla="*/ 6422343 h 10287000"/>
              <a:gd name="connsiteX1616" fmla="*/ 1738468 w 9854218"/>
              <a:gd name="connsiteY1616" fmla="*/ 6420779 h 10287000"/>
              <a:gd name="connsiteX1617" fmla="*/ 1736798 w 9854218"/>
              <a:gd name="connsiteY1617" fmla="*/ 6449411 h 10287000"/>
              <a:gd name="connsiteX1618" fmla="*/ 1738361 w 9854218"/>
              <a:gd name="connsiteY1618" fmla="*/ 6460550 h 10287000"/>
              <a:gd name="connsiteX1619" fmla="*/ 1735132 w 9854218"/>
              <a:gd name="connsiteY1619" fmla="*/ 6478043 h 10287000"/>
              <a:gd name="connsiteX1620" fmla="*/ 1720871 w 9854218"/>
              <a:gd name="connsiteY1620" fmla="*/ 6457328 h 10287000"/>
              <a:gd name="connsiteX1621" fmla="*/ 1709114 w 9854218"/>
              <a:gd name="connsiteY1621" fmla="*/ 6447681 h 10287000"/>
              <a:gd name="connsiteX1622" fmla="*/ 1721522 w 9854218"/>
              <a:gd name="connsiteY1622" fmla="*/ 6503195 h 10287000"/>
              <a:gd name="connsiteX1623" fmla="*/ 1734572 w 9854218"/>
              <a:gd name="connsiteY1623" fmla="*/ 6587615 h 10287000"/>
              <a:gd name="connsiteX1624" fmla="*/ 1721918 w 9854218"/>
              <a:gd name="connsiteY1624" fmla="*/ 6600269 h 10287000"/>
              <a:gd name="connsiteX1625" fmla="*/ 1734570 w 9854218"/>
              <a:gd name="connsiteY1625" fmla="*/ 6625580 h 10287000"/>
              <a:gd name="connsiteX1626" fmla="*/ 1747224 w 9854218"/>
              <a:gd name="connsiteY1626" fmla="*/ 6638229 h 10287000"/>
              <a:gd name="connsiteX1627" fmla="*/ 1734570 w 9854218"/>
              <a:gd name="connsiteY1627" fmla="*/ 6638232 h 10287000"/>
              <a:gd name="connsiteX1628" fmla="*/ 1759880 w 9854218"/>
              <a:gd name="connsiteY1628" fmla="*/ 6714153 h 10287000"/>
              <a:gd name="connsiteX1629" fmla="*/ 1759882 w 9854218"/>
              <a:gd name="connsiteY1629" fmla="*/ 6726807 h 10287000"/>
              <a:gd name="connsiteX1630" fmla="*/ 1759880 w 9854218"/>
              <a:gd name="connsiteY1630" fmla="*/ 6739458 h 10287000"/>
              <a:gd name="connsiteX1631" fmla="*/ 1772531 w 9854218"/>
              <a:gd name="connsiteY1631" fmla="*/ 6752112 h 10287000"/>
              <a:gd name="connsiteX1632" fmla="*/ 1810493 w 9854218"/>
              <a:gd name="connsiteY1632" fmla="*/ 6929262 h 10287000"/>
              <a:gd name="connsiteX1633" fmla="*/ 1797839 w 9854218"/>
              <a:gd name="connsiteY1633" fmla="*/ 6929262 h 10287000"/>
              <a:gd name="connsiteX1634" fmla="*/ 1797839 w 9854218"/>
              <a:gd name="connsiteY1634" fmla="*/ 6941918 h 10287000"/>
              <a:gd name="connsiteX1635" fmla="*/ 1810493 w 9854218"/>
              <a:gd name="connsiteY1635" fmla="*/ 6967223 h 10287000"/>
              <a:gd name="connsiteX1636" fmla="*/ 1823147 w 9854218"/>
              <a:gd name="connsiteY1636" fmla="*/ 6979875 h 10287000"/>
              <a:gd name="connsiteX1637" fmla="*/ 1835800 w 9854218"/>
              <a:gd name="connsiteY1637" fmla="*/ 6967220 h 10287000"/>
              <a:gd name="connsiteX1638" fmla="*/ 1835801 w 9854218"/>
              <a:gd name="connsiteY1638" fmla="*/ 6954573 h 10287000"/>
              <a:gd name="connsiteX1639" fmla="*/ 1823147 w 9854218"/>
              <a:gd name="connsiteY1639" fmla="*/ 6941916 h 10287000"/>
              <a:gd name="connsiteX1640" fmla="*/ 1810493 w 9854218"/>
              <a:gd name="connsiteY1640" fmla="*/ 6878645 h 10287000"/>
              <a:gd name="connsiteX1641" fmla="*/ 1835800 w 9854218"/>
              <a:gd name="connsiteY1641" fmla="*/ 6916608 h 10287000"/>
              <a:gd name="connsiteX1642" fmla="*/ 1823146 w 9854218"/>
              <a:gd name="connsiteY1642" fmla="*/ 6865997 h 10287000"/>
              <a:gd name="connsiteX1643" fmla="*/ 1810492 w 9854218"/>
              <a:gd name="connsiteY1643" fmla="*/ 6865997 h 10287000"/>
              <a:gd name="connsiteX1644" fmla="*/ 1785185 w 9854218"/>
              <a:gd name="connsiteY1644" fmla="*/ 6752111 h 10287000"/>
              <a:gd name="connsiteX1645" fmla="*/ 1797840 w 9854218"/>
              <a:gd name="connsiteY1645" fmla="*/ 6739461 h 10287000"/>
              <a:gd name="connsiteX1646" fmla="*/ 1810492 w 9854218"/>
              <a:gd name="connsiteY1646" fmla="*/ 6739458 h 10287000"/>
              <a:gd name="connsiteX1647" fmla="*/ 1810492 w 9854218"/>
              <a:gd name="connsiteY1647" fmla="*/ 6752112 h 10287000"/>
              <a:gd name="connsiteX1648" fmla="*/ 1823146 w 9854218"/>
              <a:gd name="connsiteY1648" fmla="*/ 6739461 h 10287000"/>
              <a:gd name="connsiteX1649" fmla="*/ 1848454 w 9854218"/>
              <a:gd name="connsiteY1649" fmla="*/ 6815379 h 10287000"/>
              <a:gd name="connsiteX1650" fmla="*/ 1848455 w 9854218"/>
              <a:gd name="connsiteY1650" fmla="*/ 6790076 h 10287000"/>
              <a:gd name="connsiteX1651" fmla="*/ 1848455 w 9854218"/>
              <a:gd name="connsiteY1651" fmla="*/ 6865997 h 10287000"/>
              <a:gd name="connsiteX1652" fmla="*/ 1873762 w 9854218"/>
              <a:gd name="connsiteY1652" fmla="*/ 6891303 h 10287000"/>
              <a:gd name="connsiteX1653" fmla="*/ 1861106 w 9854218"/>
              <a:gd name="connsiteY1653" fmla="*/ 6891303 h 10287000"/>
              <a:gd name="connsiteX1654" fmla="*/ 1861106 w 9854218"/>
              <a:gd name="connsiteY1654" fmla="*/ 6903956 h 10287000"/>
              <a:gd name="connsiteX1655" fmla="*/ 1861103 w 9854218"/>
              <a:gd name="connsiteY1655" fmla="*/ 6916605 h 10287000"/>
              <a:gd name="connsiteX1656" fmla="*/ 1873760 w 9854218"/>
              <a:gd name="connsiteY1656" fmla="*/ 6916608 h 10287000"/>
              <a:gd name="connsiteX1657" fmla="*/ 1899070 w 9854218"/>
              <a:gd name="connsiteY1657" fmla="*/ 6967224 h 10287000"/>
              <a:gd name="connsiteX1658" fmla="*/ 1899070 w 9854218"/>
              <a:gd name="connsiteY1658" fmla="*/ 6929262 h 10287000"/>
              <a:gd name="connsiteX1659" fmla="*/ 1911720 w 9854218"/>
              <a:gd name="connsiteY1659" fmla="*/ 6992532 h 10287000"/>
              <a:gd name="connsiteX1660" fmla="*/ 1899068 w 9854218"/>
              <a:gd name="connsiteY1660" fmla="*/ 6979878 h 10287000"/>
              <a:gd name="connsiteX1661" fmla="*/ 1886411 w 9854218"/>
              <a:gd name="connsiteY1661" fmla="*/ 6992532 h 10287000"/>
              <a:gd name="connsiteX1662" fmla="*/ 1861108 w 9854218"/>
              <a:gd name="connsiteY1662" fmla="*/ 7017836 h 10287000"/>
              <a:gd name="connsiteX1663" fmla="*/ 1861108 w 9854218"/>
              <a:gd name="connsiteY1663" fmla="*/ 7043144 h 10287000"/>
              <a:gd name="connsiteX1664" fmla="*/ 1873757 w 9854218"/>
              <a:gd name="connsiteY1664" fmla="*/ 7068452 h 10287000"/>
              <a:gd name="connsiteX1665" fmla="*/ 1886414 w 9854218"/>
              <a:gd name="connsiteY1665" fmla="*/ 7068449 h 10287000"/>
              <a:gd name="connsiteX1666" fmla="*/ 1886414 w 9854218"/>
              <a:gd name="connsiteY1666" fmla="*/ 7043144 h 10287000"/>
              <a:gd name="connsiteX1667" fmla="*/ 1911718 w 9854218"/>
              <a:gd name="connsiteY1667" fmla="*/ 7068452 h 10287000"/>
              <a:gd name="connsiteX1668" fmla="*/ 1911719 w 9854218"/>
              <a:gd name="connsiteY1668" fmla="*/ 7081104 h 10287000"/>
              <a:gd name="connsiteX1669" fmla="*/ 1911720 w 9854218"/>
              <a:gd name="connsiteY1669" fmla="*/ 7106412 h 10287000"/>
              <a:gd name="connsiteX1670" fmla="*/ 1924376 w 9854218"/>
              <a:gd name="connsiteY1670" fmla="*/ 7106412 h 10287000"/>
              <a:gd name="connsiteX1671" fmla="*/ 1937026 w 9854218"/>
              <a:gd name="connsiteY1671" fmla="*/ 7106411 h 10287000"/>
              <a:gd name="connsiteX1672" fmla="*/ 1949682 w 9854218"/>
              <a:gd name="connsiteY1672" fmla="*/ 7093755 h 10287000"/>
              <a:gd name="connsiteX1673" fmla="*/ 1911722 w 9854218"/>
              <a:gd name="connsiteY1673" fmla="*/ 7131719 h 10287000"/>
              <a:gd name="connsiteX1674" fmla="*/ 1933865 w 9854218"/>
              <a:gd name="connsiteY1674" fmla="*/ 7193405 h 10287000"/>
              <a:gd name="connsiteX1675" fmla="*/ 1935281 w 9854218"/>
              <a:gd name="connsiteY1675" fmla="*/ 7216802 h 10287000"/>
              <a:gd name="connsiteX1676" fmla="*/ 1924374 w 9854218"/>
              <a:gd name="connsiteY1676" fmla="*/ 7194987 h 10287000"/>
              <a:gd name="connsiteX1677" fmla="*/ 1911720 w 9854218"/>
              <a:gd name="connsiteY1677" fmla="*/ 7220294 h 10287000"/>
              <a:gd name="connsiteX1678" fmla="*/ 1911720 w 9854218"/>
              <a:gd name="connsiteY1678" fmla="*/ 7232945 h 10287000"/>
              <a:gd name="connsiteX1679" fmla="*/ 1886416 w 9854218"/>
              <a:gd name="connsiteY1679" fmla="*/ 7169676 h 10287000"/>
              <a:gd name="connsiteX1680" fmla="*/ 1873760 w 9854218"/>
              <a:gd name="connsiteY1680" fmla="*/ 7182333 h 10287000"/>
              <a:gd name="connsiteX1681" fmla="*/ 1873760 w 9854218"/>
              <a:gd name="connsiteY1681" fmla="*/ 7220291 h 10287000"/>
              <a:gd name="connsiteX1682" fmla="*/ 1861106 w 9854218"/>
              <a:gd name="connsiteY1682" fmla="*/ 7207640 h 10287000"/>
              <a:gd name="connsiteX1683" fmla="*/ 1861106 w 9854218"/>
              <a:gd name="connsiteY1683" fmla="*/ 7220295 h 10287000"/>
              <a:gd name="connsiteX1684" fmla="*/ 1861106 w 9854218"/>
              <a:gd name="connsiteY1684" fmla="*/ 7232945 h 10287000"/>
              <a:gd name="connsiteX1685" fmla="*/ 1873762 w 9854218"/>
              <a:gd name="connsiteY1685" fmla="*/ 7245600 h 10287000"/>
              <a:gd name="connsiteX1686" fmla="*/ 1911720 w 9854218"/>
              <a:gd name="connsiteY1686" fmla="*/ 7334175 h 10287000"/>
              <a:gd name="connsiteX1687" fmla="*/ 1937030 w 9854218"/>
              <a:gd name="connsiteY1687" fmla="*/ 7321523 h 10287000"/>
              <a:gd name="connsiteX1688" fmla="*/ 1924374 w 9854218"/>
              <a:gd name="connsiteY1688" fmla="*/ 7270908 h 10287000"/>
              <a:gd name="connsiteX1689" fmla="*/ 1937028 w 9854218"/>
              <a:gd name="connsiteY1689" fmla="*/ 7283561 h 10287000"/>
              <a:gd name="connsiteX1690" fmla="*/ 1949678 w 9854218"/>
              <a:gd name="connsiteY1690" fmla="*/ 7308869 h 10287000"/>
              <a:gd name="connsiteX1691" fmla="*/ 1949681 w 9854218"/>
              <a:gd name="connsiteY1691" fmla="*/ 7270908 h 10287000"/>
              <a:gd name="connsiteX1692" fmla="*/ 1949681 w 9854218"/>
              <a:gd name="connsiteY1692" fmla="*/ 7258254 h 10287000"/>
              <a:gd name="connsiteX1693" fmla="*/ 1974986 w 9854218"/>
              <a:gd name="connsiteY1693" fmla="*/ 7346829 h 10287000"/>
              <a:gd name="connsiteX1694" fmla="*/ 1974989 w 9854218"/>
              <a:gd name="connsiteY1694" fmla="*/ 7359480 h 10287000"/>
              <a:gd name="connsiteX1695" fmla="*/ 1987643 w 9854218"/>
              <a:gd name="connsiteY1695" fmla="*/ 7372134 h 10287000"/>
              <a:gd name="connsiteX1696" fmla="*/ 2025602 w 9854218"/>
              <a:gd name="connsiteY1696" fmla="*/ 7460709 h 10287000"/>
              <a:gd name="connsiteX1697" fmla="*/ 2012950 w 9854218"/>
              <a:gd name="connsiteY1697" fmla="*/ 7448058 h 10287000"/>
              <a:gd name="connsiteX1698" fmla="*/ 2012951 w 9854218"/>
              <a:gd name="connsiteY1698" fmla="*/ 7460709 h 10287000"/>
              <a:gd name="connsiteX1699" fmla="*/ 2012946 w 9854218"/>
              <a:gd name="connsiteY1699" fmla="*/ 7486019 h 10287000"/>
              <a:gd name="connsiteX1700" fmla="*/ 2025604 w 9854218"/>
              <a:gd name="connsiteY1700" fmla="*/ 7486019 h 10287000"/>
              <a:gd name="connsiteX1701" fmla="*/ 2076218 w 9854218"/>
              <a:gd name="connsiteY1701" fmla="*/ 7574594 h 10287000"/>
              <a:gd name="connsiteX1702" fmla="*/ 2088870 w 9854218"/>
              <a:gd name="connsiteY1702" fmla="*/ 7625205 h 10287000"/>
              <a:gd name="connsiteX1703" fmla="*/ 2114180 w 9854218"/>
              <a:gd name="connsiteY1703" fmla="*/ 7688474 h 10287000"/>
              <a:gd name="connsiteX1704" fmla="*/ 2114180 w 9854218"/>
              <a:gd name="connsiteY1704" fmla="*/ 7701126 h 10287000"/>
              <a:gd name="connsiteX1705" fmla="*/ 2126834 w 9854218"/>
              <a:gd name="connsiteY1705" fmla="*/ 7713780 h 10287000"/>
              <a:gd name="connsiteX1706" fmla="*/ 2190100 w 9854218"/>
              <a:gd name="connsiteY1706" fmla="*/ 7852970 h 10287000"/>
              <a:gd name="connsiteX1707" fmla="*/ 2228060 w 9854218"/>
              <a:gd name="connsiteY1707" fmla="*/ 7928891 h 10287000"/>
              <a:gd name="connsiteX1708" fmla="*/ 2228060 w 9854218"/>
              <a:gd name="connsiteY1708" fmla="*/ 7954194 h 10287000"/>
              <a:gd name="connsiteX1709" fmla="*/ 2215406 w 9854218"/>
              <a:gd name="connsiteY1709" fmla="*/ 7941545 h 10287000"/>
              <a:gd name="connsiteX1710" fmla="*/ 2202750 w 9854218"/>
              <a:gd name="connsiteY1710" fmla="*/ 7928891 h 10287000"/>
              <a:gd name="connsiteX1711" fmla="*/ 2215406 w 9854218"/>
              <a:gd name="connsiteY1711" fmla="*/ 7954197 h 10287000"/>
              <a:gd name="connsiteX1712" fmla="*/ 2215406 w 9854218"/>
              <a:gd name="connsiteY1712" fmla="*/ 7992155 h 10287000"/>
              <a:gd name="connsiteX1713" fmla="*/ 2228060 w 9854218"/>
              <a:gd name="connsiteY1713" fmla="*/ 8004812 h 10287000"/>
              <a:gd name="connsiteX1714" fmla="*/ 2228060 w 9854218"/>
              <a:gd name="connsiteY1714" fmla="*/ 8030117 h 10287000"/>
              <a:gd name="connsiteX1715" fmla="*/ 2240711 w 9854218"/>
              <a:gd name="connsiteY1715" fmla="*/ 8030117 h 10287000"/>
              <a:gd name="connsiteX1716" fmla="*/ 2240714 w 9854218"/>
              <a:gd name="connsiteY1716" fmla="*/ 8017464 h 10287000"/>
              <a:gd name="connsiteX1717" fmla="*/ 2253366 w 9854218"/>
              <a:gd name="connsiteY1717" fmla="*/ 8042772 h 10287000"/>
              <a:gd name="connsiteX1718" fmla="*/ 2240714 w 9854218"/>
              <a:gd name="connsiteY1718" fmla="*/ 8042772 h 10287000"/>
              <a:gd name="connsiteX1719" fmla="*/ 2240714 w 9854218"/>
              <a:gd name="connsiteY1719" fmla="*/ 8055425 h 10287000"/>
              <a:gd name="connsiteX1720" fmla="*/ 2253370 w 9854218"/>
              <a:gd name="connsiteY1720" fmla="*/ 8068077 h 10287000"/>
              <a:gd name="connsiteX1721" fmla="*/ 2354597 w 9854218"/>
              <a:gd name="connsiteY1721" fmla="*/ 8232576 h 10287000"/>
              <a:gd name="connsiteX1722" fmla="*/ 2341944 w 9854218"/>
              <a:gd name="connsiteY1722" fmla="*/ 8283185 h 10287000"/>
              <a:gd name="connsiteX1723" fmla="*/ 2341943 w 9854218"/>
              <a:gd name="connsiteY1723" fmla="*/ 8245227 h 10287000"/>
              <a:gd name="connsiteX1724" fmla="*/ 2417861 w 9854218"/>
              <a:gd name="connsiteY1724" fmla="*/ 8397070 h 10287000"/>
              <a:gd name="connsiteX1725" fmla="*/ 2430518 w 9854218"/>
              <a:gd name="connsiteY1725" fmla="*/ 8397069 h 10287000"/>
              <a:gd name="connsiteX1726" fmla="*/ 2544400 w 9854218"/>
              <a:gd name="connsiteY1726" fmla="*/ 8624834 h 10287000"/>
              <a:gd name="connsiteX1727" fmla="*/ 2696243 w 9854218"/>
              <a:gd name="connsiteY1727" fmla="*/ 8903206 h 10287000"/>
              <a:gd name="connsiteX1728" fmla="*/ 2679262 w 9854218"/>
              <a:gd name="connsiteY1728" fmla="*/ 8912472 h 10287000"/>
              <a:gd name="connsiteX1729" fmla="*/ 2670938 w 9854218"/>
              <a:gd name="connsiteY1729" fmla="*/ 8903210 h 10287000"/>
              <a:gd name="connsiteX1730" fmla="*/ 2678846 w 9854218"/>
              <a:gd name="connsiteY1730" fmla="*/ 8912698 h 10287000"/>
              <a:gd name="connsiteX1731" fmla="*/ 2679262 w 9854218"/>
              <a:gd name="connsiteY1731" fmla="*/ 8912472 h 10287000"/>
              <a:gd name="connsiteX1732" fmla="*/ 2699010 w 9854218"/>
              <a:gd name="connsiteY1732" fmla="*/ 8934448 h 10287000"/>
              <a:gd name="connsiteX1733" fmla="*/ 2759512 w 9854218"/>
              <a:gd name="connsiteY1733" fmla="*/ 9080360 h 10287000"/>
              <a:gd name="connsiteX1734" fmla="*/ 2784818 w 9854218"/>
              <a:gd name="connsiteY1734" fmla="*/ 9105666 h 10287000"/>
              <a:gd name="connsiteX1735" fmla="*/ 2797472 w 9854218"/>
              <a:gd name="connsiteY1735" fmla="*/ 9105666 h 10287000"/>
              <a:gd name="connsiteX1736" fmla="*/ 2797474 w 9854218"/>
              <a:gd name="connsiteY1736" fmla="*/ 9130974 h 10287000"/>
              <a:gd name="connsiteX1737" fmla="*/ 2822778 w 9854218"/>
              <a:gd name="connsiteY1737" fmla="*/ 9156278 h 10287000"/>
              <a:gd name="connsiteX1738" fmla="*/ 2810126 w 9854218"/>
              <a:gd name="connsiteY1738" fmla="*/ 9156279 h 10287000"/>
              <a:gd name="connsiteX1739" fmla="*/ 2911354 w 9854218"/>
              <a:gd name="connsiteY1739" fmla="*/ 9308124 h 10287000"/>
              <a:gd name="connsiteX1740" fmla="*/ 2949317 w 9854218"/>
              <a:gd name="connsiteY1740" fmla="*/ 9396696 h 10287000"/>
              <a:gd name="connsiteX1741" fmla="*/ 2974622 w 9854218"/>
              <a:gd name="connsiteY1741" fmla="*/ 9396696 h 10287000"/>
              <a:gd name="connsiteX1742" fmla="*/ 2974622 w 9854218"/>
              <a:gd name="connsiteY1742" fmla="*/ 9422004 h 10287000"/>
              <a:gd name="connsiteX1743" fmla="*/ 2999928 w 9854218"/>
              <a:gd name="connsiteY1743" fmla="*/ 9459962 h 10287000"/>
              <a:gd name="connsiteX1744" fmla="*/ 3012582 w 9854218"/>
              <a:gd name="connsiteY1744" fmla="*/ 9472618 h 10287000"/>
              <a:gd name="connsiteX1745" fmla="*/ 3012584 w 9854218"/>
              <a:gd name="connsiteY1745" fmla="*/ 9485268 h 10287000"/>
              <a:gd name="connsiteX1746" fmla="*/ 3025238 w 9854218"/>
              <a:gd name="connsiteY1746" fmla="*/ 9497925 h 10287000"/>
              <a:gd name="connsiteX1747" fmla="*/ 3025235 w 9854218"/>
              <a:gd name="connsiteY1747" fmla="*/ 9485271 h 10287000"/>
              <a:gd name="connsiteX1748" fmla="*/ 3037894 w 9854218"/>
              <a:gd name="connsiteY1748" fmla="*/ 9485271 h 10287000"/>
              <a:gd name="connsiteX1749" fmla="*/ 3063194 w 9854218"/>
              <a:gd name="connsiteY1749" fmla="*/ 9535886 h 10287000"/>
              <a:gd name="connsiteX1750" fmla="*/ 3063197 w 9854218"/>
              <a:gd name="connsiteY1750" fmla="*/ 9510576 h 10287000"/>
              <a:gd name="connsiteX1751" fmla="*/ 3037892 w 9854218"/>
              <a:gd name="connsiteY1751" fmla="*/ 9472620 h 10287000"/>
              <a:gd name="connsiteX1752" fmla="*/ 3025238 w 9854218"/>
              <a:gd name="connsiteY1752" fmla="*/ 9459964 h 10287000"/>
              <a:gd name="connsiteX1753" fmla="*/ 3025236 w 9854218"/>
              <a:gd name="connsiteY1753" fmla="*/ 9447310 h 10287000"/>
              <a:gd name="connsiteX1754" fmla="*/ 3012584 w 9854218"/>
              <a:gd name="connsiteY1754" fmla="*/ 9447308 h 10287000"/>
              <a:gd name="connsiteX1755" fmla="*/ 3012582 w 9854218"/>
              <a:gd name="connsiteY1755" fmla="*/ 9434656 h 10287000"/>
              <a:gd name="connsiteX1756" fmla="*/ 2873393 w 9854218"/>
              <a:gd name="connsiteY1756" fmla="*/ 9219549 h 10287000"/>
              <a:gd name="connsiteX1757" fmla="*/ 2746858 w 9854218"/>
              <a:gd name="connsiteY1757" fmla="*/ 8991784 h 10287000"/>
              <a:gd name="connsiteX1758" fmla="*/ 2759512 w 9854218"/>
              <a:gd name="connsiteY1758" fmla="*/ 8991784 h 10287000"/>
              <a:gd name="connsiteX1759" fmla="*/ 2772164 w 9854218"/>
              <a:gd name="connsiteY1759" fmla="*/ 9004438 h 10287000"/>
              <a:gd name="connsiteX1760" fmla="*/ 2772166 w 9854218"/>
              <a:gd name="connsiteY1760" fmla="*/ 8991782 h 10287000"/>
              <a:gd name="connsiteX1761" fmla="*/ 2734200 w 9854218"/>
              <a:gd name="connsiteY1761" fmla="*/ 8915860 h 10287000"/>
              <a:gd name="connsiteX1762" fmla="*/ 2734204 w 9854218"/>
              <a:gd name="connsiteY1762" fmla="*/ 8903210 h 10287000"/>
              <a:gd name="connsiteX1763" fmla="*/ 2721550 w 9854218"/>
              <a:gd name="connsiteY1763" fmla="*/ 8890558 h 10287000"/>
              <a:gd name="connsiteX1764" fmla="*/ 2721552 w 9854218"/>
              <a:gd name="connsiteY1764" fmla="*/ 8877904 h 10287000"/>
              <a:gd name="connsiteX1765" fmla="*/ 2746858 w 9854218"/>
              <a:gd name="connsiteY1765" fmla="*/ 8890558 h 10287000"/>
              <a:gd name="connsiteX1766" fmla="*/ 2746858 w 9854218"/>
              <a:gd name="connsiteY1766" fmla="*/ 8865246 h 10287000"/>
              <a:gd name="connsiteX1767" fmla="*/ 2759512 w 9854218"/>
              <a:gd name="connsiteY1767" fmla="*/ 8890556 h 10287000"/>
              <a:gd name="connsiteX1768" fmla="*/ 2708897 w 9854218"/>
              <a:gd name="connsiteY1768" fmla="*/ 8776674 h 10287000"/>
              <a:gd name="connsiteX1769" fmla="*/ 2708898 w 9854218"/>
              <a:gd name="connsiteY1769" fmla="*/ 8772040 h 10287000"/>
              <a:gd name="connsiteX1770" fmla="*/ 2698295 w 9854218"/>
              <a:gd name="connsiteY1770" fmla="*/ 8751880 h 10287000"/>
              <a:gd name="connsiteX1771" fmla="*/ 2696243 w 9854218"/>
              <a:gd name="connsiteY1771" fmla="*/ 8751368 h 10287000"/>
              <a:gd name="connsiteX1772" fmla="*/ 2695566 w 9854218"/>
              <a:gd name="connsiteY1772" fmla="*/ 8746690 h 10287000"/>
              <a:gd name="connsiteX1773" fmla="*/ 2671432 w 9854218"/>
              <a:gd name="connsiteY1773" fmla="*/ 8700795 h 10287000"/>
              <a:gd name="connsiteX1774" fmla="*/ 2670936 w 9854218"/>
              <a:gd name="connsiteY1774" fmla="*/ 8700753 h 10287000"/>
              <a:gd name="connsiteX1775" fmla="*/ 2663276 w 9854218"/>
              <a:gd name="connsiteY1775" fmla="*/ 8686708 h 10287000"/>
              <a:gd name="connsiteX1776" fmla="*/ 2658886 w 9854218"/>
              <a:gd name="connsiteY1776" fmla="*/ 8696884 h 10287000"/>
              <a:gd name="connsiteX1777" fmla="*/ 2654159 w 9854218"/>
              <a:gd name="connsiteY1777" fmla="*/ 8707842 h 10287000"/>
              <a:gd name="connsiteX1778" fmla="*/ 2584451 w 9854218"/>
              <a:gd name="connsiteY1778" fmla="*/ 8608449 h 10287000"/>
              <a:gd name="connsiteX1779" fmla="*/ 2524196 w 9854218"/>
              <a:gd name="connsiteY1779" fmla="*/ 8487142 h 10287000"/>
              <a:gd name="connsiteX1780" fmla="*/ 2494148 w 9854218"/>
              <a:gd name="connsiteY1780" fmla="*/ 8396198 h 10287000"/>
              <a:gd name="connsiteX1781" fmla="*/ 2476394 w 9854218"/>
              <a:gd name="connsiteY1781" fmla="*/ 8397201 h 10287000"/>
              <a:gd name="connsiteX1782" fmla="*/ 2395548 w 9854218"/>
              <a:gd name="connsiteY1782" fmla="*/ 8163036 h 10287000"/>
              <a:gd name="connsiteX1783" fmla="*/ 2308400 w 9854218"/>
              <a:gd name="connsiteY1783" fmla="*/ 7943480 h 10287000"/>
              <a:gd name="connsiteX1784" fmla="*/ 2301098 w 9854218"/>
              <a:gd name="connsiteY1784" fmla="*/ 7940328 h 10287000"/>
              <a:gd name="connsiteX1785" fmla="*/ 2304250 w 9854218"/>
              <a:gd name="connsiteY1785" fmla="*/ 7933025 h 10287000"/>
              <a:gd name="connsiteX1786" fmla="*/ 2295948 w 9854218"/>
              <a:gd name="connsiteY1786" fmla="*/ 7912115 h 10287000"/>
              <a:gd name="connsiteX1787" fmla="*/ 2303249 w 9854218"/>
              <a:gd name="connsiteY1787" fmla="*/ 7915265 h 10287000"/>
              <a:gd name="connsiteX1788" fmla="*/ 2305222 w 9854218"/>
              <a:gd name="connsiteY1788" fmla="*/ 7916473 h 10287000"/>
              <a:gd name="connsiteX1789" fmla="*/ 2307401 w 9854218"/>
              <a:gd name="connsiteY1789" fmla="*/ 7925720 h 10287000"/>
              <a:gd name="connsiteX1790" fmla="*/ 2309245 w 9854218"/>
              <a:gd name="connsiteY1790" fmla="*/ 7918935 h 10287000"/>
              <a:gd name="connsiteX1791" fmla="*/ 2305222 w 9854218"/>
              <a:gd name="connsiteY1791" fmla="*/ 7916473 h 10287000"/>
              <a:gd name="connsiteX1792" fmla="*/ 2297459 w 9854218"/>
              <a:gd name="connsiteY1792" fmla="*/ 7883523 h 10287000"/>
              <a:gd name="connsiteX1793" fmla="*/ 2296104 w 9854218"/>
              <a:gd name="connsiteY1793" fmla="*/ 7851531 h 10287000"/>
              <a:gd name="connsiteX1794" fmla="*/ 2410464 w 9854218"/>
              <a:gd name="connsiteY1794" fmla="*/ 8048171 h 10287000"/>
              <a:gd name="connsiteX1795" fmla="*/ 2381258 w 9854218"/>
              <a:gd name="connsiteY1795" fmla="*/ 8035568 h 10287000"/>
              <a:gd name="connsiteX1796" fmla="*/ 2510906 w 9854218"/>
              <a:gd name="connsiteY1796" fmla="*/ 8377434 h 10287000"/>
              <a:gd name="connsiteX1797" fmla="*/ 2535962 w 9854218"/>
              <a:gd name="connsiteY1797" fmla="*/ 8379581 h 10287000"/>
              <a:gd name="connsiteX1798" fmla="*/ 2588914 w 9854218"/>
              <a:gd name="connsiteY1798" fmla="*/ 8497738 h 10287000"/>
              <a:gd name="connsiteX1799" fmla="*/ 2659620 w 9854218"/>
              <a:gd name="connsiteY1799" fmla="*/ 8614888 h 10287000"/>
              <a:gd name="connsiteX1800" fmla="*/ 2664623 w 9854218"/>
              <a:gd name="connsiteY1800" fmla="*/ 8648457 h 10287000"/>
              <a:gd name="connsiteX1801" fmla="*/ 2666112 w 9854218"/>
              <a:gd name="connsiteY1801" fmla="*/ 8659284 h 10287000"/>
              <a:gd name="connsiteX1802" fmla="*/ 2670938 w 9854218"/>
              <a:gd name="connsiteY1802" fmla="*/ 8662794 h 10287000"/>
              <a:gd name="connsiteX1803" fmla="*/ 2702213 w 9854218"/>
              <a:gd name="connsiteY1803" fmla="*/ 8709080 h 10287000"/>
              <a:gd name="connsiteX1804" fmla="*/ 2702321 w 9854218"/>
              <a:gd name="connsiteY1804" fmla="*/ 8709128 h 10287000"/>
              <a:gd name="connsiteX1805" fmla="*/ 2727173 w 9854218"/>
              <a:gd name="connsiteY1805" fmla="*/ 8739346 h 10287000"/>
              <a:gd name="connsiteX1806" fmla="*/ 2731750 w 9854218"/>
              <a:gd name="connsiteY1806" fmla="*/ 8752797 h 10287000"/>
              <a:gd name="connsiteX1807" fmla="*/ 2829106 w 9854218"/>
              <a:gd name="connsiteY1807" fmla="*/ 8896884 h 10287000"/>
              <a:gd name="connsiteX1808" fmla="*/ 2987276 w 9854218"/>
              <a:gd name="connsiteY1808" fmla="*/ 9093014 h 10287000"/>
              <a:gd name="connsiteX1809" fmla="*/ 2999928 w 9854218"/>
              <a:gd name="connsiteY1809" fmla="*/ 9105663 h 10287000"/>
              <a:gd name="connsiteX1810" fmla="*/ 3037892 w 9854218"/>
              <a:gd name="connsiteY1810" fmla="*/ 9156280 h 10287000"/>
              <a:gd name="connsiteX1811" fmla="*/ 3430151 w 9854218"/>
              <a:gd name="connsiteY1811" fmla="*/ 9561192 h 10287000"/>
              <a:gd name="connsiteX1812" fmla="*/ 3379538 w 9854218"/>
              <a:gd name="connsiteY1812" fmla="*/ 9497925 h 10287000"/>
              <a:gd name="connsiteX1813" fmla="*/ 3392189 w 9854218"/>
              <a:gd name="connsiteY1813" fmla="*/ 9497925 h 10287000"/>
              <a:gd name="connsiteX1814" fmla="*/ 3417497 w 9854218"/>
              <a:gd name="connsiteY1814" fmla="*/ 9510579 h 10287000"/>
              <a:gd name="connsiteX1815" fmla="*/ 3404846 w 9854218"/>
              <a:gd name="connsiteY1815" fmla="*/ 9485271 h 10287000"/>
              <a:gd name="connsiteX1816" fmla="*/ 3392190 w 9854218"/>
              <a:gd name="connsiteY1816" fmla="*/ 9472617 h 10287000"/>
              <a:gd name="connsiteX1817" fmla="*/ 3430151 w 9854218"/>
              <a:gd name="connsiteY1817" fmla="*/ 9485271 h 10287000"/>
              <a:gd name="connsiteX1818" fmla="*/ 3430150 w 9854218"/>
              <a:gd name="connsiteY1818" fmla="*/ 9497925 h 10287000"/>
              <a:gd name="connsiteX1819" fmla="*/ 3430152 w 9854218"/>
              <a:gd name="connsiteY1819" fmla="*/ 9510579 h 10287000"/>
              <a:gd name="connsiteX1820" fmla="*/ 3442805 w 9854218"/>
              <a:gd name="connsiteY1820" fmla="*/ 9510579 h 10287000"/>
              <a:gd name="connsiteX1821" fmla="*/ 3487091 w 9854218"/>
              <a:gd name="connsiteY1821" fmla="*/ 9562774 h 10287000"/>
              <a:gd name="connsiteX1822" fmla="*/ 3531150 w 9854218"/>
              <a:gd name="connsiteY1822" fmla="*/ 9586378 h 10287000"/>
              <a:gd name="connsiteX1823" fmla="*/ 3531419 w 9854218"/>
              <a:gd name="connsiteY1823" fmla="*/ 9586632 h 10287000"/>
              <a:gd name="connsiteX1824" fmla="*/ 3542453 w 9854218"/>
              <a:gd name="connsiteY1824" fmla="*/ 9624460 h 10287000"/>
              <a:gd name="connsiteX1825" fmla="*/ 3568812 w 9854218"/>
              <a:gd name="connsiteY1825" fmla="*/ 9649767 h 10287000"/>
              <a:gd name="connsiteX1826" fmla="*/ 3544032 w 9854218"/>
              <a:gd name="connsiteY1826" fmla="*/ 9649767 h 10287000"/>
              <a:gd name="connsiteX1827" fmla="*/ 3556686 w 9854218"/>
              <a:gd name="connsiteY1827" fmla="*/ 9675075 h 10287000"/>
              <a:gd name="connsiteX1828" fmla="*/ 3569339 w 9854218"/>
              <a:gd name="connsiteY1828" fmla="*/ 9687726 h 10287000"/>
              <a:gd name="connsiteX1829" fmla="*/ 3657916 w 9854218"/>
              <a:gd name="connsiteY1829" fmla="*/ 9788956 h 10287000"/>
              <a:gd name="connsiteX1830" fmla="*/ 3657914 w 9854218"/>
              <a:gd name="connsiteY1830" fmla="*/ 9801610 h 10287000"/>
              <a:gd name="connsiteX1831" fmla="*/ 3670571 w 9854218"/>
              <a:gd name="connsiteY1831" fmla="*/ 9814262 h 10287000"/>
              <a:gd name="connsiteX1832" fmla="*/ 3683225 w 9854218"/>
              <a:gd name="connsiteY1832" fmla="*/ 9814262 h 10287000"/>
              <a:gd name="connsiteX1833" fmla="*/ 3708532 w 9854218"/>
              <a:gd name="connsiteY1833" fmla="*/ 9826916 h 10287000"/>
              <a:gd name="connsiteX1834" fmla="*/ 3948950 w 9854218"/>
              <a:gd name="connsiteY1834" fmla="*/ 10042026 h 10287000"/>
              <a:gd name="connsiteX1835" fmla="*/ 3961601 w 9854218"/>
              <a:gd name="connsiteY1835" fmla="*/ 10042026 h 10287000"/>
              <a:gd name="connsiteX1836" fmla="*/ 3961601 w 9854218"/>
              <a:gd name="connsiteY1836" fmla="*/ 10054677 h 10287000"/>
              <a:gd name="connsiteX1837" fmla="*/ 3974255 w 9854218"/>
              <a:gd name="connsiteY1837" fmla="*/ 10067332 h 10287000"/>
              <a:gd name="connsiteX1838" fmla="*/ 3986910 w 9854218"/>
              <a:gd name="connsiteY1838" fmla="*/ 10067332 h 10287000"/>
              <a:gd name="connsiteX1839" fmla="*/ 4050180 w 9854218"/>
              <a:gd name="connsiteY1839" fmla="*/ 10117947 h 10287000"/>
              <a:gd name="connsiteX1840" fmla="*/ 4202020 w 9854218"/>
              <a:gd name="connsiteY1840" fmla="*/ 10231826 h 10287000"/>
              <a:gd name="connsiteX1841" fmla="*/ 4252636 w 9854218"/>
              <a:gd name="connsiteY1841" fmla="*/ 10269788 h 10287000"/>
              <a:gd name="connsiteX1842" fmla="*/ 4273434 w 9854218"/>
              <a:gd name="connsiteY1842" fmla="*/ 10287000 h 10287000"/>
              <a:gd name="connsiteX1843" fmla="*/ 4192550 w 9854218"/>
              <a:gd name="connsiteY1843" fmla="*/ 10287000 h 10287000"/>
              <a:gd name="connsiteX1844" fmla="*/ 4138751 w 9854218"/>
              <a:gd name="connsiteY1844" fmla="*/ 10244482 h 10287000"/>
              <a:gd name="connsiteX1845" fmla="*/ 3822414 w 9854218"/>
              <a:gd name="connsiteY1845" fmla="*/ 9991412 h 10287000"/>
              <a:gd name="connsiteX1846" fmla="*/ 3784452 w 9854218"/>
              <a:gd name="connsiteY1846" fmla="*/ 9978758 h 10287000"/>
              <a:gd name="connsiteX1847" fmla="*/ 3645262 w 9854218"/>
              <a:gd name="connsiteY1847" fmla="*/ 9864876 h 10287000"/>
              <a:gd name="connsiteX1848" fmla="*/ 4100792 w 9854218"/>
              <a:gd name="connsiteY1848" fmla="*/ 10257134 h 10287000"/>
              <a:gd name="connsiteX1849" fmla="*/ 4139230 w 9854218"/>
              <a:gd name="connsiteY1849" fmla="*/ 10287000 h 10287000"/>
              <a:gd name="connsiteX1850" fmla="*/ 4042092 w 9854218"/>
              <a:gd name="connsiteY1850" fmla="*/ 10287000 h 10287000"/>
              <a:gd name="connsiteX1851" fmla="*/ 3979991 w 9854218"/>
              <a:gd name="connsiteY1851" fmla="*/ 10235188 h 10287000"/>
              <a:gd name="connsiteX1852" fmla="*/ 3885682 w 9854218"/>
              <a:gd name="connsiteY1852" fmla="*/ 10143254 h 10287000"/>
              <a:gd name="connsiteX1853" fmla="*/ 3771802 w 9854218"/>
              <a:gd name="connsiteY1853" fmla="*/ 10029369 h 10287000"/>
              <a:gd name="connsiteX1854" fmla="*/ 3657916 w 9854218"/>
              <a:gd name="connsiteY1854" fmla="*/ 9902836 h 10287000"/>
              <a:gd name="connsiteX1855" fmla="*/ 3594650 w 9854218"/>
              <a:gd name="connsiteY1855" fmla="*/ 9852222 h 10287000"/>
              <a:gd name="connsiteX1856" fmla="*/ 3569340 w 9854218"/>
              <a:gd name="connsiteY1856" fmla="*/ 9814263 h 10287000"/>
              <a:gd name="connsiteX1857" fmla="*/ 3493422 w 9854218"/>
              <a:gd name="connsiteY1857" fmla="*/ 9738340 h 10287000"/>
              <a:gd name="connsiteX1858" fmla="*/ 3303617 w 9854218"/>
              <a:gd name="connsiteY1858" fmla="*/ 9535884 h 10287000"/>
              <a:gd name="connsiteX1859" fmla="*/ 3278308 w 9854218"/>
              <a:gd name="connsiteY1859" fmla="*/ 9535886 h 10287000"/>
              <a:gd name="connsiteX1860" fmla="*/ 3101159 w 9854218"/>
              <a:gd name="connsiteY1860" fmla="*/ 9282814 h 10287000"/>
              <a:gd name="connsiteX1861" fmla="*/ 2924009 w 9854218"/>
              <a:gd name="connsiteY1861" fmla="*/ 9055050 h 10287000"/>
              <a:gd name="connsiteX1862" fmla="*/ 2949317 w 9854218"/>
              <a:gd name="connsiteY1862" fmla="*/ 9093010 h 10287000"/>
              <a:gd name="connsiteX1863" fmla="*/ 2916180 w 9854218"/>
              <a:gd name="connsiteY1863" fmla="*/ 9059880 h 10287000"/>
              <a:gd name="connsiteX1864" fmla="*/ 2916390 w 9854218"/>
              <a:gd name="connsiteY1864" fmla="*/ 9063592 h 10287000"/>
              <a:gd name="connsiteX1865" fmla="*/ 2897638 w 9854218"/>
              <a:gd name="connsiteY1865" fmla="*/ 9046838 h 10287000"/>
              <a:gd name="connsiteX1866" fmla="*/ 2868431 w 9854218"/>
              <a:gd name="connsiteY1866" fmla="*/ 9034234 h 10287000"/>
              <a:gd name="connsiteX1867" fmla="*/ 2866349 w 9854218"/>
              <a:gd name="connsiteY1867" fmla="*/ 9036910 h 10287000"/>
              <a:gd name="connsiteX1868" fmla="*/ 2886048 w 9854218"/>
              <a:gd name="connsiteY1868" fmla="*/ 9074034 h 10287000"/>
              <a:gd name="connsiteX1869" fmla="*/ 2936662 w 9854218"/>
              <a:gd name="connsiteY1869" fmla="*/ 9156279 h 10287000"/>
              <a:gd name="connsiteX1870" fmla="*/ 2924008 w 9854218"/>
              <a:gd name="connsiteY1870" fmla="*/ 9156278 h 10287000"/>
              <a:gd name="connsiteX1871" fmla="*/ 2924009 w 9854218"/>
              <a:gd name="connsiteY1871" fmla="*/ 9168934 h 10287000"/>
              <a:gd name="connsiteX1872" fmla="*/ 2949317 w 9854218"/>
              <a:gd name="connsiteY1872" fmla="*/ 9194240 h 10287000"/>
              <a:gd name="connsiteX1873" fmla="*/ 2974624 w 9854218"/>
              <a:gd name="connsiteY1873" fmla="*/ 9257506 h 10287000"/>
              <a:gd name="connsiteX1874" fmla="*/ 2987276 w 9854218"/>
              <a:gd name="connsiteY1874" fmla="*/ 9257510 h 10287000"/>
              <a:gd name="connsiteX1875" fmla="*/ 3012584 w 9854218"/>
              <a:gd name="connsiteY1875" fmla="*/ 9270158 h 10287000"/>
              <a:gd name="connsiteX1876" fmla="*/ 3019736 w 9854218"/>
              <a:gd name="connsiteY1876" fmla="*/ 9268968 h 10287000"/>
              <a:gd name="connsiteX1877" fmla="*/ 3063198 w 9854218"/>
              <a:gd name="connsiteY1877" fmla="*/ 9338571 h 10287000"/>
              <a:gd name="connsiteX1878" fmla="*/ 3177082 w 9854218"/>
              <a:gd name="connsiteY1878" fmla="*/ 9548540 h 10287000"/>
              <a:gd name="connsiteX1879" fmla="*/ 3328922 w 9854218"/>
              <a:gd name="connsiteY1879" fmla="*/ 9826916 h 10287000"/>
              <a:gd name="connsiteX1880" fmla="*/ 3354232 w 9854218"/>
              <a:gd name="connsiteY1880" fmla="*/ 9788956 h 10287000"/>
              <a:gd name="connsiteX1881" fmla="*/ 3619955 w 9854218"/>
              <a:gd name="connsiteY1881" fmla="*/ 10181214 h 10287000"/>
              <a:gd name="connsiteX1882" fmla="*/ 3700596 w 9854218"/>
              <a:gd name="connsiteY1882" fmla="*/ 10287000 h 10287000"/>
              <a:gd name="connsiteX1883" fmla="*/ 3149945 w 9854218"/>
              <a:gd name="connsiteY1883" fmla="*/ 10287000 h 10287000"/>
              <a:gd name="connsiteX1884" fmla="*/ 2970956 w 9854218"/>
              <a:gd name="connsiteY1884" fmla="*/ 10113828 h 10287000"/>
              <a:gd name="connsiteX1885" fmla="*/ 1838543 w 9854218"/>
              <a:gd name="connsiteY1885" fmla="*/ 8560522 h 10287000"/>
              <a:gd name="connsiteX1886" fmla="*/ 1724466 w 9854218"/>
              <a:gd name="connsiteY1886" fmla="*/ 8334921 h 10287000"/>
              <a:gd name="connsiteX1887" fmla="*/ 1746474 w 9854218"/>
              <a:gd name="connsiteY1887" fmla="*/ 8411187 h 10287000"/>
              <a:gd name="connsiteX1888" fmla="*/ 1814813 w 9854218"/>
              <a:gd name="connsiteY1888" fmla="*/ 8585349 h 10287000"/>
              <a:gd name="connsiteX1889" fmla="*/ 1839782 w 9854218"/>
              <a:gd name="connsiteY1889" fmla="*/ 8588348 h 10287000"/>
              <a:gd name="connsiteX1890" fmla="*/ 1888685 w 9854218"/>
              <a:gd name="connsiteY1890" fmla="*/ 8708235 h 10287000"/>
              <a:gd name="connsiteX1891" fmla="*/ 1955369 w 9854218"/>
              <a:gd name="connsiteY1891" fmla="*/ 8827724 h 10287000"/>
              <a:gd name="connsiteX1892" fmla="*/ 1971324 w 9854218"/>
              <a:gd name="connsiteY1892" fmla="*/ 8905650 h 10287000"/>
              <a:gd name="connsiteX1893" fmla="*/ 2018652 w 9854218"/>
              <a:gd name="connsiteY1893" fmla="*/ 8954406 h 10287000"/>
              <a:gd name="connsiteX1894" fmla="*/ 2111486 w 9854218"/>
              <a:gd name="connsiteY1894" fmla="*/ 9130240 h 10287000"/>
              <a:gd name="connsiteX1895" fmla="*/ 2170978 w 9854218"/>
              <a:gd name="connsiteY1895" fmla="*/ 9246333 h 10287000"/>
              <a:gd name="connsiteX1896" fmla="*/ 2167184 w 9854218"/>
              <a:gd name="connsiteY1896" fmla="*/ 9235743 h 10287000"/>
              <a:gd name="connsiteX1897" fmla="*/ 2166791 w 9854218"/>
              <a:gd name="connsiteY1897" fmla="*/ 9217959 h 10287000"/>
              <a:gd name="connsiteX1898" fmla="*/ 2177772 w 9854218"/>
              <a:gd name="connsiteY1898" fmla="*/ 9231946 h 10287000"/>
              <a:gd name="connsiteX1899" fmla="*/ 2188362 w 9854218"/>
              <a:gd name="connsiteY1899" fmla="*/ 9228152 h 10287000"/>
              <a:gd name="connsiteX1900" fmla="*/ 2192548 w 9854218"/>
              <a:gd name="connsiteY1900" fmla="*/ 9256526 h 10287000"/>
              <a:gd name="connsiteX1901" fmla="*/ 2196340 w 9854218"/>
              <a:gd name="connsiteY1901" fmla="*/ 9267114 h 10287000"/>
              <a:gd name="connsiteX1902" fmla="*/ 2196734 w 9854218"/>
              <a:gd name="connsiteY1902" fmla="*/ 9284898 h 10287000"/>
              <a:gd name="connsiteX1903" fmla="*/ 2178560 w 9854218"/>
              <a:gd name="connsiteY1903" fmla="*/ 9267513 h 10287000"/>
              <a:gd name="connsiteX1904" fmla="*/ 2153986 w 9854218"/>
              <a:gd name="connsiteY1904" fmla="*/ 9282300 h 10287000"/>
              <a:gd name="connsiteX1905" fmla="*/ 2046378 w 9854218"/>
              <a:gd name="connsiteY1905" fmla="*/ 9081886 h 10287000"/>
              <a:gd name="connsiteX1906" fmla="*/ 1956944 w 9854218"/>
              <a:gd name="connsiteY1906" fmla="*/ 8898856 h 10287000"/>
              <a:gd name="connsiteX1907" fmla="*/ 1946748 w 9854218"/>
              <a:gd name="connsiteY1907" fmla="*/ 8920437 h 10287000"/>
              <a:gd name="connsiteX1908" fmla="*/ 1880460 w 9854218"/>
              <a:gd name="connsiteY1908" fmla="*/ 8818731 h 10287000"/>
              <a:gd name="connsiteX1909" fmla="*/ 1824366 w 9854218"/>
              <a:gd name="connsiteY1909" fmla="*/ 8695446 h 10287000"/>
              <a:gd name="connsiteX1910" fmla="*/ 1797428 w 9854218"/>
              <a:gd name="connsiteY1910" fmla="*/ 8603534 h 10287000"/>
              <a:gd name="connsiteX1911" fmla="*/ 1779650 w 9854218"/>
              <a:gd name="connsiteY1911" fmla="*/ 8603931 h 10287000"/>
              <a:gd name="connsiteX1912" fmla="*/ 1706812 w 9854218"/>
              <a:gd name="connsiteY1912" fmla="*/ 8367155 h 10287000"/>
              <a:gd name="connsiteX1913" fmla="*/ 1627178 w 9854218"/>
              <a:gd name="connsiteY1913" fmla="*/ 8144760 h 10287000"/>
              <a:gd name="connsiteX1914" fmla="*/ 1619988 w 9854218"/>
              <a:gd name="connsiteY1914" fmla="*/ 8141364 h 10287000"/>
              <a:gd name="connsiteX1915" fmla="*/ 1623386 w 9854218"/>
              <a:gd name="connsiteY1915" fmla="*/ 8134170 h 10287000"/>
              <a:gd name="connsiteX1916" fmla="*/ 1616897 w 9854218"/>
              <a:gd name="connsiteY1916" fmla="*/ 8122308 h 10287000"/>
              <a:gd name="connsiteX1917" fmla="*/ 1616332 w 9854218"/>
              <a:gd name="connsiteY1917" fmla="*/ 8117499 h 10287000"/>
              <a:gd name="connsiteX1918" fmla="*/ 1440302 w 9854218"/>
              <a:gd name="connsiteY1918" fmla="*/ 7705850 h 10287000"/>
              <a:gd name="connsiteX1919" fmla="*/ 1051280 w 9854218"/>
              <a:gd name="connsiteY1919" fmla="*/ 6321893 h 10287000"/>
              <a:gd name="connsiteX1920" fmla="*/ 1038625 w 9854218"/>
              <a:gd name="connsiteY1920" fmla="*/ 6258624 h 10287000"/>
              <a:gd name="connsiteX1921" fmla="*/ 989593 w 9854218"/>
              <a:gd name="connsiteY1921" fmla="*/ 5935962 h 10287000"/>
              <a:gd name="connsiteX1922" fmla="*/ 958919 w 9854218"/>
              <a:gd name="connsiteY1922" fmla="*/ 5685665 h 10287000"/>
              <a:gd name="connsiteX1923" fmla="*/ 957805 w 9854218"/>
              <a:gd name="connsiteY1923" fmla="*/ 5679020 h 10287000"/>
              <a:gd name="connsiteX1924" fmla="*/ 957656 w 9854218"/>
              <a:gd name="connsiteY1924" fmla="*/ 5675358 h 10287000"/>
              <a:gd name="connsiteX1925" fmla="*/ 950050 w 9854218"/>
              <a:gd name="connsiteY1925" fmla="*/ 5613296 h 10287000"/>
              <a:gd name="connsiteX1926" fmla="*/ 955616 w 9854218"/>
              <a:gd name="connsiteY1926" fmla="*/ 5625239 h 10287000"/>
              <a:gd name="connsiteX1927" fmla="*/ 954181 w 9854218"/>
              <a:gd name="connsiteY1927" fmla="*/ 5589986 h 10287000"/>
              <a:gd name="connsiteX1928" fmla="*/ 941941 w 9854218"/>
              <a:gd name="connsiteY1928" fmla="*/ 5416520 h 10287000"/>
              <a:gd name="connsiteX1929" fmla="*/ 926971 w 9854218"/>
              <a:gd name="connsiteY1929" fmla="*/ 5430338 h 10287000"/>
              <a:gd name="connsiteX1930" fmla="*/ 907037 w 9854218"/>
              <a:gd name="connsiteY1930" fmla="*/ 5328639 h 10287000"/>
              <a:gd name="connsiteX1931" fmla="*/ 902077 w 9854218"/>
              <a:gd name="connsiteY1931" fmla="*/ 5213123 h 10287000"/>
              <a:gd name="connsiteX1932" fmla="*/ 910154 w 9854218"/>
              <a:gd name="connsiteY1932" fmla="*/ 5131760 h 10287000"/>
              <a:gd name="connsiteX1933" fmla="*/ 895957 w 9854218"/>
              <a:gd name="connsiteY1933" fmla="*/ 5126390 h 10287000"/>
              <a:gd name="connsiteX1934" fmla="*/ 914044 w 9854218"/>
              <a:gd name="connsiteY1934" fmla="*/ 4915692 h 10287000"/>
              <a:gd name="connsiteX1935" fmla="*/ 922153 w 9854218"/>
              <a:gd name="connsiteY1935" fmla="*/ 4714206 h 10287000"/>
              <a:gd name="connsiteX1936" fmla="*/ 917549 w 9854218"/>
              <a:gd name="connsiteY1936" fmla="*/ 4709220 h 10287000"/>
              <a:gd name="connsiteX1937" fmla="*/ 922538 w 9854218"/>
              <a:gd name="connsiteY1937" fmla="*/ 4704612 h 10287000"/>
              <a:gd name="connsiteX1938" fmla="*/ 923311 w 9854218"/>
              <a:gd name="connsiteY1938" fmla="*/ 4685424 h 10287000"/>
              <a:gd name="connsiteX1939" fmla="*/ 927916 w 9854218"/>
              <a:gd name="connsiteY1939" fmla="*/ 4690412 h 10287000"/>
              <a:gd name="connsiteX1940" fmla="*/ 927530 w 9854218"/>
              <a:gd name="connsiteY1940" fmla="*/ 4700007 h 10287000"/>
              <a:gd name="connsiteX1941" fmla="*/ 933338 w 9854218"/>
              <a:gd name="connsiteY1941" fmla="*/ 4669263 h 10287000"/>
              <a:gd name="connsiteX1942" fmla="*/ 946591 w 9854218"/>
              <a:gd name="connsiteY1942" fmla="*/ 4403777 h 10287000"/>
              <a:gd name="connsiteX1943" fmla="*/ 1747224 w 9854218"/>
              <a:gd name="connsiteY1943" fmla="*/ 1576832 h 10287000"/>
              <a:gd name="connsiteX1944" fmla="*/ 2805480 w 9854218"/>
              <a:gd name="connsiteY1944" fmla="*/ 94493 h 10287000"/>
              <a:gd name="connsiteX1945" fmla="*/ 1640016 w 9854218"/>
              <a:gd name="connsiteY1945" fmla="*/ 0 h 10287000"/>
              <a:gd name="connsiteX1946" fmla="*/ 1735528 w 9854218"/>
              <a:gd name="connsiteY1946" fmla="*/ 0 h 10287000"/>
              <a:gd name="connsiteX1947" fmla="*/ 1681926 w 9854218"/>
              <a:gd name="connsiteY1947" fmla="*/ 81093 h 10287000"/>
              <a:gd name="connsiteX1948" fmla="*/ 1551839 w 9854218"/>
              <a:gd name="connsiteY1948" fmla="*/ 267993 h 10287000"/>
              <a:gd name="connsiteX1949" fmla="*/ 1604135 w 9854218"/>
              <a:gd name="connsiteY1949" fmla="*/ 214406 h 10287000"/>
              <a:gd name="connsiteX1950" fmla="*/ 1604198 w 9854218"/>
              <a:gd name="connsiteY1950" fmla="*/ 219425 h 10287000"/>
              <a:gd name="connsiteX1951" fmla="*/ 1636301 w 9854218"/>
              <a:gd name="connsiteY1951" fmla="*/ 176219 h 10287000"/>
              <a:gd name="connsiteX1952" fmla="*/ 1783350 w 9854218"/>
              <a:gd name="connsiteY1952" fmla="*/ 0 h 10287000"/>
              <a:gd name="connsiteX1953" fmla="*/ 2826772 w 9854218"/>
              <a:gd name="connsiteY1953" fmla="*/ 0 h 10287000"/>
              <a:gd name="connsiteX1954" fmla="*/ 2746859 w 9854218"/>
              <a:gd name="connsiteY1954" fmla="*/ 83717 h 10287000"/>
              <a:gd name="connsiteX1955" fmla="*/ 2658284 w 9854218"/>
              <a:gd name="connsiteY1955" fmla="*/ 172292 h 10287000"/>
              <a:gd name="connsiteX1956" fmla="*/ 2519093 w 9854218"/>
              <a:gd name="connsiteY1956" fmla="*/ 349442 h 10287000"/>
              <a:gd name="connsiteX1957" fmla="*/ 2544401 w 9854218"/>
              <a:gd name="connsiteY1957" fmla="*/ 336788 h 10287000"/>
              <a:gd name="connsiteX1958" fmla="*/ 1747224 w 9854218"/>
              <a:gd name="connsiteY1958" fmla="*/ 1576832 h 10287000"/>
              <a:gd name="connsiteX1959" fmla="*/ 924742 w 9854218"/>
              <a:gd name="connsiteY1959" fmla="*/ 4082226 h 10287000"/>
              <a:gd name="connsiteX1960" fmla="*/ 848822 w 9854218"/>
              <a:gd name="connsiteY1960" fmla="*/ 4904699 h 10287000"/>
              <a:gd name="connsiteX1961" fmla="*/ 848822 w 9854218"/>
              <a:gd name="connsiteY1961" fmla="*/ 5259002 h 10287000"/>
              <a:gd name="connsiteX1962" fmla="*/ 836168 w 9854218"/>
              <a:gd name="connsiteY1962" fmla="*/ 5271650 h 10287000"/>
              <a:gd name="connsiteX1963" fmla="*/ 836167 w 9854218"/>
              <a:gd name="connsiteY1963" fmla="*/ 5309613 h 10287000"/>
              <a:gd name="connsiteX1964" fmla="*/ 848822 w 9854218"/>
              <a:gd name="connsiteY1964" fmla="*/ 5322267 h 10287000"/>
              <a:gd name="connsiteX1965" fmla="*/ 874127 w 9854218"/>
              <a:gd name="connsiteY1965" fmla="*/ 5803103 h 10287000"/>
              <a:gd name="connsiteX1966" fmla="*/ 2714376 w 9854218"/>
              <a:gd name="connsiteY1966" fmla="*/ 10074994 h 10287000"/>
              <a:gd name="connsiteX1967" fmla="*/ 2912543 w 9854218"/>
              <a:gd name="connsiteY1967" fmla="*/ 10287000 h 10287000"/>
              <a:gd name="connsiteX1968" fmla="*/ 2242091 w 9854218"/>
              <a:gd name="connsiteY1968" fmla="*/ 10287000 h 10287000"/>
              <a:gd name="connsiteX1969" fmla="*/ 2206586 w 9854218"/>
              <a:gd name="connsiteY1969" fmla="*/ 10246742 h 10287000"/>
              <a:gd name="connsiteX1970" fmla="*/ 2073134 w 9854218"/>
              <a:gd name="connsiteY1970" fmla="*/ 10110816 h 10287000"/>
              <a:gd name="connsiteX1971" fmla="*/ 2072944 w 9854218"/>
              <a:gd name="connsiteY1971" fmla="*/ 10110432 h 10287000"/>
              <a:gd name="connsiteX1972" fmla="*/ 2062562 w 9854218"/>
              <a:gd name="connsiteY1972" fmla="*/ 10100046 h 10287000"/>
              <a:gd name="connsiteX1973" fmla="*/ 2073134 w 9854218"/>
              <a:gd name="connsiteY1973" fmla="*/ 10110816 h 10287000"/>
              <a:gd name="connsiteX1974" fmla="*/ 2083324 w 9854218"/>
              <a:gd name="connsiteY1974" fmla="*/ 10131204 h 10287000"/>
              <a:gd name="connsiteX1975" fmla="*/ 2052182 w 9854218"/>
              <a:gd name="connsiteY1975" fmla="*/ 10110432 h 10287000"/>
              <a:gd name="connsiteX1976" fmla="*/ 2041802 w 9854218"/>
              <a:gd name="connsiteY1976" fmla="*/ 10100046 h 10287000"/>
              <a:gd name="connsiteX1977" fmla="*/ 2041802 w 9854218"/>
              <a:gd name="connsiteY1977" fmla="*/ 10110432 h 10287000"/>
              <a:gd name="connsiteX1978" fmla="*/ 2162470 w 9854218"/>
              <a:gd name="connsiteY1978" fmla="*/ 10248039 h 10287000"/>
              <a:gd name="connsiteX1979" fmla="*/ 2195141 w 9854218"/>
              <a:gd name="connsiteY1979" fmla="*/ 10287000 h 10287000"/>
              <a:gd name="connsiteX1980" fmla="*/ 2149260 w 9854218"/>
              <a:gd name="connsiteY1980" fmla="*/ 10287000 h 10287000"/>
              <a:gd name="connsiteX1981" fmla="*/ 2124520 w 9854218"/>
              <a:gd name="connsiteY1981" fmla="*/ 10248201 h 10287000"/>
              <a:gd name="connsiteX1982" fmla="*/ 2093704 w 9854218"/>
              <a:gd name="connsiteY1982" fmla="*/ 10203902 h 10287000"/>
              <a:gd name="connsiteX1983" fmla="*/ 1740782 w 9854218"/>
              <a:gd name="connsiteY1983" fmla="*/ 9778100 h 10287000"/>
              <a:gd name="connsiteX1984" fmla="*/ 1720022 w 9854218"/>
              <a:gd name="connsiteY1984" fmla="*/ 9726174 h 10287000"/>
              <a:gd name="connsiteX1985" fmla="*/ 1595462 w 9854218"/>
              <a:gd name="connsiteY1985" fmla="*/ 9539236 h 10287000"/>
              <a:gd name="connsiteX1986" fmla="*/ 1564320 w 9854218"/>
              <a:gd name="connsiteY1986" fmla="*/ 9518468 h 10287000"/>
              <a:gd name="connsiteX1987" fmla="*/ 1512419 w 9854218"/>
              <a:gd name="connsiteY1987" fmla="*/ 9425000 h 10287000"/>
              <a:gd name="connsiteX1988" fmla="*/ 1512419 w 9854218"/>
              <a:gd name="connsiteY1988" fmla="*/ 9445772 h 10287000"/>
              <a:gd name="connsiteX1989" fmla="*/ 1496198 w 9854218"/>
              <a:gd name="connsiteY1989" fmla="*/ 9418281 h 10287000"/>
              <a:gd name="connsiteX1990" fmla="*/ 1485197 w 9854218"/>
              <a:gd name="connsiteY1990" fmla="*/ 9418202 h 10287000"/>
              <a:gd name="connsiteX1991" fmla="*/ 1469904 w 9854218"/>
              <a:gd name="connsiteY1991" fmla="*/ 9414448 h 10287000"/>
              <a:gd name="connsiteX1992" fmla="*/ 1457402 w 9854218"/>
              <a:gd name="connsiteY1992" fmla="*/ 9430466 h 10287000"/>
              <a:gd name="connsiteX1993" fmla="*/ 1583290 w 9854218"/>
              <a:gd name="connsiteY1993" fmla="*/ 9593630 h 10287000"/>
              <a:gd name="connsiteX1994" fmla="*/ 1713180 w 9854218"/>
              <a:gd name="connsiteY1994" fmla="*/ 9789388 h 10287000"/>
              <a:gd name="connsiteX1995" fmla="*/ 1709069 w 9854218"/>
              <a:gd name="connsiteY1995" fmla="*/ 9809750 h 10287000"/>
              <a:gd name="connsiteX1996" fmla="*/ 1804538 w 9854218"/>
              <a:gd name="connsiteY1996" fmla="*/ 9913796 h 10287000"/>
              <a:gd name="connsiteX1997" fmla="*/ 1861366 w 9854218"/>
              <a:gd name="connsiteY1997" fmla="*/ 9999440 h 10287000"/>
              <a:gd name="connsiteX1998" fmla="*/ 2041901 w 9854218"/>
              <a:gd name="connsiteY1998" fmla="*/ 10193510 h 10287000"/>
              <a:gd name="connsiteX1999" fmla="*/ 2117966 w 9854218"/>
              <a:gd name="connsiteY1999" fmla="*/ 10287000 h 10287000"/>
              <a:gd name="connsiteX2000" fmla="*/ 2016236 w 9854218"/>
              <a:gd name="connsiteY2000" fmla="*/ 10287000 h 10287000"/>
              <a:gd name="connsiteX2001" fmla="*/ 1972859 w 9854218"/>
              <a:gd name="connsiteY2001" fmla="*/ 10233862 h 10287000"/>
              <a:gd name="connsiteX2002" fmla="*/ 1940588 w 9854218"/>
              <a:gd name="connsiteY2002" fmla="*/ 10210128 h 10287000"/>
              <a:gd name="connsiteX2003" fmla="*/ 1917792 w 9854218"/>
              <a:gd name="connsiteY2003" fmla="*/ 10186852 h 10287000"/>
              <a:gd name="connsiteX2004" fmla="*/ 1917737 w 9854218"/>
              <a:gd name="connsiteY2004" fmla="*/ 10185646 h 10287000"/>
              <a:gd name="connsiteX2005" fmla="*/ 1909860 w 9854218"/>
              <a:gd name="connsiteY2005" fmla="*/ 10178757 h 10287000"/>
              <a:gd name="connsiteX2006" fmla="*/ 1917792 w 9854218"/>
              <a:gd name="connsiteY2006" fmla="*/ 10186852 h 10287000"/>
              <a:gd name="connsiteX2007" fmla="*/ 1917978 w 9854218"/>
              <a:gd name="connsiteY2007" fmla="*/ 10190992 h 10287000"/>
              <a:gd name="connsiteX2008" fmla="*/ 1924584 w 9854218"/>
              <a:gd name="connsiteY2008" fmla="*/ 10197622 h 10287000"/>
              <a:gd name="connsiteX2009" fmla="*/ 1920834 w 9854218"/>
              <a:gd name="connsiteY2009" fmla="*/ 10199162 h 10287000"/>
              <a:gd name="connsiteX2010" fmla="*/ 1651610 w 9854218"/>
              <a:gd name="connsiteY2010" fmla="*/ 9866038 h 10287000"/>
              <a:gd name="connsiteX2011" fmla="*/ 1658088 w 9854218"/>
              <a:gd name="connsiteY2011" fmla="*/ 9852428 h 10287000"/>
              <a:gd name="connsiteX2012" fmla="*/ 1467258 w 9854218"/>
              <a:gd name="connsiteY2012" fmla="*/ 9591382 h 10287000"/>
              <a:gd name="connsiteX2013" fmla="*/ 1430779 w 9854218"/>
              <a:gd name="connsiteY2013" fmla="*/ 9509848 h 10287000"/>
              <a:gd name="connsiteX2014" fmla="*/ 1197406 w 9854218"/>
              <a:gd name="connsiteY2014" fmla="*/ 9144856 h 10287000"/>
              <a:gd name="connsiteX2015" fmla="*/ 1094453 w 9854218"/>
              <a:gd name="connsiteY2015" fmla="*/ 8966456 h 10287000"/>
              <a:gd name="connsiteX2016" fmla="*/ 990553 w 9854218"/>
              <a:gd name="connsiteY2016" fmla="*/ 8806798 h 10287000"/>
              <a:gd name="connsiteX2017" fmla="*/ 990442 w 9854218"/>
              <a:gd name="connsiteY2017" fmla="*/ 8806383 h 10287000"/>
              <a:gd name="connsiteX2018" fmla="*/ 982324 w 9854218"/>
              <a:gd name="connsiteY2018" fmla="*/ 8794148 h 10287000"/>
              <a:gd name="connsiteX2019" fmla="*/ 990553 w 9854218"/>
              <a:gd name="connsiteY2019" fmla="*/ 8806798 h 10287000"/>
              <a:gd name="connsiteX2020" fmla="*/ 996503 w 9854218"/>
              <a:gd name="connsiteY2020" fmla="*/ 8828799 h 10287000"/>
              <a:gd name="connsiteX2021" fmla="*/ 970094 w 9854218"/>
              <a:gd name="connsiteY2021" fmla="*/ 8802273 h 10287000"/>
              <a:gd name="connsiteX2022" fmla="*/ 961973 w 9854218"/>
              <a:gd name="connsiteY2022" fmla="*/ 8790038 h 10287000"/>
              <a:gd name="connsiteX2023" fmla="*/ 959918 w 9854218"/>
              <a:gd name="connsiteY2023" fmla="*/ 8800218 h 10287000"/>
              <a:gd name="connsiteX2024" fmla="*/ 1146532 w 9854218"/>
              <a:gd name="connsiteY2024" fmla="*/ 9134578 h 10287000"/>
              <a:gd name="connsiteX2025" fmla="*/ 1113953 w 9854218"/>
              <a:gd name="connsiteY2025" fmla="*/ 9138590 h 10287000"/>
              <a:gd name="connsiteX2026" fmla="*/ 1069355 w 9854218"/>
              <a:gd name="connsiteY2026" fmla="*/ 9044823 h 10287000"/>
              <a:gd name="connsiteX2027" fmla="*/ 992285 w 9854218"/>
              <a:gd name="connsiteY2027" fmla="*/ 8902113 h 10287000"/>
              <a:gd name="connsiteX2028" fmla="*/ 730658 w 9854218"/>
              <a:gd name="connsiteY2028" fmla="*/ 8414864 h 10287000"/>
              <a:gd name="connsiteX2029" fmla="*/ 720590 w 9854218"/>
              <a:gd name="connsiteY2029" fmla="*/ 8359856 h 10287000"/>
              <a:gd name="connsiteX2030" fmla="*/ 635510 w 9854218"/>
              <a:gd name="connsiteY2030" fmla="*/ 8151957 h 10287000"/>
              <a:gd name="connsiteX2031" fmla="*/ 609097 w 9854218"/>
              <a:gd name="connsiteY2031" fmla="*/ 8125434 h 10287000"/>
              <a:gd name="connsiteX2032" fmla="*/ 576730 w 9854218"/>
              <a:gd name="connsiteY2032" fmla="*/ 8023539 h 10287000"/>
              <a:gd name="connsiteX2033" fmla="*/ 572618 w 9854218"/>
              <a:gd name="connsiteY2033" fmla="*/ 8043899 h 10287000"/>
              <a:gd name="connsiteX2034" fmla="*/ 503882 w 9854218"/>
              <a:gd name="connsiteY2034" fmla="*/ 7807515 h 10287000"/>
              <a:gd name="connsiteX2035" fmla="*/ 584957 w 9854218"/>
              <a:gd name="connsiteY2035" fmla="*/ 7982819 h 10287000"/>
              <a:gd name="connsiteX2036" fmla="*/ 666584 w 9854218"/>
              <a:gd name="connsiteY2036" fmla="*/ 8135721 h 10287000"/>
              <a:gd name="connsiteX2037" fmla="*/ 737858 w 9854218"/>
              <a:gd name="connsiteY2037" fmla="*/ 8285064 h 10287000"/>
              <a:gd name="connsiteX2038" fmla="*/ 741046 w 9854218"/>
              <a:gd name="connsiteY2038" fmla="*/ 8311013 h 10287000"/>
              <a:gd name="connsiteX2039" fmla="*/ 751222 w 9854218"/>
              <a:gd name="connsiteY2039" fmla="*/ 8313069 h 10287000"/>
              <a:gd name="connsiteX2040" fmla="*/ 737858 w 9854218"/>
              <a:gd name="connsiteY2040" fmla="*/ 8285064 h 10287000"/>
              <a:gd name="connsiteX2041" fmla="*/ 737039 w 9854218"/>
              <a:gd name="connsiteY2041" fmla="*/ 8278418 h 10287000"/>
              <a:gd name="connsiteX2042" fmla="*/ 755335 w 9854218"/>
              <a:gd name="connsiteY2042" fmla="*/ 8292708 h 10287000"/>
              <a:gd name="connsiteX2043" fmla="*/ 765508 w 9854218"/>
              <a:gd name="connsiteY2043" fmla="*/ 8294763 h 10287000"/>
              <a:gd name="connsiteX2044" fmla="*/ 619700 w 9854218"/>
              <a:gd name="connsiteY2044" fmla="*/ 7915673 h 10287000"/>
              <a:gd name="connsiteX2045" fmla="*/ 595768 w 9854218"/>
              <a:gd name="connsiteY2045" fmla="*/ 7799183 h 10287000"/>
              <a:gd name="connsiteX2046" fmla="*/ 566957 w 9854218"/>
              <a:gd name="connsiteY2046" fmla="*/ 7711010 h 10287000"/>
              <a:gd name="connsiteX2047" fmla="*/ 544270 w 9854218"/>
              <a:gd name="connsiteY2047" fmla="*/ 7665315 h 10287000"/>
              <a:gd name="connsiteX2048" fmla="*/ 490513 w 9854218"/>
              <a:gd name="connsiteY2048" fmla="*/ 7517186 h 10287000"/>
              <a:gd name="connsiteX2049" fmla="*/ 368836 w 9854218"/>
              <a:gd name="connsiteY2049" fmla="*/ 7144805 h 10287000"/>
              <a:gd name="connsiteX2050" fmla="*/ 329147 w 9854218"/>
              <a:gd name="connsiteY2050" fmla="*/ 7030430 h 10287000"/>
              <a:gd name="connsiteX2051" fmla="*/ 240769 w 9854218"/>
              <a:gd name="connsiteY2051" fmla="*/ 6618203 h 10287000"/>
              <a:gd name="connsiteX2052" fmla="*/ 223714 w 9854218"/>
              <a:gd name="connsiteY2052" fmla="*/ 6581958 h 10287000"/>
              <a:gd name="connsiteX2053" fmla="*/ 214768 w 9854218"/>
              <a:gd name="connsiteY2053" fmla="*/ 6550631 h 10287000"/>
              <a:gd name="connsiteX2054" fmla="*/ 215294 w 9854218"/>
              <a:gd name="connsiteY2054" fmla="*/ 6549543 h 10287000"/>
              <a:gd name="connsiteX2055" fmla="*/ 211654 w 9854218"/>
              <a:gd name="connsiteY2055" fmla="*/ 6539733 h 10287000"/>
              <a:gd name="connsiteX2056" fmla="*/ 214768 w 9854218"/>
              <a:gd name="connsiteY2056" fmla="*/ 6550631 h 10287000"/>
              <a:gd name="connsiteX2057" fmla="*/ 212959 w 9854218"/>
              <a:gd name="connsiteY2057" fmla="*/ 6554360 h 10287000"/>
              <a:gd name="connsiteX2058" fmla="*/ 215606 w 9854218"/>
              <a:gd name="connsiteY2058" fmla="*/ 6563334 h 10287000"/>
              <a:gd name="connsiteX2059" fmla="*/ 211577 w 9854218"/>
              <a:gd name="connsiteY2059" fmla="*/ 6562901 h 10287000"/>
              <a:gd name="connsiteX2060" fmla="*/ 133682 w 9854218"/>
              <a:gd name="connsiteY2060" fmla="*/ 6141731 h 10287000"/>
              <a:gd name="connsiteX2061" fmla="*/ 145867 w 9854218"/>
              <a:gd name="connsiteY2061" fmla="*/ 6132851 h 10287000"/>
              <a:gd name="connsiteX2062" fmla="*/ 102532 w 9854218"/>
              <a:gd name="connsiteY2062" fmla="*/ 5812410 h 10287000"/>
              <a:gd name="connsiteX2063" fmla="*/ 109325 w 9854218"/>
              <a:gd name="connsiteY2063" fmla="*/ 5723345 h 10287000"/>
              <a:gd name="connsiteX2064" fmla="*/ 78142 w 9854218"/>
              <a:gd name="connsiteY2064" fmla="*/ 5291246 h 10287000"/>
              <a:gd name="connsiteX2065" fmla="*/ 72668 w 9854218"/>
              <a:gd name="connsiteY2065" fmla="*/ 5085344 h 10287000"/>
              <a:gd name="connsiteX2066" fmla="*/ 57433 w 9854218"/>
              <a:gd name="connsiteY2066" fmla="*/ 4895465 h 10287000"/>
              <a:gd name="connsiteX2067" fmla="*/ 57532 w 9854218"/>
              <a:gd name="connsiteY2067" fmla="*/ 4895049 h 10287000"/>
              <a:gd name="connsiteX2068" fmla="*/ 56227 w 9854218"/>
              <a:gd name="connsiteY2068" fmla="*/ 4880423 h 10287000"/>
              <a:gd name="connsiteX2069" fmla="*/ 57433 w 9854218"/>
              <a:gd name="connsiteY2069" fmla="*/ 4895465 h 10287000"/>
              <a:gd name="connsiteX2070" fmla="*/ 52177 w 9854218"/>
              <a:gd name="connsiteY2070" fmla="*/ 4917644 h 10287000"/>
              <a:gd name="connsiteX2071" fmla="*/ 41602 w 9854218"/>
              <a:gd name="connsiteY2071" fmla="*/ 4881735 h 10287000"/>
              <a:gd name="connsiteX2072" fmla="*/ 40297 w 9854218"/>
              <a:gd name="connsiteY2072" fmla="*/ 4867110 h 10287000"/>
              <a:gd name="connsiteX2073" fmla="*/ 33638 w 9854218"/>
              <a:gd name="connsiteY2073" fmla="*/ 4875080 h 10287000"/>
              <a:gd name="connsiteX2074" fmla="*/ 38317 w 9854218"/>
              <a:gd name="connsiteY2074" fmla="*/ 5257962 h 10287000"/>
              <a:gd name="connsiteX2075" fmla="*/ 7763 w 9854218"/>
              <a:gd name="connsiteY2075" fmla="*/ 5245961 h 10287000"/>
              <a:gd name="connsiteX2076" fmla="*/ 13253 w 9854218"/>
              <a:gd name="connsiteY2076" fmla="*/ 5142273 h 10287000"/>
              <a:gd name="connsiteX2077" fmla="*/ 13523 w 9854218"/>
              <a:gd name="connsiteY2077" fmla="*/ 4980081 h 10287000"/>
              <a:gd name="connsiteX2078" fmla="*/ 15772 w 9854218"/>
              <a:gd name="connsiteY2078" fmla="*/ 4427040 h 10287000"/>
              <a:gd name="connsiteX2079" fmla="*/ 33140 w 9854218"/>
              <a:gd name="connsiteY2079" fmla="*/ 4373885 h 10287000"/>
              <a:gd name="connsiteX2080" fmla="*/ 57440 w 9854218"/>
              <a:gd name="connsiteY2080" fmla="*/ 4150566 h 10287000"/>
              <a:gd name="connsiteX2081" fmla="*/ 46864 w 9854218"/>
              <a:gd name="connsiteY2081" fmla="*/ 4114664 h 10287000"/>
              <a:gd name="connsiteX2082" fmla="*/ 67012 w 9854218"/>
              <a:gd name="connsiteY2082" fmla="*/ 4026818 h 10287000"/>
              <a:gd name="connsiteX2083" fmla="*/ 67000 w 9854218"/>
              <a:gd name="connsiteY2083" fmla="*/ 4020699 h 10287000"/>
              <a:gd name="connsiteX2084" fmla="*/ 65014 w 9854218"/>
              <a:gd name="connsiteY2084" fmla="*/ 4025822 h 10287000"/>
              <a:gd name="connsiteX2085" fmla="*/ 64348 w 9854218"/>
              <a:gd name="connsiteY2085" fmla="*/ 4027533 h 10287000"/>
              <a:gd name="connsiteX2086" fmla="*/ 61525 w 9854218"/>
              <a:gd name="connsiteY2086" fmla="*/ 4021134 h 10287000"/>
              <a:gd name="connsiteX2087" fmla="*/ 53659 w 9854218"/>
              <a:gd name="connsiteY2087" fmla="*/ 4025597 h 10287000"/>
              <a:gd name="connsiteX2088" fmla="*/ 56329 w 9854218"/>
              <a:gd name="connsiteY2088" fmla="*/ 4009362 h 10287000"/>
              <a:gd name="connsiteX2089" fmla="*/ 51775 w 9854218"/>
              <a:gd name="connsiteY2089" fmla="*/ 3999042 h 10287000"/>
              <a:gd name="connsiteX2090" fmla="*/ 57086 w 9854218"/>
              <a:gd name="connsiteY2090" fmla="*/ 3985355 h 10287000"/>
              <a:gd name="connsiteX2091" fmla="*/ 58274 w 9854218"/>
              <a:gd name="connsiteY2091" fmla="*/ 3984828 h 10287000"/>
              <a:gd name="connsiteX2092" fmla="*/ 60529 w 9854218"/>
              <a:gd name="connsiteY2092" fmla="*/ 3983834 h 10287000"/>
              <a:gd name="connsiteX2093" fmla="*/ 62828 w 9854218"/>
              <a:gd name="connsiteY2093" fmla="*/ 3969863 h 10287000"/>
              <a:gd name="connsiteX2094" fmla="*/ 56248 w 9854218"/>
              <a:gd name="connsiteY2094" fmla="*/ 3950091 h 10287000"/>
              <a:gd name="connsiteX2095" fmla="*/ 73595 w 9854218"/>
              <a:gd name="connsiteY2095" fmla="*/ 3739805 h 10287000"/>
              <a:gd name="connsiteX2096" fmla="*/ 129517 w 9854218"/>
              <a:gd name="connsiteY2096" fmla="*/ 3352061 h 10287000"/>
              <a:gd name="connsiteX2097" fmla="*/ 144617 w 9854218"/>
              <a:gd name="connsiteY2097" fmla="*/ 3231939 h 10287000"/>
              <a:gd name="connsiteX2098" fmla="*/ 248047 w 9854218"/>
              <a:gd name="connsiteY2098" fmla="*/ 2823230 h 10287000"/>
              <a:gd name="connsiteX2099" fmla="*/ 248816 w 9854218"/>
              <a:gd name="connsiteY2099" fmla="*/ 2783181 h 10287000"/>
              <a:gd name="connsiteX2100" fmla="*/ 254678 w 9854218"/>
              <a:gd name="connsiteY2100" fmla="*/ 2751132 h 10287000"/>
              <a:gd name="connsiteX2101" fmla="*/ 255632 w 9854218"/>
              <a:gd name="connsiteY2101" fmla="*/ 2750391 h 10287000"/>
              <a:gd name="connsiteX2102" fmla="*/ 256715 w 9854218"/>
              <a:gd name="connsiteY2102" fmla="*/ 2739984 h 10287000"/>
              <a:gd name="connsiteX2103" fmla="*/ 254678 w 9854218"/>
              <a:gd name="connsiteY2103" fmla="*/ 2751132 h 10287000"/>
              <a:gd name="connsiteX2104" fmla="*/ 251404 w 9854218"/>
              <a:gd name="connsiteY2104" fmla="*/ 2753673 h 10287000"/>
              <a:gd name="connsiteX2105" fmla="*/ 249802 w 9854218"/>
              <a:gd name="connsiteY2105" fmla="*/ 2762892 h 10287000"/>
              <a:gd name="connsiteX2106" fmla="*/ 246382 w 9854218"/>
              <a:gd name="connsiteY2106" fmla="*/ 2760717 h 10287000"/>
              <a:gd name="connsiteX2107" fmla="*/ 363172 w 9854218"/>
              <a:gd name="connsiteY2107" fmla="*/ 2348637 h 10287000"/>
              <a:gd name="connsiteX2108" fmla="*/ 378028 w 9854218"/>
              <a:gd name="connsiteY2108" fmla="*/ 2346074 h 10287000"/>
              <a:gd name="connsiteX2109" fmla="*/ 481169 w 9854218"/>
              <a:gd name="connsiteY2109" fmla="*/ 2039606 h 10287000"/>
              <a:gd name="connsiteX2110" fmla="*/ 526723 w 9854218"/>
              <a:gd name="connsiteY2110" fmla="*/ 1962774 h 10287000"/>
              <a:gd name="connsiteX2111" fmla="*/ 690233 w 9854218"/>
              <a:gd name="connsiteY2111" fmla="*/ 1561589 h 10287000"/>
              <a:gd name="connsiteX2112" fmla="*/ 776561 w 9854218"/>
              <a:gd name="connsiteY2112" fmla="*/ 1374578 h 10287000"/>
              <a:gd name="connsiteX2113" fmla="*/ 847036 w 9854218"/>
              <a:gd name="connsiteY2113" fmla="*/ 1197606 h 10287000"/>
              <a:gd name="connsiteX2114" fmla="*/ 847310 w 9854218"/>
              <a:gd name="connsiteY2114" fmla="*/ 1197278 h 10287000"/>
              <a:gd name="connsiteX2115" fmla="*/ 852622 w 9854218"/>
              <a:gd name="connsiteY2115" fmla="*/ 1183587 h 10287000"/>
              <a:gd name="connsiteX2116" fmla="*/ 847036 w 9854218"/>
              <a:gd name="connsiteY2116" fmla="*/ 1197606 h 10287000"/>
              <a:gd name="connsiteX2117" fmla="*/ 832498 w 9854218"/>
              <a:gd name="connsiteY2117" fmla="*/ 1215161 h 10287000"/>
              <a:gd name="connsiteX2118" fmla="*/ 838928 w 9854218"/>
              <a:gd name="connsiteY2118" fmla="*/ 1178285 h 10287000"/>
              <a:gd name="connsiteX2119" fmla="*/ 844240 w 9854218"/>
              <a:gd name="connsiteY2119" fmla="*/ 1164594 h 10287000"/>
              <a:gd name="connsiteX2120" fmla="*/ 834739 w 9854218"/>
              <a:gd name="connsiteY2120" fmla="*/ 1168788 h 10287000"/>
              <a:gd name="connsiteX2121" fmla="*/ 669278 w 9854218"/>
              <a:gd name="connsiteY2121" fmla="*/ 1514108 h 10287000"/>
              <a:gd name="connsiteX2122" fmla="*/ 647206 w 9854218"/>
              <a:gd name="connsiteY2122" fmla="*/ 1489808 h 10287000"/>
              <a:gd name="connsiteX2123" fmla="*/ 698071 w 9854218"/>
              <a:gd name="connsiteY2123" fmla="*/ 1399286 h 10287000"/>
              <a:gd name="connsiteX2124" fmla="*/ 770180 w 9854218"/>
              <a:gd name="connsiteY2124" fmla="*/ 1254008 h 10287000"/>
              <a:gd name="connsiteX2125" fmla="*/ 1017248 w 9854218"/>
              <a:gd name="connsiteY2125" fmla="*/ 759218 h 10287000"/>
              <a:gd name="connsiteX2126" fmla="*/ 1056373 w 9854218"/>
              <a:gd name="connsiteY2126" fmla="*/ 719261 h 10287000"/>
              <a:gd name="connsiteX2127" fmla="*/ 1177109 w 9854218"/>
              <a:gd name="connsiteY2127" fmla="*/ 529832 h 10287000"/>
              <a:gd name="connsiteX2128" fmla="*/ 1183537 w 9854218"/>
              <a:gd name="connsiteY2128" fmla="*/ 492956 h 10287000"/>
              <a:gd name="connsiteX2129" fmla="*/ 1248095 w 9854218"/>
              <a:gd name="connsiteY2129" fmla="*/ 407736 h 10287000"/>
              <a:gd name="connsiteX2130" fmla="*/ 1229092 w 9854218"/>
              <a:gd name="connsiteY2130" fmla="*/ 416123 h 10287000"/>
              <a:gd name="connsiteX2131" fmla="*/ 1382525 w 9854218"/>
              <a:gd name="connsiteY2131" fmla="*/ 223613 h 10287000"/>
              <a:gd name="connsiteX2132" fmla="*/ 1286102 w 9854218"/>
              <a:gd name="connsiteY2132" fmla="*/ 390965 h 10287000"/>
              <a:gd name="connsiteX2133" fmla="*/ 1208299 w 9854218"/>
              <a:gd name="connsiteY2133" fmla="*/ 545849 h 10287000"/>
              <a:gd name="connsiteX2134" fmla="*/ 1127428 w 9854218"/>
              <a:gd name="connsiteY2134" fmla="*/ 690221 h 10287000"/>
              <a:gd name="connsiteX2135" fmla="*/ 1108069 w 9854218"/>
              <a:gd name="connsiteY2135" fmla="*/ 707793 h 10287000"/>
              <a:gd name="connsiteX2136" fmla="*/ 1112260 w 9854218"/>
              <a:gd name="connsiteY2136" fmla="*/ 717290 h 10287000"/>
              <a:gd name="connsiteX2137" fmla="*/ 1127428 w 9854218"/>
              <a:gd name="connsiteY2137" fmla="*/ 690221 h 10287000"/>
              <a:gd name="connsiteX2138" fmla="*/ 1132385 w 9854218"/>
              <a:gd name="connsiteY2138" fmla="*/ 685718 h 10287000"/>
              <a:gd name="connsiteX2139" fmla="*/ 1131265 w 9854218"/>
              <a:gd name="connsiteY2139" fmla="*/ 708903 h 10287000"/>
              <a:gd name="connsiteX2140" fmla="*/ 1135454 w 9854218"/>
              <a:gd name="connsiteY2140" fmla="*/ 718400 h 10287000"/>
              <a:gd name="connsiteX2141" fmla="*/ 1256921 w 9854218"/>
              <a:gd name="connsiteY2141" fmla="*/ 549921 h 10287000"/>
              <a:gd name="connsiteX2142" fmla="*/ 1309982 w 9854218"/>
              <a:gd name="connsiteY2142" fmla="*/ 467855 h 10287000"/>
              <a:gd name="connsiteX2143" fmla="*/ 1323848 w 9854218"/>
              <a:gd name="connsiteY2143" fmla="*/ 443909 h 10287000"/>
              <a:gd name="connsiteX2144" fmla="*/ 1324727 w 9854218"/>
              <a:gd name="connsiteY2144" fmla="*/ 443033 h 10287000"/>
              <a:gd name="connsiteX2145" fmla="*/ 1360994 w 9854218"/>
              <a:gd name="connsiteY2145" fmla="*/ 380607 h 10287000"/>
              <a:gd name="connsiteX2146" fmla="*/ 1424365 w 9854218"/>
              <a:gd name="connsiteY2146" fmla="*/ 313029 h 10287000"/>
              <a:gd name="connsiteX2147" fmla="*/ 1496720 w 9854218"/>
              <a:gd name="connsiteY2147" fmla="*/ 196157 h 10287000"/>
              <a:gd name="connsiteX2148" fmla="*/ 1626158 w 9854218"/>
              <a:gd name="connsiteY2148" fmla="*/ 18683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</a:cxnLst>
            <a:rect l="l" t="t" r="r" b="b"/>
            <a:pathLst>
              <a:path w="9854218" h="10287000">
                <a:moveTo>
                  <a:pt x="3702233" y="10176083"/>
                </a:moveTo>
                <a:cubicBezTo>
                  <a:pt x="3728380" y="10185165"/>
                  <a:pt x="3760481" y="10220492"/>
                  <a:pt x="3789992" y="10255622"/>
                </a:cubicBezTo>
                <a:lnTo>
                  <a:pt x="3816186" y="10287000"/>
                </a:lnTo>
                <a:lnTo>
                  <a:pt x="3772988" y="10287000"/>
                </a:lnTo>
                <a:lnTo>
                  <a:pt x="3756533" y="10269543"/>
                </a:lnTo>
                <a:cubicBezTo>
                  <a:pt x="3731954" y="10240912"/>
                  <a:pt x="3708635" y="10211966"/>
                  <a:pt x="3678386" y="10176729"/>
                </a:cubicBezTo>
                <a:cubicBezTo>
                  <a:pt x="3685463" y="10172945"/>
                  <a:pt x="3693517" y="10173056"/>
                  <a:pt x="3702233" y="10176083"/>
                </a:cubicBezTo>
                <a:close/>
                <a:moveTo>
                  <a:pt x="3705923" y="10030618"/>
                </a:moveTo>
                <a:cubicBezTo>
                  <a:pt x="3756330" y="10082211"/>
                  <a:pt x="3803273" y="10130656"/>
                  <a:pt x="3847970" y="10176154"/>
                </a:cubicBezTo>
                <a:lnTo>
                  <a:pt x="3959456" y="10287000"/>
                </a:lnTo>
                <a:lnTo>
                  <a:pt x="3904190" y="10287000"/>
                </a:lnTo>
                <a:lnTo>
                  <a:pt x="3902490" y="10285437"/>
                </a:lnTo>
                <a:cubicBezTo>
                  <a:pt x="3877370" y="10263302"/>
                  <a:pt x="3852800" y="10242700"/>
                  <a:pt x="3829493" y="10224459"/>
                </a:cubicBezTo>
                <a:cubicBezTo>
                  <a:pt x="3781590" y="10161530"/>
                  <a:pt x="3721092" y="10091055"/>
                  <a:pt x="3705923" y="10030618"/>
                </a:cubicBezTo>
                <a:close/>
                <a:moveTo>
                  <a:pt x="1244332" y="9732028"/>
                </a:moveTo>
                <a:lnTo>
                  <a:pt x="1244333" y="9742350"/>
                </a:lnTo>
                <a:lnTo>
                  <a:pt x="1244333" y="9752674"/>
                </a:lnTo>
                <a:lnTo>
                  <a:pt x="1234499" y="9744334"/>
                </a:lnTo>
                <a:cubicBezTo>
                  <a:pt x="1234333" y="9743673"/>
                  <a:pt x="1234166" y="9743012"/>
                  <a:pt x="1234001" y="9742350"/>
                </a:cubicBezTo>
                <a:cubicBezTo>
                  <a:pt x="1234001" y="9732026"/>
                  <a:pt x="1234001" y="9732026"/>
                  <a:pt x="1244332" y="9732028"/>
                </a:cubicBezTo>
                <a:close/>
                <a:moveTo>
                  <a:pt x="3569508" y="9650436"/>
                </a:moveTo>
                <a:lnTo>
                  <a:pt x="3581998" y="9662421"/>
                </a:lnTo>
                <a:cubicBezTo>
                  <a:pt x="3575669" y="9662421"/>
                  <a:pt x="3572504" y="9659258"/>
                  <a:pt x="3570923" y="9656094"/>
                </a:cubicBezTo>
                <a:close/>
                <a:moveTo>
                  <a:pt x="3568812" y="9649767"/>
                </a:moveTo>
                <a:lnTo>
                  <a:pt x="3569340" y="9649768"/>
                </a:lnTo>
                <a:lnTo>
                  <a:pt x="3569508" y="9650436"/>
                </a:lnTo>
                <a:close/>
                <a:moveTo>
                  <a:pt x="3733836" y="9636734"/>
                </a:moveTo>
                <a:lnTo>
                  <a:pt x="3746490" y="9649767"/>
                </a:lnTo>
                <a:lnTo>
                  <a:pt x="3733838" y="9637113"/>
                </a:lnTo>
                <a:close/>
                <a:moveTo>
                  <a:pt x="3494952" y="9551220"/>
                </a:moveTo>
                <a:lnTo>
                  <a:pt x="3496187" y="9552490"/>
                </a:lnTo>
                <a:lnTo>
                  <a:pt x="3504850" y="9560888"/>
                </a:lnTo>
                <a:lnTo>
                  <a:pt x="3499745" y="9559612"/>
                </a:lnTo>
                <a:close/>
                <a:moveTo>
                  <a:pt x="3455460" y="9510579"/>
                </a:moveTo>
                <a:cubicBezTo>
                  <a:pt x="3468112" y="9523228"/>
                  <a:pt x="3480766" y="9523232"/>
                  <a:pt x="3480766" y="9535886"/>
                </a:cubicBezTo>
                <a:lnTo>
                  <a:pt x="3493421" y="9548540"/>
                </a:lnTo>
                <a:lnTo>
                  <a:pt x="3494952" y="9551220"/>
                </a:lnTo>
                <a:close/>
                <a:moveTo>
                  <a:pt x="3392190" y="9409350"/>
                </a:moveTo>
                <a:lnTo>
                  <a:pt x="3404846" y="9409350"/>
                </a:lnTo>
                <a:lnTo>
                  <a:pt x="3417497" y="9409350"/>
                </a:lnTo>
                <a:cubicBezTo>
                  <a:pt x="3518728" y="9510580"/>
                  <a:pt x="3670571" y="9649764"/>
                  <a:pt x="3797105" y="9738340"/>
                </a:cubicBezTo>
                <a:lnTo>
                  <a:pt x="3809762" y="9738340"/>
                </a:lnTo>
                <a:cubicBezTo>
                  <a:pt x="3809762" y="9750993"/>
                  <a:pt x="3822416" y="9763647"/>
                  <a:pt x="3835066" y="9776301"/>
                </a:cubicBezTo>
                <a:cubicBezTo>
                  <a:pt x="3835066" y="9776301"/>
                  <a:pt x="3873026" y="9814262"/>
                  <a:pt x="3873026" y="9801610"/>
                </a:cubicBezTo>
                <a:lnTo>
                  <a:pt x="3910990" y="9839571"/>
                </a:lnTo>
                <a:cubicBezTo>
                  <a:pt x="3923640" y="9852224"/>
                  <a:pt x="3923640" y="9852224"/>
                  <a:pt x="3936296" y="9852222"/>
                </a:cubicBezTo>
                <a:cubicBezTo>
                  <a:pt x="3936298" y="9864876"/>
                  <a:pt x="3948950" y="9864876"/>
                  <a:pt x="3961601" y="9877532"/>
                </a:cubicBezTo>
                <a:cubicBezTo>
                  <a:pt x="3961601" y="9877532"/>
                  <a:pt x="3986910" y="9890182"/>
                  <a:pt x="3999564" y="9902836"/>
                </a:cubicBezTo>
                <a:cubicBezTo>
                  <a:pt x="4037526" y="9953451"/>
                  <a:pt x="4075487" y="9966108"/>
                  <a:pt x="4113444" y="10004066"/>
                </a:cubicBezTo>
                <a:cubicBezTo>
                  <a:pt x="4138752" y="10016718"/>
                  <a:pt x="4164058" y="10042026"/>
                  <a:pt x="4176716" y="10054680"/>
                </a:cubicBezTo>
                <a:cubicBezTo>
                  <a:pt x="4202021" y="10067332"/>
                  <a:pt x="4227329" y="10092639"/>
                  <a:pt x="4239982" y="10105293"/>
                </a:cubicBezTo>
                <a:cubicBezTo>
                  <a:pt x="4277945" y="10143254"/>
                  <a:pt x="4328554" y="10168562"/>
                  <a:pt x="4341209" y="10181214"/>
                </a:cubicBezTo>
                <a:cubicBezTo>
                  <a:pt x="4353864" y="10168563"/>
                  <a:pt x="4290594" y="10155908"/>
                  <a:pt x="4328555" y="10143254"/>
                </a:cubicBezTo>
                <a:lnTo>
                  <a:pt x="4328555" y="10155908"/>
                </a:lnTo>
                <a:cubicBezTo>
                  <a:pt x="4353864" y="10168563"/>
                  <a:pt x="4366518" y="10181214"/>
                  <a:pt x="4391824" y="10181214"/>
                </a:cubicBezTo>
                <a:lnTo>
                  <a:pt x="4391824" y="10168562"/>
                </a:lnTo>
                <a:lnTo>
                  <a:pt x="4404478" y="10168562"/>
                </a:lnTo>
                <a:lnTo>
                  <a:pt x="4404476" y="10181214"/>
                </a:lnTo>
                <a:lnTo>
                  <a:pt x="4417134" y="10193868"/>
                </a:lnTo>
                <a:cubicBezTo>
                  <a:pt x="4448766" y="10206520"/>
                  <a:pt x="4477236" y="10225500"/>
                  <a:pt x="4504126" y="10246062"/>
                </a:cubicBezTo>
                <a:lnTo>
                  <a:pt x="4555560" y="10287000"/>
                </a:lnTo>
                <a:lnTo>
                  <a:pt x="4347497" y="10287000"/>
                </a:lnTo>
                <a:lnTo>
                  <a:pt x="4341209" y="10282443"/>
                </a:lnTo>
                <a:cubicBezTo>
                  <a:pt x="4252636" y="10231826"/>
                  <a:pt x="4176714" y="10168562"/>
                  <a:pt x="4088141" y="10105290"/>
                </a:cubicBezTo>
                <a:cubicBezTo>
                  <a:pt x="4088138" y="10101074"/>
                  <a:pt x="4088140" y="10096856"/>
                  <a:pt x="4088136" y="10092639"/>
                </a:cubicBezTo>
                <a:cubicBezTo>
                  <a:pt x="4050179" y="10067332"/>
                  <a:pt x="4012217" y="10029374"/>
                  <a:pt x="3974256" y="10004066"/>
                </a:cubicBezTo>
                <a:lnTo>
                  <a:pt x="3974255" y="9991412"/>
                </a:lnTo>
                <a:lnTo>
                  <a:pt x="3974255" y="9978758"/>
                </a:lnTo>
                <a:lnTo>
                  <a:pt x="3961601" y="9966108"/>
                </a:lnTo>
                <a:lnTo>
                  <a:pt x="3948950" y="9953451"/>
                </a:lnTo>
                <a:lnTo>
                  <a:pt x="3936296" y="9953451"/>
                </a:lnTo>
                <a:cubicBezTo>
                  <a:pt x="3936296" y="9953451"/>
                  <a:pt x="3936296" y="9966106"/>
                  <a:pt x="3948952" y="9966104"/>
                </a:cubicBezTo>
                <a:lnTo>
                  <a:pt x="3961601" y="9978758"/>
                </a:lnTo>
                <a:lnTo>
                  <a:pt x="3948950" y="9991412"/>
                </a:lnTo>
                <a:cubicBezTo>
                  <a:pt x="3910990" y="9953451"/>
                  <a:pt x="3873028" y="9915490"/>
                  <a:pt x="3835066" y="9890182"/>
                </a:cubicBezTo>
                <a:cubicBezTo>
                  <a:pt x="3835067" y="9877528"/>
                  <a:pt x="3822413" y="9877532"/>
                  <a:pt x="3822413" y="9877532"/>
                </a:cubicBezTo>
                <a:cubicBezTo>
                  <a:pt x="3822414" y="9873314"/>
                  <a:pt x="3822414" y="9869094"/>
                  <a:pt x="3822416" y="9864876"/>
                </a:cubicBezTo>
                <a:lnTo>
                  <a:pt x="3784448" y="9826916"/>
                </a:lnTo>
                <a:cubicBezTo>
                  <a:pt x="3784448" y="9826916"/>
                  <a:pt x="3784451" y="9814262"/>
                  <a:pt x="3771798" y="9814262"/>
                </a:cubicBezTo>
                <a:cubicBezTo>
                  <a:pt x="3771802" y="9801610"/>
                  <a:pt x="3759146" y="9801610"/>
                  <a:pt x="3759143" y="9788956"/>
                </a:cubicBezTo>
                <a:cubicBezTo>
                  <a:pt x="3746490" y="9788956"/>
                  <a:pt x="3746489" y="9776301"/>
                  <a:pt x="3733834" y="9763647"/>
                </a:cubicBezTo>
                <a:lnTo>
                  <a:pt x="3721186" y="9763647"/>
                </a:lnTo>
                <a:lnTo>
                  <a:pt x="3721187" y="9750996"/>
                </a:lnTo>
                <a:lnTo>
                  <a:pt x="3708530" y="9750996"/>
                </a:lnTo>
                <a:lnTo>
                  <a:pt x="3670571" y="9713032"/>
                </a:lnTo>
                <a:lnTo>
                  <a:pt x="3683226" y="9713036"/>
                </a:lnTo>
                <a:cubicBezTo>
                  <a:pt x="3632610" y="9662421"/>
                  <a:pt x="3607301" y="9649768"/>
                  <a:pt x="3556684" y="9573846"/>
                </a:cubicBezTo>
                <a:cubicBezTo>
                  <a:pt x="3569340" y="9611808"/>
                  <a:pt x="3556688" y="9608644"/>
                  <a:pt x="3534545" y="9589662"/>
                </a:cubicBezTo>
                <a:lnTo>
                  <a:pt x="3531419" y="9586632"/>
                </a:lnTo>
                <a:cubicBezTo>
                  <a:pt x="3531408" y="9586588"/>
                  <a:pt x="3531394" y="9586545"/>
                  <a:pt x="3531382" y="9586500"/>
                </a:cubicBezTo>
                <a:lnTo>
                  <a:pt x="3531150" y="9586378"/>
                </a:lnTo>
                <a:lnTo>
                  <a:pt x="3504850" y="9560888"/>
                </a:lnTo>
                <a:lnTo>
                  <a:pt x="3506069" y="9561192"/>
                </a:lnTo>
                <a:lnTo>
                  <a:pt x="3518723" y="9573846"/>
                </a:lnTo>
                <a:cubicBezTo>
                  <a:pt x="3518723" y="9573846"/>
                  <a:pt x="3531382" y="9586500"/>
                  <a:pt x="3531383" y="9573843"/>
                </a:cubicBezTo>
                <a:lnTo>
                  <a:pt x="3531382" y="9561192"/>
                </a:lnTo>
                <a:cubicBezTo>
                  <a:pt x="3506072" y="9535886"/>
                  <a:pt x="3493421" y="9510579"/>
                  <a:pt x="3468112" y="9497925"/>
                </a:cubicBezTo>
                <a:lnTo>
                  <a:pt x="3468112" y="9485268"/>
                </a:lnTo>
                <a:lnTo>
                  <a:pt x="3442808" y="9459964"/>
                </a:lnTo>
                <a:lnTo>
                  <a:pt x="3417497" y="9434658"/>
                </a:lnTo>
                <a:close/>
                <a:moveTo>
                  <a:pt x="3012584" y="9257510"/>
                </a:moveTo>
                <a:cubicBezTo>
                  <a:pt x="3018910" y="9263835"/>
                  <a:pt x="3022073" y="9267000"/>
                  <a:pt x="3022073" y="9268580"/>
                </a:cubicBezTo>
                <a:lnTo>
                  <a:pt x="3019736" y="9268968"/>
                </a:lnTo>
                <a:close/>
                <a:moveTo>
                  <a:pt x="2847455" y="8968533"/>
                </a:moveTo>
                <a:lnTo>
                  <a:pt x="2865802" y="8997360"/>
                </a:lnTo>
                <a:lnTo>
                  <a:pt x="2872247" y="9005182"/>
                </a:lnTo>
                <a:lnTo>
                  <a:pt x="2871814" y="9000681"/>
                </a:lnTo>
                <a:cubicBezTo>
                  <a:pt x="2873394" y="8998506"/>
                  <a:pt x="2876558" y="8998902"/>
                  <a:pt x="2879723" y="8999692"/>
                </a:cubicBezTo>
                <a:lnTo>
                  <a:pt x="2882327" y="9000148"/>
                </a:lnTo>
                <a:lnTo>
                  <a:pt x="2884188" y="8997712"/>
                </a:lnTo>
                <a:lnTo>
                  <a:pt x="2885808" y="9000758"/>
                </a:lnTo>
                <a:lnTo>
                  <a:pt x="2887631" y="9001077"/>
                </a:lnTo>
                <a:cubicBezTo>
                  <a:pt x="2889212" y="9000483"/>
                  <a:pt x="2889210" y="8998112"/>
                  <a:pt x="2886047" y="8991786"/>
                </a:cubicBezTo>
                <a:cubicBezTo>
                  <a:pt x="2867069" y="8972806"/>
                  <a:pt x="2862323" y="8982292"/>
                  <a:pt x="2850458" y="8972210"/>
                </a:cubicBezTo>
                <a:close/>
                <a:moveTo>
                  <a:pt x="1261949" y="8958783"/>
                </a:moveTo>
                <a:lnTo>
                  <a:pt x="1262372" y="8959339"/>
                </a:lnTo>
                <a:cubicBezTo>
                  <a:pt x="1264021" y="8962171"/>
                  <a:pt x="1265987" y="8966141"/>
                  <a:pt x="1268305" y="8971461"/>
                </a:cubicBezTo>
                <a:close/>
                <a:moveTo>
                  <a:pt x="1119280" y="8584360"/>
                </a:moveTo>
                <a:lnTo>
                  <a:pt x="1121074" y="8598870"/>
                </a:lnTo>
                <a:cubicBezTo>
                  <a:pt x="1122452" y="8605311"/>
                  <a:pt x="1124435" y="8612043"/>
                  <a:pt x="1126753" y="8617364"/>
                </a:cubicBezTo>
                <a:cubicBezTo>
                  <a:pt x="1132726" y="8622356"/>
                  <a:pt x="1138447" y="8629674"/>
                  <a:pt x="1143751" y="8637490"/>
                </a:cubicBezTo>
                <a:lnTo>
                  <a:pt x="1153022" y="8652268"/>
                </a:lnTo>
                <a:close/>
                <a:moveTo>
                  <a:pt x="993608" y="8563178"/>
                </a:moveTo>
                <a:lnTo>
                  <a:pt x="1001044" y="8596624"/>
                </a:lnTo>
                <a:cubicBezTo>
                  <a:pt x="1023343" y="8643507"/>
                  <a:pt x="968572" y="8547682"/>
                  <a:pt x="978638" y="8602694"/>
                </a:cubicBezTo>
                <a:cubicBezTo>
                  <a:pt x="1037416" y="8731112"/>
                  <a:pt x="1104418" y="8818810"/>
                  <a:pt x="1150966" y="8955356"/>
                </a:cubicBezTo>
                <a:cubicBezTo>
                  <a:pt x="1197725" y="8985993"/>
                  <a:pt x="1236260" y="9057346"/>
                  <a:pt x="1276850" y="9118520"/>
                </a:cubicBezTo>
                <a:cubicBezTo>
                  <a:pt x="1315387" y="9189874"/>
                  <a:pt x="1353923" y="9261231"/>
                  <a:pt x="1396570" y="9312225"/>
                </a:cubicBezTo>
                <a:cubicBezTo>
                  <a:pt x="1364095" y="9263283"/>
                  <a:pt x="1376327" y="9255160"/>
                  <a:pt x="1368209" y="9242926"/>
                </a:cubicBezTo>
                <a:cubicBezTo>
                  <a:pt x="1386500" y="9257217"/>
                  <a:pt x="1388557" y="9247036"/>
                  <a:pt x="1398731" y="9249092"/>
                </a:cubicBezTo>
                <a:cubicBezTo>
                  <a:pt x="1408364" y="9266931"/>
                  <a:pt x="1416862" y="9280566"/>
                  <a:pt x="1424824" y="9291942"/>
                </a:cubicBezTo>
                <a:lnTo>
                  <a:pt x="1437577" y="9308271"/>
                </a:lnTo>
                <a:lnTo>
                  <a:pt x="1426300" y="9285122"/>
                </a:lnTo>
                <a:cubicBezTo>
                  <a:pt x="1417705" y="9267270"/>
                  <a:pt x="1408622" y="9248446"/>
                  <a:pt x="1398241" y="9227676"/>
                </a:cubicBezTo>
                <a:lnTo>
                  <a:pt x="1399595" y="9228166"/>
                </a:lnTo>
                <a:lnTo>
                  <a:pt x="1358393" y="9155026"/>
                </a:lnTo>
                <a:cubicBezTo>
                  <a:pt x="1350428" y="9148370"/>
                  <a:pt x="1333193" y="9120430"/>
                  <a:pt x="1318568" y="9121743"/>
                </a:cubicBezTo>
                <a:cubicBezTo>
                  <a:pt x="1253680" y="8972774"/>
                  <a:pt x="1175336" y="8920834"/>
                  <a:pt x="1090468" y="8795770"/>
                </a:cubicBezTo>
                <a:cubicBezTo>
                  <a:pt x="1081232" y="8754218"/>
                  <a:pt x="1067092" y="8714482"/>
                  <a:pt x="1049606" y="8674704"/>
                </a:cubicBezTo>
                <a:close/>
                <a:moveTo>
                  <a:pt x="978416" y="8451138"/>
                </a:moveTo>
                <a:lnTo>
                  <a:pt x="1037843" y="8567380"/>
                </a:lnTo>
                <a:cubicBezTo>
                  <a:pt x="1065181" y="8615604"/>
                  <a:pt x="1093349" y="8662830"/>
                  <a:pt x="1119851" y="8712051"/>
                </a:cubicBezTo>
                <a:cubicBezTo>
                  <a:pt x="1149687" y="8757285"/>
                  <a:pt x="1179522" y="8802521"/>
                  <a:pt x="1205537" y="8846256"/>
                </a:cubicBezTo>
                <a:lnTo>
                  <a:pt x="1261949" y="8958783"/>
                </a:lnTo>
                <a:lnTo>
                  <a:pt x="1258343" y="8954042"/>
                </a:lnTo>
                <a:cubicBezTo>
                  <a:pt x="1252057" y="8949424"/>
                  <a:pt x="1255998" y="8978095"/>
                  <a:pt x="1262950" y="8994056"/>
                </a:cubicBezTo>
                <a:cubicBezTo>
                  <a:pt x="1286843" y="9014024"/>
                  <a:pt x="1306687" y="9071212"/>
                  <a:pt x="1312042" y="9048618"/>
                </a:cubicBezTo>
                <a:cubicBezTo>
                  <a:pt x="1344847" y="9106488"/>
                  <a:pt x="1362742" y="9136668"/>
                  <a:pt x="1391452" y="9183502"/>
                </a:cubicBezTo>
                <a:lnTo>
                  <a:pt x="1424497" y="9237166"/>
                </a:lnTo>
                <a:lnTo>
                  <a:pt x="1429220" y="9238874"/>
                </a:lnTo>
                <a:lnTo>
                  <a:pt x="1434265" y="9245505"/>
                </a:lnTo>
                <a:lnTo>
                  <a:pt x="1456580" y="9264154"/>
                </a:lnTo>
                <a:cubicBezTo>
                  <a:pt x="1466537" y="9272475"/>
                  <a:pt x="1476492" y="9280796"/>
                  <a:pt x="1488438" y="9290780"/>
                </a:cubicBezTo>
                <a:cubicBezTo>
                  <a:pt x="1499014" y="9326686"/>
                  <a:pt x="1532177" y="9367938"/>
                  <a:pt x="1565340" y="9409190"/>
                </a:cubicBezTo>
                <a:cubicBezTo>
                  <a:pt x="1605166" y="9442467"/>
                  <a:pt x="1630366" y="9477063"/>
                  <a:pt x="1632974" y="9506312"/>
                </a:cubicBezTo>
                <a:cubicBezTo>
                  <a:pt x="1632974" y="9506312"/>
                  <a:pt x="1632974" y="9506312"/>
                  <a:pt x="1626314" y="9514282"/>
                </a:cubicBezTo>
                <a:lnTo>
                  <a:pt x="1611659" y="9502036"/>
                </a:lnTo>
                <a:lnTo>
                  <a:pt x="1622706" y="9517170"/>
                </a:lnTo>
                <a:lnTo>
                  <a:pt x="1722140" y="9649444"/>
                </a:lnTo>
                <a:lnTo>
                  <a:pt x="1730402" y="9674248"/>
                </a:lnTo>
                <a:cubicBezTo>
                  <a:pt x="1730402" y="9674248"/>
                  <a:pt x="1730402" y="9674248"/>
                  <a:pt x="1740784" y="9674248"/>
                </a:cubicBezTo>
                <a:lnTo>
                  <a:pt x="1722140" y="9649444"/>
                </a:lnTo>
                <a:lnTo>
                  <a:pt x="1720020" y="9643092"/>
                </a:lnTo>
                <a:cubicBezTo>
                  <a:pt x="1730402" y="9632706"/>
                  <a:pt x="1740782" y="9643092"/>
                  <a:pt x="1740782" y="9653476"/>
                </a:cubicBezTo>
                <a:cubicBezTo>
                  <a:pt x="1751162" y="9653476"/>
                  <a:pt x="1751162" y="9653476"/>
                  <a:pt x="1751162" y="9653476"/>
                </a:cubicBezTo>
                <a:lnTo>
                  <a:pt x="1657852" y="9494422"/>
                </a:lnTo>
                <a:lnTo>
                  <a:pt x="1559534" y="9346986"/>
                </a:lnTo>
                <a:lnTo>
                  <a:pt x="1533182" y="9310760"/>
                </a:lnTo>
                <a:lnTo>
                  <a:pt x="1529318" y="9301674"/>
                </a:lnTo>
                <a:lnTo>
                  <a:pt x="1470966" y="9214168"/>
                </a:lnTo>
                <a:lnTo>
                  <a:pt x="1207861" y="8762176"/>
                </a:lnTo>
                <a:lnTo>
                  <a:pt x="1204783" y="8758706"/>
                </a:lnTo>
                <a:cubicBezTo>
                  <a:pt x="1197649" y="8751052"/>
                  <a:pt x="1189684" y="8744396"/>
                  <a:pt x="1182371" y="8745052"/>
                </a:cubicBezTo>
                <a:cubicBezTo>
                  <a:pt x="1133705" y="8633324"/>
                  <a:pt x="1077472" y="8576176"/>
                  <a:pt x="1016593" y="8501824"/>
                </a:cubicBezTo>
                <a:close/>
                <a:moveTo>
                  <a:pt x="490171" y="8276537"/>
                </a:moveTo>
                <a:cubicBezTo>
                  <a:pt x="531494" y="8338470"/>
                  <a:pt x="562486" y="8452023"/>
                  <a:pt x="583148" y="8524276"/>
                </a:cubicBezTo>
                <a:cubicBezTo>
                  <a:pt x="614143" y="8513955"/>
                  <a:pt x="676127" y="8637828"/>
                  <a:pt x="676129" y="8689440"/>
                </a:cubicBezTo>
                <a:cubicBezTo>
                  <a:pt x="676130" y="8692881"/>
                  <a:pt x="676129" y="8696324"/>
                  <a:pt x="676130" y="8699764"/>
                </a:cubicBezTo>
                <a:lnTo>
                  <a:pt x="686459" y="8710083"/>
                </a:lnTo>
                <a:cubicBezTo>
                  <a:pt x="686459" y="8720408"/>
                  <a:pt x="676129" y="8720408"/>
                  <a:pt x="676129" y="8720408"/>
                </a:cubicBezTo>
                <a:lnTo>
                  <a:pt x="670654" y="8717283"/>
                </a:lnTo>
                <a:lnTo>
                  <a:pt x="665797" y="8710086"/>
                </a:lnTo>
                <a:cubicBezTo>
                  <a:pt x="665797" y="8710086"/>
                  <a:pt x="665798" y="8712666"/>
                  <a:pt x="667090" y="8715248"/>
                </a:cubicBezTo>
                <a:lnTo>
                  <a:pt x="670654" y="8717283"/>
                </a:lnTo>
                <a:lnTo>
                  <a:pt x="689203" y="8744763"/>
                </a:lnTo>
                <a:cubicBezTo>
                  <a:pt x="712933" y="8777182"/>
                  <a:pt x="738116" y="8808152"/>
                  <a:pt x="769109" y="8885571"/>
                </a:cubicBezTo>
                <a:cubicBezTo>
                  <a:pt x="769103" y="8895892"/>
                  <a:pt x="779438" y="8895892"/>
                  <a:pt x="779438" y="8906216"/>
                </a:cubicBezTo>
                <a:cubicBezTo>
                  <a:pt x="779438" y="8916540"/>
                  <a:pt x="789766" y="8916537"/>
                  <a:pt x="789766" y="8916537"/>
                </a:cubicBezTo>
                <a:cubicBezTo>
                  <a:pt x="789769" y="8937183"/>
                  <a:pt x="789769" y="8937183"/>
                  <a:pt x="779437" y="8937183"/>
                </a:cubicBezTo>
                <a:cubicBezTo>
                  <a:pt x="789769" y="8947508"/>
                  <a:pt x="810430" y="8988798"/>
                  <a:pt x="820763" y="8988798"/>
                </a:cubicBezTo>
                <a:cubicBezTo>
                  <a:pt x="872417" y="9122992"/>
                  <a:pt x="986057" y="9267507"/>
                  <a:pt x="1027381" y="9401702"/>
                </a:cubicBezTo>
                <a:lnTo>
                  <a:pt x="1017050" y="9387624"/>
                </a:lnTo>
                <a:lnTo>
                  <a:pt x="1017052" y="9381058"/>
                </a:lnTo>
                <a:lnTo>
                  <a:pt x="1006720" y="9370732"/>
                </a:lnTo>
                <a:cubicBezTo>
                  <a:pt x="1006720" y="9375896"/>
                  <a:pt x="1009303" y="9378476"/>
                  <a:pt x="1013176" y="9382348"/>
                </a:cubicBezTo>
                <a:lnTo>
                  <a:pt x="1017050" y="9387624"/>
                </a:lnTo>
                <a:lnTo>
                  <a:pt x="1017052" y="9391383"/>
                </a:lnTo>
                <a:cubicBezTo>
                  <a:pt x="1027381" y="9401702"/>
                  <a:pt x="1027381" y="9401702"/>
                  <a:pt x="1027381" y="9412026"/>
                </a:cubicBezTo>
                <a:lnTo>
                  <a:pt x="1017050" y="9412023"/>
                </a:lnTo>
                <a:lnTo>
                  <a:pt x="1008526" y="9402288"/>
                </a:lnTo>
                <a:lnTo>
                  <a:pt x="1006721" y="9391380"/>
                </a:lnTo>
                <a:cubicBezTo>
                  <a:pt x="1006721" y="9396542"/>
                  <a:pt x="1006720" y="9399122"/>
                  <a:pt x="1008011" y="9401702"/>
                </a:cubicBezTo>
                <a:lnTo>
                  <a:pt x="1008526" y="9402288"/>
                </a:lnTo>
                <a:lnTo>
                  <a:pt x="1010108" y="9411862"/>
                </a:lnTo>
                <a:cubicBezTo>
                  <a:pt x="1016405" y="9436542"/>
                  <a:pt x="1029964" y="9471380"/>
                  <a:pt x="1037713" y="9494604"/>
                </a:cubicBezTo>
                <a:lnTo>
                  <a:pt x="1037713" y="9484281"/>
                </a:lnTo>
                <a:cubicBezTo>
                  <a:pt x="1037713" y="9484281"/>
                  <a:pt x="1048043" y="9494606"/>
                  <a:pt x="1048045" y="9504932"/>
                </a:cubicBezTo>
                <a:lnTo>
                  <a:pt x="1058374" y="9515253"/>
                </a:lnTo>
                <a:cubicBezTo>
                  <a:pt x="1097114" y="9592671"/>
                  <a:pt x="1141667" y="9658476"/>
                  <a:pt x="1192031" y="9708318"/>
                </a:cubicBezTo>
                <a:lnTo>
                  <a:pt x="1234499" y="9744334"/>
                </a:lnTo>
                <a:lnTo>
                  <a:pt x="1235294" y="9747512"/>
                </a:lnTo>
                <a:cubicBezTo>
                  <a:pt x="1236584" y="9750092"/>
                  <a:pt x="1239166" y="9752673"/>
                  <a:pt x="1244333" y="9752674"/>
                </a:cubicBezTo>
                <a:lnTo>
                  <a:pt x="1254664" y="9762996"/>
                </a:lnTo>
                <a:cubicBezTo>
                  <a:pt x="1264996" y="9752672"/>
                  <a:pt x="1285657" y="9783639"/>
                  <a:pt x="1306319" y="9814608"/>
                </a:cubicBezTo>
                <a:cubicBezTo>
                  <a:pt x="1295989" y="9824932"/>
                  <a:pt x="1285657" y="9804284"/>
                  <a:pt x="1285657" y="9804284"/>
                </a:cubicBezTo>
                <a:lnTo>
                  <a:pt x="1285658" y="9814605"/>
                </a:lnTo>
                <a:lnTo>
                  <a:pt x="1285658" y="9824930"/>
                </a:lnTo>
                <a:lnTo>
                  <a:pt x="1275326" y="9814608"/>
                </a:lnTo>
                <a:cubicBezTo>
                  <a:pt x="1295987" y="9845578"/>
                  <a:pt x="1285658" y="9845577"/>
                  <a:pt x="1316651" y="9886866"/>
                </a:cubicBezTo>
                <a:lnTo>
                  <a:pt x="1316650" y="9876544"/>
                </a:lnTo>
                <a:lnTo>
                  <a:pt x="1306318" y="9866220"/>
                </a:lnTo>
                <a:lnTo>
                  <a:pt x="1306319" y="9855898"/>
                </a:lnTo>
                <a:cubicBezTo>
                  <a:pt x="1316650" y="9855898"/>
                  <a:pt x="1326980" y="9866220"/>
                  <a:pt x="1326982" y="9876542"/>
                </a:cubicBezTo>
                <a:lnTo>
                  <a:pt x="1337312" y="9886866"/>
                </a:lnTo>
                <a:cubicBezTo>
                  <a:pt x="1357973" y="9886864"/>
                  <a:pt x="1388966" y="9917835"/>
                  <a:pt x="1430291" y="9959126"/>
                </a:cubicBezTo>
                <a:cubicBezTo>
                  <a:pt x="1461284" y="10000414"/>
                  <a:pt x="1492277" y="10052030"/>
                  <a:pt x="1502608" y="10082998"/>
                </a:cubicBezTo>
                <a:lnTo>
                  <a:pt x="1512938" y="10082996"/>
                </a:lnTo>
                <a:cubicBezTo>
                  <a:pt x="1512938" y="10082996"/>
                  <a:pt x="1523270" y="10093316"/>
                  <a:pt x="1523272" y="10103638"/>
                </a:cubicBezTo>
                <a:lnTo>
                  <a:pt x="1533602" y="10103642"/>
                </a:lnTo>
                <a:lnTo>
                  <a:pt x="1533600" y="10113968"/>
                </a:lnTo>
                <a:cubicBezTo>
                  <a:pt x="1554262" y="10144932"/>
                  <a:pt x="1564594" y="10134608"/>
                  <a:pt x="1585256" y="10175902"/>
                </a:cubicBezTo>
                <a:cubicBezTo>
                  <a:pt x="1585256" y="10196548"/>
                  <a:pt x="1564594" y="10165578"/>
                  <a:pt x="1554262" y="10165578"/>
                </a:cubicBezTo>
                <a:lnTo>
                  <a:pt x="1554263" y="10175902"/>
                </a:lnTo>
                <a:cubicBezTo>
                  <a:pt x="1554262" y="10186224"/>
                  <a:pt x="1543931" y="10175902"/>
                  <a:pt x="1543931" y="10165578"/>
                </a:cubicBezTo>
                <a:lnTo>
                  <a:pt x="1533600" y="10165576"/>
                </a:lnTo>
                <a:cubicBezTo>
                  <a:pt x="1554263" y="10196548"/>
                  <a:pt x="1585254" y="10227514"/>
                  <a:pt x="1605917" y="10248159"/>
                </a:cubicBezTo>
                <a:lnTo>
                  <a:pt x="1626580" y="10227514"/>
                </a:lnTo>
                <a:lnTo>
                  <a:pt x="1705960" y="10287000"/>
                </a:lnTo>
                <a:lnTo>
                  <a:pt x="1582592" y="10287000"/>
                </a:lnTo>
                <a:lnTo>
                  <a:pt x="1543931" y="10237834"/>
                </a:lnTo>
                <a:cubicBezTo>
                  <a:pt x="1505190" y="10188802"/>
                  <a:pt x="1466448" y="10139770"/>
                  <a:pt x="1430290" y="10093320"/>
                </a:cubicBezTo>
                <a:cubicBezTo>
                  <a:pt x="1388968" y="10052031"/>
                  <a:pt x="1326980" y="9979772"/>
                  <a:pt x="1275326" y="9897192"/>
                </a:cubicBezTo>
                <a:cubicBezTo>
                  <a:pt x="1213340" y="9824930"/>
                  <a:pt x="1172015" y="9742350"/>
                  <a:pt x="1151353" y="9690735"/>
                </a:cubicBezTo>
                <a:cubicBezTo>
                  <a:pt x="1110031" y="9639123"/>
                  <a:pt x="1068707" y="9577190"/>
                  <a:pt x="1048043" y="9525574"/>
                </a:cubicBezTo>
                <a:lnTo>
                  <a:pt x="1037713" y="9515253"/>
                </a:lnTo>
                <a:cubicBezTo>
                  <a:pt x="1027381" y="9504928"/>
                  <a:pt x="1027381" y="9504928"/>
                  <a:pt x="1027381" y="9494606"/>
                </a:cubicBezTo>
                <a:cubicBezTo>
                  <a:pt x="924071" y="9350090"/>
                  <a:pt x="872417" y="9226216"/>
                  <a:pt x="800101" y="9071380"/>
                </a:cubicBezTo>
                <a:lnTo>
                  <a:pt x="769108" y="9102346"/>
                </a:lnTo>
                <a:cubicBezTo>
                  <a:pt x="748444" y="9092025"/>
                  <a:pt x="738113" y="9071378"/>
                  <a:pt x="717451" y="9050732"/>
                </a:cubicBezTo>
                <a:cubicBezTo>
                  <a:pt x="727783" y="9061056"/>
                  <a:pt x="727783" y="9071378"/>
                  <a:pt x="727783" y="9071378"/>
                </a:cubicBezTo>
                <a:cubicBezTo>
                  <a:pt x="738113" y="9081700"/>
                  <a:pt x="738113" y="9081700"/>
                  <a:pt x="738113" y="9092025"/>
                </a:cubicBezTo>
                <a:lnTo>
                  <a:pt x="727783" y="9081700"/>
                </a:lnTo>
                <a:cubicBezTo>
                  <a:pt x="717451" y="9071380"/>
                  <a:pt x="717451" y="9061056"/>
                  <a:pt x="717451" y="9061056"/>
                </a:cubicBezTo>
                <a:lnTo>
                  <a:pt x="707120" y="9050734"/>
                </a:lnTo>
                <a:cubicBezTo>
                  <a:pt x="696790" y="9030088"/>
                  <a:pt x="686458" y="9009442"/>
                  <a:pt x="676127" y="8999120"/>
                </a:cubicBezTo>
                <a:lnTo>
                  <a:pt x="676127" y="8988798"/>
                </a:lnTo>
                <a:lnTo>
                  <a:pt x="676127" y="8978474"/>
                </a:lnTo>
                <a:lnTo>
                  <a:pt x="683875" y="8978474"/>
                </a:lnTo>
                <a:lnTo>
                  <a:pt x="686458" y="8988795"/>
                </a:lnTo>
                <a:lnTo>
                  <a:pt x="686458" y="8978476"/>
                </a:lnTo>
                <a:lnTo>
                  <a:pt x="683875" y="8978474"/>
                </a:lnTo>
                <a:lnTo>
                  <a:pt x="681293" y="8968152"/>
                </a:lnTo>
                <a:cubicBezTo>
                  <a:pt x="681292" y="8962992"/>
                  <a:pt x="681292" y="8957829"/>
                  <a:pt x="676127" y="8947508"/>
                </a:cubicBezTo>
                <a:cubicBezTo>
                  <a:pt x="686458" y="8916540"/>
                  <a:pt x="707120" y="8978474"/>
                  <a:pt x="727783" y="8978476"/>
                </a:cubicBezTo>
                <a:cubicBezTo>
                  <a:pt x="707122" y="8926862"/>
                  <a:pt x="717451" y="8916540"/>
                  <a:pt x="707120" y="8895896"/>
                </a:cubicBezTo>
                <a:lnTo>
                  <a:pt x="717451" y="8885571"/>
                </a:lnTo>
                <a:lnTo>
                  <a:pt x="707120" y="8885571"/>
                </a:lnTo>
                <a:lnTo>
                  <a:pt x="707120" y="8875250"/>
                </a:lnTo>
                <a:cubicBezTo>
                  <a:pt x="696791" y="8864928"/>
                  <a:pt x="696791" y="8864928"/>
                  <a:pt x="707122" y="8864925"/>
                </a:cubicBezTo>
                <a:cubicBezTo>
                  <a:pt x="707122" y="8861484"/>
                  <a:pt x="707122" y="8858044"/>
                  <a:pt x="707123" y="8854604"/>
                </a:cubicBezTo>
                <a:cubicBezTo>
                  <a:pt x="665801" y="8782344"/>
                  <a:pt x="624473" y="8720408"/>
                  <a:pt x="645137" y="8699764"/>
                </a:cubicBezTo>
                <a:lnTo>
                  <a:pt x="655465" y="8699762"/>
                </a:lnTo>
                <a:cubicBezTo>
                  <a:pt x="645137" y="8699764"/>
                  <a:pt x="645136" y="8689440"/>
                  <a:pt x="645136" y="8689440"/>
                </a:cubicBezTo>
                <a:cubicBezTo>
                  <a:pt x="634807" y="8689443"/>
                  <a:pt x="634804" y="8668796"/>
                  <a:pt x="624473" y="8658474"/>
                </a:cubicBezTo>
                <a:cubicBezTo>
                  <a:pt x="624472" y="8648150"/>
                  <a:pt x="624472" y="8648150"/>
                  <a:pt x="634804" y="8648150"/>
                </a:cubicBezTo>
                <a:cubicBezTo>
                  <a:pt x="603811" y="8637828"/>
                  <a:pt x="572818" y="8575892"/>
                  <a:pt x="541826" y="8493312"/>
                </a:cubicBezTo>
                <a:cubicBezTo>
                  <a:pt x="510832" y="8410731"/>
                  <a:pt x="500500" y="8328149"/>
                  <a:pt x="490171" y="8276537"/>
                </a:cubicBezTo>
                <a:close/>
                <a:moveTo>
                  <a:pt x="806632" y="8255612"/>
                </a:moveTo>
                <a:lnTo>
                  <a:pt x="850907" y="8343801"/>
                </a:lnTo>
                <a:cubicBezTo>
                  <a:pt x="869095" y="8411044"/>
                  <a:pt x="903518" y="8502760"/>
                  <a:pt x="935992" y="8551696"/>
                </a:cubicBezTo>
                <a:cubicBezTo>
                  <a:pt x="936073" y="8511982"/>
                  <a:pt x="954359" y="8529584"/>
                  <a:pt x="969526" y="8533143"/>
                </a:cubicBezTo>
                <a:lnTo>
                  <a:pt x="976687" y="8531121"/>
                </a:lnTo>
                <a:lnTo>
                  <a:pt x="917057" y="8420546"/>
                </a:lnTo>
                <a:cubicBezTo>
                  <a:pt x="892441" y="8373114"/>
                  <a:pt x="867602" y="8321903"/>
                  <a:pt x="844099" y="8265042"/>
                </a:cubicBezTo>
                <a:cubicBezTo>
                  <a:pt x="840083" y="8281989"/>
                  <a:pt x="820424" y="8263022"/>
                  <a:pt x="808037" y="8255841"/>
                </a:cubicBezTo>
                <a:close/>
                <a:moveTo>
                  <a:pt x="2503470" y="8056143"/>
                </a:moveTo>
                <a:lnTo>
                  <a:pt x="2519093" y="8080730"/>
                </a:lnTo>
                <a:cubicBezTo>
                  <a:pt x="2512766" y="8074404"/>
                  <a:pt x="2506439" y="8064915"/>
                  <a:pt x="2503277" y="8057009"/>
                </a:cubicBezTo>
                <a:cubicBezTo>
                  <a:pt x="2503342" y="8056721"/>
                  <a:pt x="2503406" y="8056431"/>
                  <a:pt x="2503470" y="8056143"/>
                </a:cubicBezTo>
                <a:close/>
                <a:moveTo>
                  <a:pt x="764668" y="8009342"/>
                </a:moveTo>
                <a:lnTo>
                  <a:pt x="763417" y="8021661"/>
                </a:lnTo>
                <a:cubicBezTo>
                  <a:pt x="796582" y="8062913"/>
                  <a:pt x="800495" y="8106791"/>
                  <a:pt x="834965" y="8162667"/>
                </a:cubicBezTo>
                <a:cubicBezTo>
                  <a:pt x="834830" y="8243760"/>
                  <a:pt x="875959" y="8291669"/>
                  <a:pt x="931577" y="8419358"/>
                </a:cubicBezTo>
                <a:cubicBezTo>
                  <a:pt x="938237" y="8411388"/>
                  <a:pt x="943885" y="8412724"/>
                  <a:pt x="948700" y="8415056"/>
                </a:cubicBezTo>
                <a:lnTo>
                  <a:pt x="953120" y="8415668"/>
                </a:lnTo>
                <a:lnTo>
                  <a:pt x="913409" y="8298012"/>
                </a:lnTo>
                <a:cubicBezTo>
                  <a:pt x="878441" y="8218455"/>
                  <a:pt x="830095" y="8138715"/>
                  <a:pt x="780862" y="8043854"/>
                </a:cubicBezTo>
                <a:close/>
                <a:moveTo>
                  <a:pt x="2215406" y="7954197"/>
                </a:moveTo>
                <a:cubicBezTo>
                  <a:pt x="2215409" y="7966851"/>
                  <a:pt x="2215409" y="7966851"/>
                  <a:pt x="2228060" y="7966851"/>
                </a:cubicBezTo>
                <a:cubicBezTo>
                  <a:pt x="2215408" y="7979505"/>
                  <a:pt x="2202754" y="7966848"/>
                  <a:pt x="2215406" y="7954197"/>
                </a:cubicBezTo>
                <a:close/>
                <a:moveTo>
                  <a:pt x="3442472" y="7922889"/>
                </a:moveTo>
                <a:lnTo>
                  <a:pt x="3452306" y="7931229"/>
                </a:lnTo>
                <a:cubicBezTo>
                  <a:pt x="3447140" y="7931228"/>
                  <a:pt x="3444560" y="7928648"/>
                  <a:pt x="3443267" y="7926066"/>
                </a:cubicBezTo>
                <a:close/>
                <a:moveTo>
                  <a:pt x="633680" y="7810980"/>
                </a:moveTo>
                <a:lnTo>
                  <a:pt x="657178" y="7880034"/>
                </a:lnTo>
                <a:lnTo>
                  <a:pt x="662339" y="7894485"/>
                </a:lnTo>
                <a:lnTo>
                  <a:pt x="663355" y="7877766"/>
                </a:lnTo>
                <a:lnTo>
                  <a:pt x="662722" y="7877663"/>
                </a:lnTo>
                <a:close/>
                <a:moveTo>
                  <a:pt x="2312033" y="7793150"/>
                </a:moveTo>
                <a:lnTo>
                  <a:pt x="2329289" y="7802352"/>
                </a:lnTo>
                <a:cubicBezTo>
                  <a:pt x="2316636" y="7802355"/>
                  <a:pt x="2329290" y="7815009"/>
                  <a:pt x="2329290" y="7827662"/>
                </a:cubicBezTo>
                <a:lnTo>
                  <a:pt x="2316635" y="7815006"/>
                </a:lnTo>
                <a:lnTo>
                  <a:pt x="2316636" y="7802355"/>
                </a:lnTo>
                <a:close/>
                <a:moveTo>
                  <a:pt x="2296450" y="7769516"/>
                </a:moveTo>
                <a:lnTo>
                  <a:pt x="2303980" y="7777047"/>
                </a:lnTo>
                <a:lnTo>
                  <a:pt x="2312033" y="7793150"/>
                </a:lnTo>
                <a:lnTo>
                  <a:pt x="2308530" y="7791284"/>
                </a:lnTo>
                <a:close/>
                <a:moveTo>
                  <a:pt x="2276478" y="7726433"/>
                </a:moveTo>
                <a:lnTo>
                  <a:pt x="2286584" y="7751738"/>
                </a:lnTo>
                <a:lnTo>
                  <a:pt x="2296450" y="7769516"/>
                </a:lnTo>
                <a:lnTo>
                  <a:pt x="2291328" y="7764395"/>
                </a:lnTo>
                <a:cubicBezTo>
                  <a:pt x="2291328" y="7751738"/>
                  <a:pt x="2278673" y="7739090"/>
                  <a:pt x="2266022" y="7726434"/>
                </a:cubicBezTo>
                <a:close/>
                <a:moveTo>
                  <a:pt x="2268472" y="7706363"/>
                </a:moveTo>
                <a:lnTo>
                  <a:pt x="2278674" y="7726434"/>
                </a:lnTo>
                <a:lnTo>
                  <a:pt x="2276478" y="7726433"/>
                </a:lnTo>
                <a:close/>
                <a:moveTo>
                  <a:pt x="3206446" y="7625214"/>
                </a:moveTo>
                <a:lnTo>
                  <a:pt x="3235355" y="7673157"/>
                </a:lnTo>
                <a:cubicBezTo>
                  <a:pt x="3235355" y="7683482"/>
                  <a:pt x="3235355" y="7683482"/>
                  <a:pt x="3245688" y="7693805"/>
                </a:cubicBezTo>
                <a:cubicBezTo>
                  <a:pt x="3245688" y="7704126"/>
                  <a:pt x="3256018" y="7704129"/>
                  <a:pt x="3256018" y="7704129"/>
                </a:cubicBezTo>
                <a:cubicBezTo>
                  <a:pt x="3276682" y="7755744"/>
                  <a:pt x="3318005" y="7817678"/>
                  <a:pt x="3359327" y="7869293"/>
                </a:cubicBezTo>
                <a:cubicBezTo>
                  <a:pt x="3379990" y="7920902"/>
                  <a:pt x="3421314" y="8003487"/>
                  <a:pt x="3483299" y="8075745"/>
                </a:cubicBezTo>
                <a:cubicBezTo>
                  <a:pt x="3534956" y="8158326"/>
                  <a:pt x="3596940" y="8230581"/>
                  <a:pt x="3638266" y="8271875"/>
                </a:cubicBezTo>
                <a:lnTo>
                  <a:pt x="3778586" y="8450318"/>
                </a:lnTo>
                <a:lnTo>
                  <a:pt x="3799856" y="8410686"/>
                </a:lnTo>
                <a:lnTo>
                  <a:pt x="3796932" y="8407347"/>
                </a:lnTo>
                <a:lnTo>
                  <a:pt x="3739514" y="8350320"/>
                </a:lnTo>
                <a:cubicBezTo>
                  <a:pt x="3718596" y="8331752"/>
                  <a:pt x="3703464" y="8307914"/>
                  <a:pt x="3695316" y="8279910"/>
                </a:cubicBezTo>
                <a:cubicBezTo>
                  <a:pt x="3694896" y="8262531"/>
                  <a:pt x="3694476" y="8245152"/>
                  <a:pt x="3694056" y="8227773"/>
                </a:cubicBezTo>
                <a:lnTo>
                  <a:pt x="3682170" y="8203487"/>
                </a:lnTo>
                <a:cubicBezTo>
                  <a:pt x="3669258" y="8181552"/>
                  <a:pt x="3653760" y="8158323"/>
                  <a:pt x="3638266" y="8137679"/>
                </a:cubicBezTo>
                <a:cubicBezTo>
                  <a:pt x="3596942" y="8096387"/>
                  <a:pt x="3565948" y="8065419"/>
                  <a:pt x="3545285" y="8065419"/>
                </a:cubicBezTo>
                <a:cubicBezTo>
                  <a:pt x="3545285" y="8055099"/>
                  <a:pt x="3534954" y="8055099"/>
                  <a:pt x="3534954" y="8055099"/>
                </a:cubicBezTo>
                <a:cubicBezTo>
                  <a:pt x="3534956" y="8044778"/>
                  <a:pt x="3524626" y="8034453"/>
                  <a:pt x="3514292" y="8034456"/>
                </a:cubicBezTo>
                <a:lnTo>
                  <a:pt x="3514294" y="8044778"/>
                </a:lnTo>
                <a:lnTo>
                  <a:pt x="3524627" y="8055099"/>
                </a:lnTo>
                <a:lnTo>
                  <a:pt x="3524626" y="8065421"/>
                </a:lnTo>
                <a:cubicBezTo>
                  <a:pt x="3493634" y="8024127"/>
                  <a:pt x="3503962" y="8024130"/>
                  <a:pt x="3483299" y="7993160"/>
                </a:cubicBezTo>
                <a:lnTo>
                  <a:pt x="3493632" y="8003487"/>
                </a:lnTo>
                <a:lnTo>
                  <a:pt x="3493634" y="7993163"/>
                </a:lnTo>
                <a:lnTo>
                  <a:pt x="3493632" y="7982841"/>
                </a:lnTo>
                <a:cubicBezTo>
                  <a:pt x="3493632" y="7982841"/>
                  <a:pt x="3503962" y="8003487"/>
                  <a:pt x="3514292" y="7993163"/>
                </a:cubicBezTo>
                <a:cubicBezTo>
                  <a:pt x="3493632" y="7962194"/>
                  <a:pt x="3472968" y="7931226"/>
                  <a:pt x="3462640" y="7941551"/>
                </a:cubicBezTo>
                <a:cubicBezTo>
                  <a:pt x="3462640" y="7941551"/>
                  <a:pt x="3462640" y="7931229"/>
                  <a:pt x="3452306" y="7931229"/>
                </a:cubicBezTo>
                <a:lnTo>
                  <a:pt x="3452306" y="7920905"/>
                </a:lnTo>
                <a:lnTo>
                  <a:pt x="3452306" y="7910582"/>
                </a:lnTo>
                <a:lnTo>
                  <a:pt x="3441976" y="7920905"/>
                </a:lnTo>
                <a:cubicBezTo>
                  <a:pt x="3442140" y="7921568"/>
                  <a:pt x="3442308" y="7922228"/>
                  <a:pt x="3442472" y="7922889"/>
                </a:cubicBezTo>
                <a:lnTo>
                  <a:pt x="3400006" y="7886874"/>
                </a:lnTo>
                <a:cubicBezTo>
                  <a:pt x="3349642" y="7837032"/>
                  <a:pt x="3305090" y="7771226"/>
                  <a:pt x="3266348" y="7693805"/>
                </a:cubicBezTo>
                <a:cubicBezTo>
                  <a:pt x="3266348" y="7693805"/>
                  <a:pt x="3266348" y="7683482"/>
                  <a:pt x="3256018" y="7683485"/>
                </a:cubicBezTo>
                <a:cubicBezTo>
                  <a:pt x="3256018" y="7673160"/>
                  <a:pt x="3245690" y="7662839"/>
                  <a:pt x="3245690" y="7662839"/>
                </a:cubicBezTo>
                <a:lnTo>
                  <a:pt x="3245688" y="7673162"/>
                </a:lnTo>
                <a:lnTo>
                  <a:pt x="3233204" y="7637403"/>
                </a:lnTo>
                <a:close/>
                <a:moveTo>
                  <a:pt x="3217256" y="7536666"/>
                </a:moveTo>
                <a:lnTo>
                  <a:pt x="3221402" y="7555992"/>
                </a:lnTo>
                <a:lnTo>
                  <a:pt x="3225024" y="7559613"/>
                </a:lnTo>
                <a:lnTo>
                  <a:pt x="3225026" y="7566182"/>
                </a:lnTo>
                <a:lnTo>
                  <a:pt x="3222992" y="7563411"/>
                </a:lnTo>
                <a:lnTo>
                  <a:pt x="3228820" y="7590581"/>
                </a:lnTo>
                <a:lnTo>
                  <a:pt x="3235356" y="7590581"/>
                </a:lnTo>
                <a:cubicBezTo>
                  <a:pt x="3235356" y="7580259"/>
                  <a:pt x="3235356" y="7580259"/>
                  <a:pt x="3225026" y="7569936"/>
                </a:cubicBezTo>
                <a:lnTo>
                  <a:pt x="3225026" y="7566182"/>
                </a:lnTo>
                <a:lnTo>
                  <a:pt x="3235356" y="7580259"/>
                </a:lnTo>
                <a:close/>
                <a:moveTo>
                  <a:pt x="576853" y="7500311"/>
                </a:moveTo>
                <a:lnTo>
                  <a:pt x="576661" y="7505700"/>
                </a:lnTo>
                <a:lnTo>
                  <a:pt x="577664" y="7506488"/>
                </a:lnTo>
                <a:lnTo>
                  <a:pt x="580756" y="7503573"/>
                </a:lnTo>
                <a:close/>
                <a:moveTo>
                  <a:pt x="3058964" y="7357428"/>
                </a:moveTo>
                <a:lnTo>
                  <a:pt x="3110093" y="7465419"/>
                </a:lnTo>
                <a:lnTo>
                  <a:pt x="3147628" y="7527669"/>
                </a:lnTo>
                <a:close/>
                <a:moveTo>
                  <a:pt x="1935281" y="7216802"/>
                </a:moveTo>
                <a:lnTo>
                  <a:pt x="1937030" y="7220294"/>
                </a:lnTo>
                <a:lnTo>
                  <a:pt x="1937028" y="7232948"/>
                </a:lnTo>
                <a:lnTo>
                  <a:pt x="1937028" y="7245597"/>
                </a:lnTo>
                <a:cubicBezTo>
                  <a:pt x="1936446" y="7235999"/>
                  <a:pt x="1935863" y="7226400"/>
                  <a:pt x="1935281" y="7216802"/>
                </a:cubicBezTo>
                <a:close/>
                <a:moveTo>
                  <a:pt x="2891850" y="7157030"/>
                </a:moveTo>
                <a:lnTo>
                  <a:pt x="2894432" y="7157030"/>
                </a:lnTo>
                <a:cubicBezTo>
                  <a:pt x="2894430" y="7160471"/>
                  <a:pt x="2894430" y="7163912"/>
                  <a:pt x="2894429" y="7167353"/>
                </a:cubicBezTo>
                <a:close/>
                <a:moveTo>
                  <a:pt x="404158" y="7137999"/>
                </a:moveTo>
                <a:lnTo>
                  <a:pt x="401374" y="7139007"/>
                </a:lnTo>
                <a:cubicBezTo>
                  <a:pt x="401072" y="7144677"/>
                  <a:pt x="403046" y="7156478"/>
                  <a:pt x="408661" y="7178088"/>
                </a:cubicBezTo>
                <a:lnTo>
                  <a:pt x="412363" y="7181183"/>
                </a:lnTo>
                <a:close/>
                <a:moveTo>
                  <a:pt x="2918046" y="7071500"/>
                </a:moveTo>
                <a:lnTo>
                  <a:pt x="2915096" y="7074452"/>
                </a:lnTo>
                <a:cubicBezTo>
                  <a:pt x="2925426" y="7095093"/>
                  <a:pt x="2915093" y="7105416"/>
                  <a:pt x="2935756" y="7157030"/>
                </a:cubicBezTo>
                <a:cubicBezTo>
                  <a:pt x="2915093" y="7157027"/>
                  <a:pt x="2894432" y="7095093"/>
                  <a:pt x="2884102" y="7126059"/>
                </a:cubicBezTo>
                <a:cubicBezTo>
                  <a:pt x="2889268" y="7136382"/>
                  <a:pt x="2889268" y="7141548"/>
                  <a:pt x="2889268" y="7146705"/>
                </a:cubicBezTo>
                <a:lnTo>
                  <a:pt x="2891850" y="7157030"/>
                </a:lnTo>
                <a:lnTo>
                  <a:pt x="2884104" y="7157030"/>
                </a:lnTo>
                <a:lnTo>
                  <a:pt x="2884104" y="7167354"/>
                </a:lnTo>
                <a:lnTo>
                  <a:pt x="2884104" y="7177674"/>
                </a:lnTo>
                <a:cubicBezTo>
                  <a:pt x="2894432" y="7187996"/>
                  <a:pt x="2904764" y="7208642"/>
                  <a:pt x="2915096" y="7229289"/>
                </a:cubicBezTo>
                <a:lnTo>
                  <a:pt x="2925425" y="7239612"/>
                </a:lnTo>
                <a:cubicBezTo>
                  <a:pt x="2925425" y="7239612"/>
                  <a:pt x="2925425" y="7249932"/>
                  <a:pt x="2935756" y="7260254"/>
                </a:cubicBezTo>
                <a:cubicBezTo>
                  <a:pt x="2935756" y="7260254"/>
                  <a:pt x="2935757" y="7270577"/>
                  <a:pt x="2946089" y="7270578"/>
                </a:cubicBezTo>
                <a:cubicBezTo>
                  <a:pt x="2946089" y="7260257"/>
                  <a:pt x="2946089" y="7260257"/>
                  <a:pt x="2935752" y="7249928"/>
                </a:cubicBezTo>
                <a:cubicBezTo>
                  <a:pt x="2935752" y="7249928"/>
                  <a:pt x="2935756" y="7239608"/>
                  <a:pt x="2925425" y="7229289"/>
                </a:cubicBezTo>
                <a:cubicBezTo>
                  <a:pt x="2946086" y="7249932"/>
                  <a:pt x="2956418" y="7270577"/>
                  <a:pt x="2977079" y="7280901"/>
                </a:cubicBezTo>
                <a:cubicBezTo>
                  <a:pt x="2982244" y="7275741"/>
                  <a:pt x="2982248" y="7265417"/>
                  <a:pt x="2984831" y="7257674"/>
                </a:cubicBezTo>
                <a:lnTo>
                  <a:pt x="3003734" y="7251377"/>
                </a:lnTo>
                <a:lnTo>
                  <a:pt x="2942093" y="7133019"/>
                </a:lnTo>
                <a:close/>
                <a:moveTo>
                  <a:pt x="2915093" y="7063944"/>
                </a:moveTo>
                <a:lnTo>
                  <a:pt x="2915093" y="7064126"/>
                </a:lnTo>
                <a:lnTo>
                  <a:pt x="2915164" y="7064126"/>
                </a:lnTo>
                <a:cubicBezTo>
                  <a:pt x="2915140" y="7064067"/>
                  <a:pt x="2915117" y="7064004"/>
                  <a:pt x="2915093" y="7063944"/>
                </a:cubicBezTo>
                <a:close/>
                <a:moveTo>
                  <a:pt x="2849382" y="6895821"/>
                </a:moveTo>
                <a:lnTo>
                  <a:pt x="2848265" y="6901058"/>
                </a:lnTo>
                <a:cubicBezTo>
                  <a:pt x="2849880" y="6910896"/>
                  <a:pt x="2854398" y="6922835"/>
                  <a:pt x="2860859" y="6936381"/>
                </a:cubicBezTo>
                <a:lnTo>
                  <a:pt x="2875322" y="6962196"/>
                </a:lnTo>
                <a:close/>
                <a:moveTo>
                  <a:pt x="385241" y="6674598"/>
                </a:moveTo>
                <a:lnTo>
                  <a:pt x="385633" y="6679001"/>
                </a:lnTo>
                <a:cubicBezTo>
                  <a:pt x="387103" y="6695453"/>
                  <a:pt x="388735" y="6713736"/>
                  <a:pt x="390691" y="6735674"/>
                </a:cubicBezTo>
                <a:cubicBezTo>
                  <a:pt x="456884" y="6899270"/>
                  <a:pt x="457918" y="7076084"/>
                  <a:pt x="520061" y="7276901"/>
                </a:cubicBezTo>
                <a:cubicBezTo>
                  <a:pt x="513403" y="7284867"/>
                  <a:pt x="523978" y="7320776"/>
                  <a:pt x="526588" y="7350027"/>
                </a:cubicBezTo>
                <a:cubicBezTo>
                  <a:pt x="541213" y="7348715"/>
                  <a:pt x="546431" y="7407216"/>
                  <a:pt x="553093" y="7399248"/>
                </a:cubicBezTo>
                <a:cubicBezTo>
                  <a:pt x="557144" y="7362027"/>
                  <a:pt x="537298" y="7304837"/>
                  <a:pt x="566546" y="7302215"/>
                </a:cubicBezTo>
                <a:cubicBezTo>
                  <a:pt x="606235" y="7416590"/>
                  <a:pt x="611455" y="7475093"/>
                  <a:pt x="616675" y="7533593"/>
                </a:cubicBezTo>
                <a:cubicBezTo>
                  <a:pt x="617654" y="7544562"/>
                  <a:pt x="616568" y="7547885"/>
                  <a:pt x="614161" y="7546719"/>
                </a:cubicBezTo>
                <a:lnTo>
                  <a:pt x="609307" y="7540304"/>
                </a:lnTo>
                <a:lnTo>
                  <a:pt x="620531" y="7570017"/>
                </a:lnTo>
                <a:cubicBezTo>
                  <a:pt x="629965" y="7593128"/>
                  <a:pt x="639236" y="7614408"/>
                  <a:pt x="648503" y="7635690"/>
                </a:cubicBezTo>
                <a:cubicBezTo>
                  <a:pt x="641845" y="7643657"/>
                  <a:pt x="624608" y="7615721"/>
                  <a:pt x="627220" y="7644969"/>
                </a:cubicBezTo>
                <a:cubicBezTo>
                  <a:pt x="660385" y="7686221"/>
                  <a:pt x="664298" y="7730099"/>
                  <a:pt x="698768" y="7785975"/>
                </a:cubicBezTo>
                <a:cubicBezTo>
                  <a:pt x="698737" y="7806249"/>
                  <a:pt x="701281" y="7824449"/>
                  <a:pt x="705985" y="7842338"/>
                </a:cubicBezTo>
                <a:lnTo>
                  <a:pt x="719231" y="7878117"/>
                </a:lnTo>
                <a:lnTo>
                  <a:pt x="727777" y="7870068"/>
                </a:lnTo>
                <a:cubicBezTo>
                  <a:pt x="747623" y="7927256"/>
                  <a:pt x="766162" y="7969820"/>
                  <a:pt x="784700" y="8012382"/>
                </a:cubicBezTo>
                <a:lnTo>
                  <a:pt x="781397" y="8012736"/>
                </a:lnTo>
                <a:lnTo>
                  <a:pt x="795380" y="8042666"/>
                </a:lnTo>
                <a:cubicBezTo>
                  <a:pt x="808700" y="8026727"/>
                  <a:pt x="817970" y="8048009"/>
                  <a:pt x="824632" y="8040041"/>
                </a:cubicBezTo>
                <a:cubicBezTo>
                  <a:pt x="870980" y="8146451"/>
                  <a:pt x="930647" y="8236919"/>
                  <a:pt x="983654" y="8335359"/>
                </a:cubicBezTo>
                <a:lnTo>
                  <a:pt x="1037300" y="8419382"/>
                </a:lnTo>
                <a:lnTo>
                  <a:pt x="972338" y="8288648"/>
                </a:lnTo>
                <a:cubicBezTo>
                  <a:pt x="825709" y="7969799"/>
                  <a:pt x="696904" y="7641530"/>
                  <a:pt x="580660" y="7306610"/>
                </a:cubicBezTo>
                <a:cubicBezTo>
                  <a:pt x="536000" y="7176582"/>
                  <a:pt x="492655" y="7046556"/>
                  <a:pt x="452429" y="6916037"/>
                </a:cubicBezTo>
                <a:close/>
                <a:moveTo>
                  <a:pt x="2698146" y="6455090"/>
                </a:moveTo>
                <a:cubicBezTo>
                  <a:pt x="2708474" y="6506702"/>
                  <a:pt x="2718806" y="6589286"/>
                  <a:pt x="2749798" y="6671862"/>
                </a:cubicBezTo>
                <a:cubicBezTo>
                  <a:pt x="2765296" y="6713156"/>
                  <a:pt x="2780790" y="6749286"/>
                  <a:pt x="2796288" y="6776381"/>
                </a:cubicBezTo>
                <a:lnTo>
                  <a:pt x="2807396" y="6788406"/>
                </a:lnTo>
                <a:lnTo>
                  <a:pt x="2758038" y="6662120"/>
                </a:lnTo>
                <a:lnTo>
                  <a:pt x="2702070" y="6463778"/>
                </a:lnTo>
                <a:close/>
                <a:moveTo>
                  <a:pt x="1578806" y="6051324"/>
                </a:moveTo>
                <a:lnTo>
                  <a:pt x="1578095" y="6052265"/>
                </a:lnTo>
                <a:lnTo>
                  <a:pt x="1579340" y="6053457"/>
                </a:lnTo>
                <a:close/>
                <a:moveTo>
                  <a:pt x="3157676" y="5831444"/>
                </a:moveTo>
                <a:lnTo>
                  <a:pt x="3167154" y="5897463"/>
                </a:lnTo>
                <a:lnTo>
                  <a:pt x="3179536" y="5918415"/>
                </a:lnTo>
                <a:lnTo>
                  <a:pt x="3183389" y="5926548"/>
                </a:lnTo>
                <a:close/>
                <a:moveTo>
                  <a:pt x="1608035" y="5790446"/>
                </a:moveTo>
                <a:lnTo>
                  <a:pt x="1608806" y="5802330"/>
                </a:lnTo>
                <a:lnTo>
                  <a:pt x="1608036" y="5803103"/>
                </a:lnTo>
                <a:close/>
                <a:moveTo>
                  <a:pt x="1620094" y="5777793"/>
                </a:moveTo>
                <a:lnTo>
                  <a:pt x="1620690" y="5777793"/>
                </a:lnTo>
                <a:lnTo>
                  <a:pt x="1620689" y="5790449"/>
                </a:lnTo>
                <a:cubicBezTo>
                  <a:pt x="1620491" y="5786231"/>
                  <a:pt x="1620293" y="5782011"/>
                  <a:pt x="1620094" y="5777793"/>
                </a:cubicBezTo>
                <a:close/>
                <a:moveTo>
                  <a:pt x="987599" y="5658741"/>
                </a:moveTo>
                <a:lnTo>
                  <a:pt x="986690" y="5662070"/>
                </a:lnTo>
                <a:lnTo>
                  <a:pt x="988007" y="5663910"/>
                </a:lnTo>
                <a:close/>
                <a:moveTo>
                  <a:pt x="179521" y="5654276"/>
                </a:moveTo>
                <a:cubicBezTo>
                  <a:pt x="176486" y="5655123"/>
                  <a:pt x="173573" y="5658609"/>
                  <a:pt x="170569" y="5666250"/>
                </a:cubicBezTo>
                <a:cubicBezTo>
                  <a:pt x="185059" y="5746032"/>
                  <a:pt x="196937" y="5796564"/>
                  <a:pt x="203464" y="5869691"/>
                </a:cubicBezTo>
                <a:cubicBezTo>
                  <a:pt x="208685" y="5928194"/>
                  <a:pt x="221867" y="5993349"/>
                  <a:pt x="224344" y="6103695"/>
                </a:cubicBezTo>
                <a:cubicBezTo>
                  <a:pt x="224344" y="6103695"/>
                  <a:pt x="209719" y="6105008"/>
                  <a:pt x="211024" y="6119633"/>
                </a:cubicBezTo>
                <a:cubicBezTo>
                  <a:pt x="233477" y="6206070"/>
                  <a:pt x="224212" y="6184790"/>
                  <a:pt x="245357" y="6256604"/>
                </a:cubicBezTo>
                <a:cubicBezTo>
                  <a:pt x="247969" y="6285855"/>
                  <a:pt x="250579" y="6315104"/>
                  <a:pt x="254494" y="6358982"/>
                </a:cubicBezTo>
                <a:lnTo>
                  <a:pt x="266614" y="6397541"/>
                </a:lnTo>
                <a:lnTo>
                  <a:pt x="260396" y="6349323"/>
                </a:lnTo>
                <a:cubicBezTo>
                  <a:pt x="254164" y="6300128"/>
                  <a:pt x="247931" y="6250931"/>
                  <a:pt x="238729" y="6189101"/>
                </a:cubicBezTo>
                <a:cubicBezTo>
                  <a:pt x="242779" y="6151881"/>
                  <a:pt x="248135" y="6129287"/>
                  <a:pt x="245522" y="6100037"/>
                </a:cubicBezTo>
                <a:cubicBezTo>
                  <a:pt x="235667" y="6030894"/>
                  <a:pt x="227479" y="5959761"/>
                  <a:pt x="221948" y="5887466"/>
                </a:cubicBezTo>
                <a:lnTo>
                  <a:pt x="214630" y="5676320"/>
                </a:lnTo>
                <a:lnTo>
                  <a:pt x="200849" y="5668716"/>
                </a:lnTo>
                <a:cubicBezTo>
                  <a:pt x="192137" y="5661435"/>
                  <a:pt x="185588" y="5652579"/>
                  <a:pt x="179521" y="5654276"/>
                </a:cubicBezTo>
                <a:close/>
                <a:moveTo>
                  <a:pt x="207314" y="5516166"/>
                </a:moveTo>
                <a:lnTo>
                  <a:pt x="207958" y="5528946"/>
                </a:lnTo>
                <a:lnTo>
                  <a:pt x="211150" y="5547980"/>
                </a:lnTo>
                <a:lnTo>
                  <a:pt x="210569" y="5526123"/>
                </a:lnTo>
                <a:close/>
                <a:moveTo>
                  <a:pt x="192424" y="5257115"/>
                </a:moveTo>
                <a:lnTo>
                  <a:pt x="193628" y="5272157"/>
                </a:lnTo>
                <a:lnTo>
                  <a:pt x="191896" y="5279469"/>
                </a:lnTo>
                <a:lnTo>
                  <a:pt x="193616" y="5297948"/>
                </a:lnTo>
                <a:lnTo>
                  <a:pt x="196162" y="5303711"/>
                </a:lnTo>
                <a:lnTo>
                  <a:pt x="193628" y="5272157"/>
                </a:lnTo>
                <a:lnTo>
                  <a:pt x="193729" y="5271741"/>
                </a:lnTo>
                <a:cubicBezTo>
                  <a:pt x="193729" y="5271741"/>
                  <a:pt x="193729" y="5271741"/>
                  <a:pt x="192424" y="5257115"/>
                </a:cubicBezTo>
                <a:close/>
                <a:moveTo>
                  <a:pt x="167189" y="5242794"/>
                </a:moveTo>
                <a:cubicBezTo>
                  <a:pt x="165524" y="5244786"/>
                  <a:pt x="165853" y="5248443"/>
                  <a:pt x="169834" y="5251772"/>
                </a:cubicBezTo>
                <a:cubicBezTo>
                  <a:pt x="167089" y="5303616"/>
                  <a:pt x="170969" y="5367765"/>
                  <a:pt x="174181" y="5434740"/>
                </a:cubicBezTo>
                <a:lnTo>
                  <a:pt x="175744" y="5481300"/>
                </a:lnTo>
                <a:lnTo>
                  <a:pt x="176030" y="5479637"/>
                </a:lnTo>
                <a:cubicBezTo>
                  <a:pt x="178870" y="5470169"/>
                  <a:pt x="182201" y="5466183"/>
                  <a:pt x="181550" y="5458872"/>
                </a:cubicBezTo>
                <a:cubicBezTo>
                  <a:pt x="186184" y="5469513"/>
                  <a:pt x="190166" y="5472840"/>
                  <a:pt x="193984" y="5474340"/>
                </a:cubicBezTo>
                <a:lnTo>
                  <a:pt x="201959" y="5477472"/>
                </a:lnTo>
                <a:lnTo>
                  <a:pt x="196402" y="5432868"/>
                </a:lnTo>
                <a:cubicBezTo>
                  <a:pt x="189137" y="5390691"/>
                  <a:pt x="181877" y="5348513"/>
                  <a:pt x="176849" y="5308184"/>
                </a:cubicBezTo>
                <a:lnTo>
                  <a:pt x="173353" y="5243462"/>
                </a:lnTo>
                <a:close/>
                <a:moveTo>
                  <a:pt x="1645996" y="5183081"/>
                </a:moveTo>
                <a:lnTo>
                  <a:pt x="1645996" y="5195732"/>
                </a:lnTo>
                <a:lnTo>
                  <a:pt x="1633342" y="5195732"/>
                </a:lnTo>
                <a:close/>
                <a:moveTo>
                  <a:pt x="1620689" y="5043891"/>
                </a:moveTo>
                <a:cubicBezTo>
                  <a:pt x="1620690" y="5069196"/>
                  <a:pt x="1620690" y="5107157"/>
                  <a:pt x="1633343" y="5119812"/>
                </a:cubicBezTo>
                <a:cubicBezTo>
                  <a:pt x="1633342" y="5132463"/>
                  <a:pt x="1633343" y="5145120"/>
                  <a:pt x="1620690" y="5145120"/>
                </a:cubicBezTo>
                <a:cubicBezTo>
                  <a:pt x="1620689" y="5157771"/>
                  <a:pt x="1620689" y="5170424"/>
                  <a:pt x="1633342" y="5170424"/>
                </a:cubicBezTo>
                <a:cubicBezTo>
                  <a:pt x="1633343" y="5174643"/>
                  <a:pt x="1633344" y="5178861"/>
                  <a:pt x="1633343" y="5183081"/>
                </a:cubicBezTo>
                <a:cubicBezTo>
                  <a:pt x="1633343" y="5187296"/>
                  <a:pt x="1633342" y="5191514"/>
                  <a:pt x="1633342" y="5195732"/>
                </a:cubicBezTo>
                <a:lnTo>
                  <a:pt x="1633342" y="5208387"/>
                </a:lnTo>
                <a:lnTo>
                  <a:pt x="1633343" y="5221041"/>
                </a:lnTo>
                <a:lnTo>
                  <a:pt x="1645996" y="5221038"/>
                </a:lnTo>
                <a:cubicBezTo>
                  <a:pt x="1645996" y="5284307"/>
                  <a:pt x="1633343" y="5221041"/>
                  <a:pt x="1620689" y="5233692"/>
                </a:cubicBezTo>
                <a:cubicBezTo>
                  <a:pt x="1608036" y="5246345"/>
                  <a:pt x="1620690" y="5259002"/>
                  <a:pt x="1633343" y="5246346"/>
                </a:cubicBezTo>
                <a:cubicBezTo>
                  <a:pt x="1633342" y="5309613"/>
                  <a:pt x="1620689" y="5246345"/>
                  <a:pt x="1620689" y="5284307"/>
                </a:cubicBezTo>
                <a:cubicBezTo>
                  <a:pt x="1620689" y="5284307"/>
                  <a:pt x="1620689" y="5322267"/>
                  <a:pt x="1620694" y="5360228"/>
                </a:cubicBezTo>
                <a:lnTo>
                  <a:pt x="1608036" y="5372882"/>
                </a:lnTo>
                <a:cubicBezTo>
                  <a:pt x="1608036" y="5372882"/>
                  <a:pt x="1608035" y="5385537"/>
                  <a:pt x="1620689" y="5385533"/>
                </a:cubicBezTo>
                <a:lnTo>
                  <a:pt x="1608035" y="5385537"/>
                </a:lnTo>
                <a:cubicBezTo>
                  <a:pt x="1633343" y="5436149"/>
                  <a:pt x="1595381" y="5474111"/>
                  <a:pt x="1620689" y="5512071"/>
                </a:cubicBezTo>
                <a:lnTo>
                  <a:pt x="1620690" y="5524721"/>
                </a:lnTo>
                <a:lnTo>
                  <a:pt x="1620689" y="5550032"/>
                </a:lnTo>
                <a:cubicBezTo>
                  <a:pt x="1620690" y="5562681"/>
                  <a:pt x="1620690" y="5562681"/>
                  <a:pt x="1633342" y="5550032"/>
                </a:cubicBezTo>
                <a:cubicBezTo>
                  <a:pt x="1608035" y="5575335"/>
                  <a:pt x="1620690" y="5613299"/>
                  <a:pt x="1620689" y="5651259"/>
                </a:cubicBezTo>
                <a:cubicBezTo>
                  <a:pt x="1620689" y="5663913"/>
                  <a:pt x="1620689" y="5651259"/>
                  <a:pt x="1608035" y="5651259"/>
                </a:cubicBezTo>
                <a:lnTo>
                  <a:pt x="1608035" y="5663913"/>
                </a:lnTo>
                <a:cubicBezTo>
                  <a:pt x="1608035" y="5676567"/>
                  <a:pt x="1608035" y="5676567"/>
                  <a:pt x="1620689" y="5676567"/>
                </a:cubicBezTo>
                <a:lnTo>
                  <a:pt x="1620689" y="5689218"/>
                </a:lnTo>
                <a:cubicBezTo>
                  <a:pt x="1620690" y="5701871"/>
                  <a:pt x="1620690" y="5701871"/>
                  <a:pt x="1633342" y="5701869"/>
                </a:cubicBezTo>
                <a:cubicBezTo>
                  <a:pt x="1642835" y="5739831"/>
                  <a:pt x="1623851" y="5735088"/>
                  <a:pt x="1619108" y="5757035"/>
                </a:cubicBezTo>
                <a:cubicBezTo>
                  <a:pt x="1619435" y="5763954"/>
                  <a:pt x="1619766" y="5770875"/>
                  <a:pt x="1620094" y="5777793"/>
                </a:cubicBezTo>
                <a:lnTo>
                  <a:pt x="1608035" y="5777793"/>
                </a:lnTo>
                <a:lnTo>
                  <a:pt x="1608036" y="5765139"/>
                </a:lnTo>
                <a:lnTo>
                  <a:pt x="1595382" y="5714528"/>
                </a:lnTo>
                <a:cubicBezTo>
                  <a:pt x="1595382" y="5710310"/>
                  <a:pt x="1595382" y="5706092"/>
                  <a:pt x="1595386" y="5701874"/>
                </a:cubicBezTo>
                <a:lnTo>
                  <a:pt x="1582726" y="5714528"/>
                </a:lnTo>
                <a:cubicBezTo>
                  <a:pt x="1570074" y="5651259"/>
                  <a:pt x="1544766" y="5562684"/>
                  <a:pt x="1557422" y="5499417"/>
                </a:cubicBezTo>
                <a:cubicBezTo>
                  <a:pt x="1570074" y="5499414"/>
                  <a:pt x="1570078" y="5436149"/>
                  <a:pt x="1570076" y="5372882"/>
                </a:cubicBezTo>
                <a:cubicBezTo>
                  <a:pt x="1570076" y="5309618"/>
                  <a:pt x="1582726" y="5259002"/>
                  <a:pt x="1608035" y="5271653"/>
                </a:cubicBezTo>
                <a:cubicBezTo>
                  <a:pt x="1620690" y="5183081"/>
                  <a:pt x="1620690" y="5145120"/>
                  <a:pt x="1620689" y="5043891"/>
                </a:cubicBezTo>
                <a:close/>
                <a:moveTo>
                  <a:pt x="139210" y="4996022"/>
                </a:moveTo>
                <a:lnTo>
                  <a:pt x="139087" y="5001062"/>
                </a:lnTo>
                <a:cubicBezTo>
                  <a:pt x="137144" y="5033484"/>
                  <a:pt x="133681" y="5066966"/>
                  <a:pt x="127640" y="5102522"/>
                </a:cubicBezTo>
                <a:cubicBezTo>
                  <a:pt x="134267" y="5114828"/>
                  <a:pt x="139226" y="5129124"/>
                  <a:pt x="143042" y="5144790"/>
                </a:cubicBezTo>
                <a:lnTo>
                  <a:pt x="144632" y="5154192"/>
                </a:lnTo>
                <a:lnTo>
                  <a:pt x="142862" y="5083734"/>
                </a:lnTo>
                <a:lnTo>
                  <a:pt x="142894" y="5017103"/>
                </a:lnTo>
                <a:close/>
                <a:moveTo>
                  <a:pt x="2966222" y="4796178"/>
                </a:moveTo>
                <a:cubicBezTo>
                  <a:pt x="2943960" y="4811502"/>
                  <a:pt x="2946632" y="4827998"/>
                  <a:pt x="2947385" y="4848713"/>
                </a:cubicBezTo>
                <a:cubicBezTo>
                  <a:pt x="2955606" y="5132568"/>
                  <a:pt x="2968048" y="5418345"/>
                  <a:pt x="3017699" y="5700701"/>
                </a:cubicBezTo>
                <a:cubicBezTo>
                  <a:pt x="3023795" y="5754405"/>
                  <a:pt x="3046768" y="5815799"/>
                  <a:pt x="3017195" y="5858349"/>
                </a:cubicBezTo>
                <a:cubicBezTo>
                  <a:pt x="2968038" y="5932724"/>
                  <a:pt x="2999442" y="5997959"/>
                  <a:pt x="3016649" y="6072003"/>
                </a:cubicBezTo>
                <a:cubicBezTo>
                  <a:pt x="3039366" y="6212220"/>
                  <a:pt x="3071866" y="6350528"/>
                  <a:pt x="3109499" y="6487352"/>
                </a:cubicBezTo>
                <a:lnTo>
                  <a:pt x="3193523" y="6763580"/>
                </a:lnTo>
                <a:lnTo>
                  <a:pt x="3215621" y="6797463"/>
                </a:lnTo>
                <a:cubicBezTo>
                  <a:pt x="3249426" y="6839049"/>
                  <a:pt x="3282842" y="6860072"/>
                  <a:pt x="3303474" y="6938549"/>
                </a:cubicBezTo>
                <a:cubicBezTo>
                  <a:pt x="3297698" y="6953375"/>
                  <a:pt x="3281246" y="6929888"/>
                  <a:pt x="3273834" y="6927000"/>
                </a:cubicBezTo>
                <a:cubicBezTo>
                  <a:pt x="3320687" y="7047710"/>
                  <a:pt x="3343676" y="7142046"/>
                  <a:pt x="3415644" y="7264004"/>
                </a:cubicBezTo>
                <a:cubicBezTo>
                  <a:pt x="3414011" y="7246292"/>
                  <a:pt x="3425944" y="7259478"/>
                  <a:pt x="3440762" y="7265252"/>
                </a:cubicBezTo>
                <a:cubicBezTo>
                  <a:pt x="3473669" y="7312224"/>
                  <a:pt x="3484348" y="7350537"/>
                  <a:pt x="3497912" y="7381436"/>
                </a:cubicBezTo>
                <a:cubicBezTo>
                  <a:pt x="3511478" y="7412334"/>
                  <a:pt x="3529565" y="7453533"/>
                  <a:pt x="3572770" y="7495980"/>
                </a:cubicBezTo>
                <a:cubicBezTo>
                  <a:pt x="3586336" y="7526879"/>
                  <a:pt x="3568628" y="7528518"/>
                  <a:pt x="3594125" y="7572603"/>
                </a:cubicBezTo>
                <a:cubicBezTo>
                  <a:pt x="3617988" y="7598976"/>
                  <a:pt x="3619242" y="7573851"/>
                  <a:pt x="3644740" y="7617936"/>
                </a:cubicBezTo>
                <a:cubicBezTo>
                  <a:pt x="3652529" y="7663661"/>
                  <a:pt x="3707664" y="7719294"/>
                  <a:pt x="3749616" y="7786866"/>
                </a:cubicBezTo>
                <a:cubicBezTo>
                  <a:pt x="3743840" y="7801694"/>
                  <a:pt x="3785789" y="7869264"/>
                  <a:pt x="3817064" y="7898523"/>
                </a:cubicBezTo>
                <a:cubicBezTo>
                  <a:pt x="3812542" y="7888224"/>
                  <a:pt x="3812542" y="7888224"/>
                  <a:pt x="3812542" y="7888224"/>
                </a:cubicBezTo>
                <a:cubicBezTo>
                  <a:pt x="3808019" y="7877925"/>
                  <a:pt x="3800610" y="7875038"/>
                  <a:pt x="3810908" y="7870512"/>
                </a:cubicBezTo>
                <a:cubicBezTo>
                  <a:pt x="3810908" y="7870512"/>
                  <a:pt x="3815429" y="7880811"/>
                  <a:pt x="3822840" y="7883699"/>
                </a:cubicBezTo>
                <a:cubicBezTo>
                  <a:pt x="3833136" y="7879172"/>
                  <a:pt x="3833136" y="7879172"/>
                  <a:pt x="3833136" y="7879172"/>
                </a:cubicBezTo>
                <a:cubicBezTo>
                  <a:pt x="3857000" y="7905546"/>
                  <a:pt x="3848336" y="7927785"/>
                  <a:pt x="3839292" y="7907186"/>
                </a:cubicBezTo>
                <a:cubicBezTo>
                  <a:pt x="3843814" y="7917485"/>
                  <a:pt x="3843814" y="7917485"/>
                  <a:pt x="3843814" y="7917485"/>
                </a:cubicBezTo>
                <a:cubicBezTo>
                  <a:pt x="3848336" y="7927785"/>
                  <a:pt x="3845448" y="7935197"/>
                  <a:pt x="3845448" y="7935197"/>
                </a:cubicBezTo>
                <a:cubicBezTo>
                  <a:pt x="3838038" y="7932311"/>
                  <a:pt x="3833518" y="7922010"/>
                  <a:pt x="3826106" y="7919123"/>
                </a:cubicBezTo>
                <a:lnTo>
                  <a:pt x="3821928" y="7917495"/>
                </a:lnTo>
                <a:lnTo>
                  <a:pt x="4217118" y="8397302"/>
                </a:lnTo>
                <a:lnTo>
                  <a:pt x="4226942" y="8401994"/>
                </a:lnTo>
                <a:cubicBezTo>
                  <a:pt x="4241414" y="8414948"/>
                  <a:pt x="4252336" y="8430108"/>
                  <a:pt x="4264216" y="8443161"/>
                </a:cubicBezTo>
                <a:lnTo>
                  <a:pt x="4315950" y="8494650"/>
                </a:lnTo>
                <a:lnTo>
                  <a:pt x="4779590" y="8921636"/>
                </a:lnTo>
                <a:lnTo>
                  <a:pt x="5003136" y="9083376"/>
                </a:lnTo>
                <a:lnTo>
                  <a:pt x="5015632" y="9083552"/>
                </a:lnTo>
                <a:cubicBezTo>
                  <a:pt x="5024545" y="9085068"/>
                  <a:pt x="5033383" y="9086128"/>
                  <a:pt x="5042230" y="9085005"/>
                </a:cubicBezTo>
                <a:lnTo>
                  <a:pt x="5052194" y="9080643"/>
                </a:lnTo>
                <a:lnTo>
                  <a:pt x="4898326" y="8953278"/>
                </a:lnTo>
                <a:lnTo>
                  <a:pt x="4893268" y="8949717"/>
                </a:lnTo>
                <a:lnTo>
                  <a:pt x="4882082" y="8939832"/>
                </a:lnTo>
                <a:lnTo>
                  <a:pt x="4873380" y="8932628"/>
                </a:lnTo>
                <a:lnTo>
                  <a:pt x="4870010" y="8929164"/>
                </a:lnTo>
                <a:lnTo>
                  <a:pt x="4733957" y="8808936"/>
                </a:lnTo>
                <a:cubicBezTo>
                  <a:pt x="4631488" y="8711421"/>
                  <a:pt x="4534811" y="8608635"/>
                  <a:pt x="4433788" y="8512905"/>
                </a:cubicBezTo>
                <a:cubicBezTo>
                  <a:pt x="4415758" y="8497914"/>
                  <a:pt x="4399007" y="8480116"/>
                  <a:pt x="4384469" y="8459937"/>
                </a:cubicBezTo>
                <a:lnTo>
                  <a:pt x="4349390" y="8394454"/>
                </a:lnTo>
                <a:lnTo>
                  <a:pt x="4290320" y="8320214"/>
                </a:lnTo>
                <a:cubicBezTo>
                  <a:pt x="4270846" y="8294244"/>
                  <a:pt x="4250630" y="8267079"/>
                  <a:pt x="4225055" y="8236626"/>
                </a:cubicBezTo>
                <a:cubicBezTo>
                  <a:pt x="4215508" y="8242574"/>
                  <a:pt x="4229195" y="8253926"/>
                  <a:pt x="4219649" y="8259875"/>
                </a:cubicBezTo>
                <a:cubicBezTo>
                  <a:pt x="4178580" y="8225817"/>
                  <a:pt x="4158950" y="8204915"/>
                  <a:pt x="4133375" y="8174462"/>
                </a:cubicBezTo>
                <a:cubicBezTo>
                  <a:pt x="4115544" y="8145812"/>
                  <a:pt x="4089970" y="8115359"/>
                  <a:pt x="4052508" y="8065806"/>
                </a:cubicBezTo>
                <a:cubicBezTo>
                  <a:pt x="4056113" y="8050307"/>
                  <a:pt x="4022792" y="8018054"/>
                  <a:pt x="4006766" y="7981653"/>
                </a:cubicBezTo>
                <a:cubicBezTo>
                  <a:pt x="4010906" y="7998953"/>
                  <a:pt x="4009104" y="8006702"/>
                  <a:pt x="3989472" y="7985799"/>
                </a:cubicBezTo>
                <a:cubicBezTo>
                  <a:pt x="3955616" y="7920747"/>
                  <a:pt x="3871145" y="7827588"/>
                  <a:pt x="3868270" y="7769745"/>
                </a:cubicBezTo>
                <a:cubicBezTo>
                  <a:pt x="3813515" y="7724337"/>
                  <a:pt x="3773716" y="7649735"/>
                  <a:pt x="3743464" y="7569188"/>
                </a:cubicBezTo>
                <a:cubicBezTo>
                  <a:pt x="3735718" y="7567386"/>
                  <a:pt x="3735718" y="7567386"/>
                  <a:pt x="3735718" y="7567386"/>
                </a:cubicBezTo>
                <a:cubicBezTo>
                  <a:pt x="3735718" y="7567386"/>
                  <a:pt x="3737522" y="7559636"/>
                  <a:pt x="3737522" y="7559636"/>
                </a:cubicBezTo>
                <a:cubicBezTo>
                  <a:pt x="3729776" y="7557836"/>
                  <a:pt x="3725634" y="7540536"/>
                  <a:pt x="3725634" y="7540536"/>
                </a:cubicBezTo>
                <a:cubicBezTo>
                  <a:pt x="3719692" y="7530986"/>
                  <a:pt x="3727436" y="7532787"/>
                  <a:pt x="3733379" y="7542338"/>
                </a:cubicBezTo>
                <a:lnTo>
                  <a:pt x="3736644" y="7543607"/>
                </a:lnTo>
                <a:lnTo>
                  <a:pt x="3739324" y="7551888"/>
                </a:lnTo>
                <a:cubicBezTo>
                  <a:pt x="3740224" y="7548014"/>
                  <a:pt x="3740675" y="7546076"/>
                  <a:pt x="3739932" y="7544883"/>
                </a:cubicBezTo>
                <a:lnTo>
                  <a:pt x="3736644" y="7543607"/>
                </a:lnTo>
                <a:lnTo>
                  <a:pt x="3732942" y="7532154"/>
                </a:lnTo>
                <a:cubicBezTo>
                  <a:pt x="3723116" y="7511873"/>
                  <a:pt x="3706500" y="7491162"/>
                  <a:pt x="3715014" y="7480890"/>
                </a:cubicBezTo>
                <a:cubicBezTo>
                  <a:pt x="3770304" y="7559094"/>
                  <a:pt x="3820384" y="7554407"/>
                  <a:pt x="3862522" y="7654056"/>
                </a:cubicBezTo>
                <a:cubicBezTo>
                  <a:pt x="3858917" y="7669554"/>
                  <a:pt x="3839284" y="7648652"/>
                  <a:pt x="3831539" y="7646849"/>
                </a:cubicBezTo>
                <a:cubicBezTo>
                  <a:pt x="3895112" y="7759652"/>
                  <a:pt x="3931307" y="7849751"/>
                  <a:pt x="4019918" y="7960209"/>
                </a:cubicBezTo>
                <a:cubicBezTo>
                  <a:pt x="4015778" y="7942910"/>
                  <a:pt x="4029467" y="7954263"/>
                  <a:pt x="4044958" y="7957865"/>
                </a:cubicBezTo>
                <a:cubicBezTo>
                  <a:pt x="4084220" y="7999671"/>
                  <a:pt x="4100249" y="8036070"/>
                  <a:pt x="4118078" y="8064722"/>
                </a:cubicBezTo>
                <a:cubicBezTo>
                  <a:pt x="4135908" y="8093373"/>
                  <a:pt x="4159680" y="8131574"/>
                  <a:pt x="4208492" y="8167431"/>
                </a:cubicBezTo>
                <a:cubicBezTo>
                  <a:pt x="4226321" y="8196083"/>
                  <a:pt x="4209028" y="8200229"/>
                  <a:pt x="4240546" y="8240231"/>
                </a:cubicBezTo>
                <a:cubicBezTo>
                  <a:pt x="4267924" y="8262935"/>
                  <a:pt x="4265585" y="8237888"/>
                  <a:pt x="4297103" y="8277890"/>
                </a:cubicBezTo>
                <a:cubicBezTo>
                  <a:pt x="4304214" y="8299964"/>
                  <a:pt x="4323398" y="8322803"/>
                  <a:pt x="4347194" y="8347739"/>
                </a:cubicBezTo>
                <a:lnTo>
                  <a:pt x="4351784" y="8352600"/>
                </a:lnTo>
                <a:lnTo>
                  <a:pt x="4361840" y="8340473"/>
                </a:lnTo>
                <a:lnTo>
                  <a:pt x="4268230" y="8210715"/>
                </a:lnTo>
                <a:lnTo>
                  <a:pt x="4380947" y="8337401"/>
                </a:lnTo>
                <a:lnTo>
                  <a:pt x="4391542" y="8337747"/>
                </a:lnTo>
                <a:cubicBezTo>
                  <a:pt x="4397750" y="8343965"/>
                  <a:pt x="4402250" y="8353925"/>
                  <a:pt x="4408034" y="8361078"/>
                </a:cubicBezTo>
                <a:cubicBezTo>
                  <a:pt x="4482524" y="8435680"/>
                  <a:pt x="4562459" y="8508246"/>
                  <a:pt x="4635240" y="8586590"/>
                </a:cubicBezTo>
                <a:lnTo>
                  <a:pt x="5039628" y="8963541"/>
                </a:lnTo>
                <a:lnTo>
                  <a:pt x="5454780" y="9255388"/>
                </a:lnTo>
                <a:cubicBezTo>
                  <a:pt x="5602636" y="9352022"/>
                  <a:pt x="5753536" y="9444945"/>
                  <a:pt x="5905180" y="9536937"/>
                </a:cubicBezTo>
                <a:cubicBezTo>
                  <a:pt x="5519662" y="9287486"/>
                  <a:pt x="5171191" y="9001436"/>
                  <a:pt x="4854150" y="8681319"/>
                </a:cubicBezTo>
                <a:lnTo>
                  <a:pt x="4576214" y="8371013"/>
                </a:lnTo>
                <a:lnTo>
                  <a:pt x="4394212" y="8183049"/>
                </a:lnTo>
                <a:lnTo>
                  <a:pt x="4349627" y="8105747"/>
                </a:lnTo>
                <a:lnTo>
                  <a:pt x="4344314" y="8098556"/>
                </a:lnTo>
                <a:lnTo>
                  <a:pt x="4243772" y="7987931"/>
                </a:lnTo>
                <a:cubicBezTo>
                  <a:pt x="3819179" y="7473444"/>
                  <a:pt x="3485410" y="6881225"/>
                  <a:pt x="3267006" y="6235823"/>
                </a:cubicBezTo>
                <a:lnTo>
                  <a:pt x="3211728" y="6031370"/>
                </a:lnTo>
                <a:lnTo>
                  <a:pt x="3206867" y="6033956"/>
                </a:lnTo>
                <a:cubicBezTo>
                  <a:pt x="3204473" y="6033330"/>
                  <a:pt x="3202001" y="6031191"/>
                  <a:pt x="3199584" y="6028499"/>
                </a:cubicBezTo>
                <a:lnTo>
                  <a:pt x="3192322" y="6019941"/>
                </a:lnTo>
                <a:lnTo>
                  <a:pt x="3227930" y="6178428"/>
                </a:lnTo>
                <a:cubicBezTo>
                  <a:pt x="3231658" y="6195404"/>
                  <a:pt x="3236465" y="6210009"/>
                  <a:pt x="3224717" y="6218504"/>
                </a:cubicBezTo>
                <a:lnTo>
                  <a:pt x="3221740" y="6219554"/>
                </a:lnTo>
                <a:lnTo>
                  <a:pt x="3233850" y="6276857"/>
                </a:lnTo>
                <a:cubicBezTo>
                  <a:pt x="3241373" y="6306689"/>
                  <a:pt x="3250618" y="6337751"/>
                  <a:pt x="3262542" y="6371084"/>
                </a:cubicBezTo>
                <a:cubicBezTo>
                  <a:pt x="3264276" y="6353381"/>
                  <a:pt x="3273509" y="6368579"/>
                  <a:pt x="3286976" y="6377040"/>
                </a:cubicBezTo>
                <a:cubicBezTo>
                  <a:pt x="3310442" y="6429372"/>
                  <a:pt x="3313712" y="6469010"/>
                  <a:pt x="3321210" y="6501911"/>
                </a:cubicBezTo>
                <a:cubicBezTo>
                  <a:pt x="3328712" y="6534812"/>
                  <a:pt x="3338714" y="6578682"/>
                  <a:pt x="3373146" y="6628508"/>
                </a:cubicBezTo>
                <a:cubicBezTo>
                  <a:pt x="3380648" y="6661410"/>
                  <a:pt x="3362948" y="6659682"/>
                  <a:pt x="3379682" y="6707784"/>
                </a:cubicBezTo>
                <a:cubicBezTo>
                  <a:pt x="3398150" y="6738179"/>
                  <a:pt x="3404116" y="6713741"/>
                  <a:pt x="3420848" y="6761841"/>
                </a:cubicBezTo>
                <a:cubicBezTo>
                  <a:pt x="3419885" y="6808215"/>
                  <a:pt x="3463552" y="6873239"/>
                  <a:pt x="3492018" y="6947505"/>
                </a:cubicBezTo>
                <a:cubicBezTo>
                  <a:pt x="3483552" y="6960977"/>
                  <a:pt x="3512021" y="7035242"/>
                  <a:pt x="3537221" y="7069871"/>
                </a:cubicBezTo>
                <a:cubicBezTo>
                  <a:pt x="3534720" y="7058904"/>
                  <a:pt x="3534720" y="7058904"/>
                  <a:pt x="3534720" y="7058904"/>
                </a:cubicBezTo>
                <a:cubicBezTo>
                  <a:pt x="3532220" y="7047936"/>
                  <a:pt x="3525488" y="7043706"/>
                  <a:pt x="3536454" y="7041201"/>
                </a:cubicBezTo>
                <a:cubicBezTo>
                  <a:pt x="3536454" y="7041201"/>
                  <a:pt x="3538955" y="7052168"/>
                  <a:pt x="3545687" y="7056398"/>
                </a:cubicBezTo>
                <a:cubicBezTo>
                  <a:pt x="3556652" y="7053894"/>
                  <a:pt x="3556652" y="7053894"/>
                  <a:pt x="3556652" y="7053894"/>
                </a:cubicBezTo>
                <a:cubicBezTo>
                  <a:pt x="3575120" y="7084290"/>
                  <a:pt x="3562421" y="7104500"/>
                  <a:pt x="3557422" y="7082565"/>
                </a:cubicBezTo>
                <a:cubicBezTo>
                  <a:pt x="3559922" y="7093532"/>
                  <a:pt x="3559922" y="7093532"/>
                  <a:pt x="3559922" y="7093532"/>
                </a:cubicBezTo>
                <a:cubicBezTo>
                  <a:pt x="3562421" y="7104500"/>
                  <a:pt x="3558190" y="7111235"/>
                  <a:pt x="3558190" y="7111235"/>
                </a:cubicBezTo>
                <a:cubicBezTo>
                  <a:pt x="3551456" y="7107003"/>
                  <a:pt x="3548956" y="7096035"/>
                  <a:pt x="3542222" y="7091805"/>
                </a:cubicBezTo>
                <a:cubicBezTo>
                  <a:pt x="3522022" y="7079111"/>
                  <a:pt x="3499322" y="7055451"/>
                  <a:pt x="3516058" y="7103550"/>
                </a:cubicBezTo>
                <a:cubicBezTo>
                  <a:pt x="3474122" y="7020822"/>
                  <a:pt x="3448154" y="6957524"/>
                  <a:pt x="3433152" y="6891720"/>
                </a:cubicBezTo>
                <a:cubicBezTo>
                  <a:pt x="3407186" y="6828422"/>
                  <a:pt x="3394684" y="6773586"/>
                  <a:pt x="3366216" y="6699320"/>
                </a:cubicBezTo>
                <a:cubicBezTo>
                  <a:pt x="3355248" y="6701825"/>
                  <a:pt x="3364484" y="6717024"/>
                  <a:pt x="3353518" y="6719529"/>
                </a:cubicBezTo>
                <a:cubicBezTo>
                  <a:pt x="3325817" y="6673934"/>
                  <a:pt x="3314084" y="6647768"/>
                  <a:pt x="3299850" y="6610635"/>
                </a:cubicBezTo>
                <a:cubicBezTo>
                  <a:pt x="3292349" y="6577733"/>
                  <a:pt x="3278114" y="6540600"/>
                  <a:pt x="3258880" y="6481532"/>
                </a:cubicBezTo>
                <a:cubicBezTo>
                  <a:pt x="3267346" y="6468062"/>
                  <a:pt x="3246380" y="6426698"/>
                  <a:pt x="3243110" y="6387060"/>
                </a:cubicBezTo>
                <a:cubicBezTo>
                  <a:pt x="3241379" y="6404762"/>
                  <a:pt x="3237146" y="6411498"/>
                  <a:pt x="3225413" y="6385334"/>
                </a:cubicBezTo>
                <a:cubicBezTo>
                  <a:pt x="3220028" y="6349064"/>
                  <a:pt x="3204977" y="6302021"/>
                  <a:pt x="3193292" y="6257094"/>
                </a:cubicBezTo>
                <a:lnTo>
                  <a:pt x="3186686" y="6225378"/>
                </a:lnTo>
                <a:lnTo>
                  <a:pt x="3176492" y="6225662"/>
                </a:lnTo>
                <a:cubicBezTo>
                  <a:pt x="3169302" y="6220476"/>
                  <a:pt x="3164804" y="6210788"/>
                  <a:pt x="3162320" y="6199470"/>
                </a:cubicBezTo>
                <a:lnTo>
                  <a:pt x="3154300" y="6149984"/>
                </a:lnTo>
                <a:cubicBezTo>
                  <a:pt x="3062178" y="5726052"/>
                  <a:pt x="2996910" y="5299074"/>
                  <a:pt x="2993406" y="4859490"/>
                </a:cubicBezTo>
                <a:cubicBezTo>
                  <a:pt x="2992656" y="4838775"/>
                  <a:pt x="3003808" y="4803111"/>
                  <a:pt x="2966222" y="4796178"/>
                </a:cubicBezTo>
                <a:close/>
                <a:moveTo>
                  <a:pt x="175099" y="4684419"/>
                </a:moveTo>
                <a:lnTo>
                  <a:pt x="171418" y="4693523"/>
                </a:lnTo>
                <a:cubicBezTo>
                  <a:pt x="169517" y="4699338"/>
                  <a:pt x="167845" y="4706399"/>
                  <a:pt x="166832" y="4715702"/>
                </a:cubicBezTo>
                <a:cubicBezTo>
                  <a:pt x="164774" y="4754585"/>
                  <a:pt x="162868" y="4702238"/>
                  <a:pt x="154717" y="4696059"/>
                </a:cubicBezTo>
                <a:lnTo>
                  <a:pt x="153653" y="4696379"/>
                </a:lnTo>
                <a:lnTo>
                  <a:pt x="162041" y="4772906"/>
                </a:lnTo>
                <a:lnTo>
                  <a:pt x="169337" y="4750575"/>
                </a:lnTo>
                <a:cubicBezTo>
                  <a:pt x="171688" y="4735623"/>
                  <a:pt x="173215" y="4716597"/>
                  <a:pt x="174475" y="4695869"/>
                </a:cubicBezTo>
                <a:close/>
                <a:moveTo>
                  <a:pt x="1004585" y="4636356"/>
                </a:moveTo>
                <a:lnTo>
                  <a:pt x="970019" y="4725380"/>
                </a:lnTo>
                <a:lnTo>
                  <a:pt x="965716" y="4750385"/>
                </a:lnTo>
                <a:lnTo>
                  <a:pt x="970034" y="4774376"/>
                </a:lnTo>
                <a:cubicBezTo>
                  <a:pt x="971045" y="4790331"/>
                  <a:pt x="970007" y="4808609"/>
                  <a:pt x="965494" y="4831253"/>
                </a:cubicBezTo>
                <a:cubicBezTo>
                  <a:pt x="960503" y="4835858"/>
                  <a:pt x="957050" y="4832117"/>
                  <a:pt x="954268" y="4826603"/>
                </a:cubicBezTo>
                <a:lnTo>
                  <a:pt x="953048" y="4824008"/>
                </a:lnTo>
                <a:lnTo>
                  <a:pt x="950050" y="4841435"/>
                </a:lnTo>
                <a:lnTo>
                  <a:pt x="943958" y="4841435"/>
                </a:lnTo>
                <a:lnTo>
                  <a:pt x="931352" y="4963230"/>
                </a:lnTo>
                <a:cubicBezTo>
                  <a:pt x="926975" y="5012306"/>
                  <a:pt x="924947" y="5062679"/>
                  <a:pt x="929729" y="5122931"/>
                </a:cubicBezTo>
                <a:cubicBezTo>
                  <a:pt x="935108" y="5108730"/>
                  <a:pt x="939325" y="5123313"/>
                  <a:pt x="948533" y="5133290"/>
                </a:cubicBezTo>
                <a:cubicBezTo>
                  <a:pt x="956198" y="5181645"/>
                  <a:pt x="950050" y="5215034"/>
                  <a:pt x="948890" y="5243817"/>
                </a:cubicBezTo>
                <a:cubicBezTo>
                  <a:pt x="947734" y="5272602"/>
                  <a:pt x="946189" y="5310978"/>
                  <a:pt x="963448" y="5359716"/>
                </a:cubicBezTo>
                <a:cubicBezTo>
                  <a:pt x="962288" y="5388500"/>
                  <a:pt x="948089" y="5383130"/>
                  <a:pt x="951149" y="5426495"/>
                </a:cubicBezTo>
                <a:cubicBezTo>
                  <a:pt x="959587" y="5455662"/>
                  <a:pt x="969953" y="5436855"/>
                  <a:pt x="973013" y="5480220"/>
                </a:cubicBezTo>
                <a:cubicBezTo>
                  <a:pt x="967444" y="5499219"/>
                  <a:pt x="970028" y="5524548"/>
                  <a:pt x="974866" y="5553570"/>
                </a:cubicBezTo>
                <a:lnTo>
                  <a:pt x="983561" y="5607579"/>
                </a:lnTo>
                <a:lnTo>
                  <a:pt x="983264" y="5603807"/>
                </a:lnTo>
                <a:cubicBezTo>
                  <a:pt x="984845" y="5587991"/>
                  <a:pt x="988009" y="5575337"/>
                  <a:pt x="988007" y="5562681"/>
                </a:cubicBezTo>
                <a:cubicBezTo>
                  <a:pt x="988010" y="5613299"/>
                  <a:pt x="1000663" y="5638607"/>
                  <a:pt x="1013318" y="5638604"/>
                </a:cubicBezTo>
                <a:cubicBezTo>
                  <a:pt x="1000663" y="5562684"/>
                  <a:pt x="1013318" y="5537375"/>
                  <a:pt x="1000663" y="5474109"/>
                </a:cubicBezTo>
                <a:cubicBezTo>
                  <a:pt x="1025971" y="5423496"/>
                  <a:pt x="1051279" y="5486763"/>
                  <a:pt x="1051279" y="5423496"/>
                </a:cubicBezTo>
                <a:lnTo>
                  <a:pt x="1051136" y="5420049"/>
                </a:lnTo>
                <a:lnTo>
                  <a:pt x="1044272" y="5328966"/>
                </a:lnTo>
                <a:cubicBezTo>
                  <a:pt x="1042762" y="5296539"/>
                  <a:pt x="1041310" y="5262711"/>
                  <a:pt x="1037272" y="5223147"/>
                </a:cubicBezTo>
                <a:cubicBezTo>
                  <a:pt x="1026034" y="5222699"/>
                  <a:pt x="1030975" y="5239784"/>
                  <a:pt x="1019735" y="5239334"/>
                </a:cubicBezTo>
                <a:cubicBezTo>
                  <a:pt x="1004911" y="5188086"/>
                  <a:pt x="1000423" y="5159763"/>
                  <a:pt x="996383" y="5120201"/>
                </a:cubicBezTo>
                <a:cubicBezTo>
                  <a:pt x="997742" y="5086482"/>
                  <a:pt x="993706" y="5046920"/>
                  <a:pt x="990572" y="4984880"/>
                </a:cubicBezTo>
                <a:cubicBezTo>
                  <a:pt x="1002265" y="4974087"/>
                  <a:pt x="992834" y="4928682"/>
                  <a:pt x="1000037" y="4889568"/>
                </a:cubicBezTo>
                <a:cubicBezTo>
                  <a:pt x="993739" y="4906203"/>
                  <a:pt x="987893" y="4911599"/>
                  <a:pt x="983404" y="4883276"/>
                </a:cubicBezTo>
                <a:cubicBezTo>
                  <a:pt x="991964" y="4810443"/>
                  <a:pt x="974461" y="4685915"/>
                  <a:pt x="1004594" y="4636457"/>
                </a:cubicBezTo>
                <a:close/>
                <a:moveTo>
                  <a:pt x="149099" y="4457675"/>
                </a:moveTo>
                <a:lnTo>
                  <a:pt x="143266" y="4491044"/>
                </a:lnTo>
                <a:lnTo>
                  <a:pt x="143735" y="4525754"/>
                </a:lnTo>
                <a:lnTo>
                  <a:pt x="149555" y="4628400"/>
                </a:lnTo>
                <a:lnTo>
                  <a:pt x="152983" y="4628075"/>
                </a:lnTo>
                <a:cubicBezTo>
                  <a:pt x="158735" y="4631058"/>
                  <a:pt x="163564" y="4639694"/>
                  <a:pt x="169382" y="4644875"/>
                </a:cubicBezTo>
                <a:lnTo>
                  <a:pt x="177158" y="4646628"/>
                </a:lnTo>
                <a:lnTo>
                  <a:pt x="178010" y="4630940"/>
                </a:lnTo>
                <a:cubicBezTo>
                  <a:pt x="180575" y="4587402"/>
                  <a:pt x="184301" y="4546529"/>
                  <a:pt x="193639" y="4527261"/>
                </a:cubicBezTo>
                <a:cubicBezTo>
                  <a:pt x="179014" y="4528574"/>
                  <a:pt x="171049" y="4521917"/>
                  <a:pt x="183061" y="4491354"/>
                </a:cubicBezTo>
                <a:lnTo>
                  <a:pt x="184220" y="4484595"/>
                </a:lnTo>
                <a:lnTo>
                  <a:pt x="164446" y="4477784"/>
                </a:lnTo>
                <a:close/>
                <a:moveTo>
                  <a:pt x="1160026" y="4212987"/>
                </a:moveTo>
                <a:lnTo>
                  <a:pt x="1147762" y="4244943"/>
                </a:lnTo>
                <a:cubicBezTo>
                  <a:pt x="1140644" y="4263330"/>
                  <a:pt x="1133527" y="4281519"/>
                  <a:pt x="1127200" y="4297337"/>
                </a:cubicBezTo>
                <a:cubicBezTo>
                  <a:pt x="1114547" y="4373258"/>
                  <a:pt x="1127201" y="4474485"/>
                  <a:pt x="1101892" y="4525101"/>
                </a:cubicBezTo>
                <a:cubicBezTo>
                  <a:pt x="1101892" y="4499793"/>
                  <a:pt x="1089239" y="4474485"/>
                  <a:pt x="1089239" y="4474485"/>
                </a:cubicBezTo>
                <a:lnTo>
                  <a:pt x="1066336" y="4519083"/>
                </a:lnTo>
                <a:lnTo>
                  <a:pt x="1064863" y="4537541"/>
                </a:lnTo>
                <a:cubicBezTo>
                  <a:pt x="1061941" y="4540236"/>
                  <a:pt x="1059469" y="4540491"/>
                  <a:pt x="1057318" y="4539261"/>
                </a:cubicBezTo>
                <a:lnTo>
                  <a:pt x="1056508" y="4538223"/>
                </a:lnTo>
                <a:lnTo>
                  <a:pt x="1047917" y="4554953"/>
                </a:lnTo>
                <a:lnTo>
                  <a:pt x="1037087" y="4575152"/>
                </a:lnTo>
                <a:lnTo>
                  <a:pt x="1033973" y="4605788"/>
                </a:lnTo>
                <a:cubicBezTo>
                  <a:pt x="1024109" y="4693521"/>
                  <a:pt x="1014565" y="4773350"/>
                  <a:pt x="1022969" y="4879224"/>
                </a:cubicBezTo>
                <a:cubicBezTo>
                  <a:pt x="1029266" y="4862589"/>
                  <a:pt x="1034207" y="4879671"/>
                  <a:pt x="1044995" y="4891359"/>
                </a:cubicBezTo>
                <a:cubicBezTo>
                  <a:pt x="1053974" y="4948004"/>
                  <a:pt x="1046771" y="4987119"/>
                  <a:pt x="1045415" y="5020836"/>
                </a:cubicBezTo>
                <a:cubicBezTo>
                  <a:pt x="1044736" y="5037696"/>
                  <a:pt x="1043945" y="5057364"/>
                  <a:pt x="1045849" y="5079956"/>
                </a:cubicBezTo>
                <a:lnTo>
                  <a:pt x="1053521" y="5115344"/>
                </a:lnTo>
                <a:lnTo>
                  <a:pt x="1054442" y="5115068"/>
                </a:lnTo>
                <a:cubicBezTo>
                  <a:pt x="1057606" y="5110323"/>
                  <a:pt x="1057607" y="5100833"/>
                  <a:pt x="1051282" y="5081852"/>
                </a:cubicBezTo>
                <a:cubicBezTo>
                  <a:pt x="1076582" y="5119812"/>
                  <a:pt x="1089239" y="5107157"/>
                  <a:pt x="1101892" y="5119812"/>
                </a:cubicBezTo>
                <a:cubicBezTo>
                  <a:pt x="1114546" y="5296962"/>
                  <a:pt x="1165160" y="5512071"/>
                  <a:pt x="1228429" y="5448803"/>
                </a:cubicBezTo>
                <a:cubicBezTo>
                  <a:pt x="1228429" y="5410842"/>
                  <a:pt x="1225267" y="5372882"/>
                  <a:pt x="1223684" y="5338083"/>
                </a:cubicBezTo>
                <a:lnTo>
                  <a:pt x="1227343" y="5267367"/>
                </a:lnTo>
                <a:lnTo>
                  <a:pt x="1220456" y="5226296"/>
                </a:lnTo>
                <a:cubicBezTo>
                  <a:pt x="1216307" y="5189543"/>
                  <a:pt x="1214854" y="5155712"/>
                  <a:pt x="1216210" y="5121995"/>
                </a:cubicBezTo>
                <a:cubicBezTo>
                  <a:pt x="1207684" y="5054109"/>
                  <a:pt x="1209946" y="4997912"/>
                  <a:pt x="1201873" y="4918788"/>
                </a:cubicBezTo>
                <a:cubicBezTo>
                  <a:pt x="1190633" y="4918341"/>
                  <a:pt x="1195574" y="4935423"/>
                  <a:pt x="1184335" y="4934976"/>
                </a:cubicBezTo>
                <a:cubicBezTo>
                  <a:pt x="1169510" y="4883726"/>
                  <a:pt x="1165021" y="4855404"/>
                  <a:pt x="1160984" y="4815842"/>
                </a:cubicBezTo>
                <a:cubicBezTo>
                  <a:pt x="1162342" y="4782125"/>
                  <a:pt x="1158305" y="4742561"/>
                  <a:pt x="1155173" y="4680522"/>
                </a:cubicBezTo>
                <a:cubicBezTo>
                  <a:pt x="1166864" y="4669728"/>
                  <a:pt x="1157432" y="4624323"/>
                  <a:pt x="1164637" y="4585209"/>
                </a:cubicBezTo>
                <a:cubicBezTo>
                  <a:pt x="1158337" y="4601846"/>
                  <a:pt x="1152493" y="4607240"/>
                  <a:pt x="1148003" y="4578918"/>
                </a:cubicBezTo>
                <a:cubicBezTo>
                  <a:pt x="1156564" y="4506086"/>
                  <a:pt x="1139060" y="4381556"/>
                  <a:pt x="1169194" y="4332098"/>
                </a:cubicBezTo>
                <a:cubicBezTo>
                  <a:pt x="1159310" y="4297931"/>
                  <a:pt x="1156624" y="4259829"/>
                  <a:pt x="1158937" y="4219817"/>
                </a:cubicBezTo>
                <a:close/>
                <a:moveTo>
                  <a:pt x="91588" y="4168734"/>
                </a:moveTo>
                <a:lnTo>
                  <a:pt x="83972" y="4316366"/>
                </a:lnTo>
                <a:lnTo>
                  <a:pt x="74405" y="4340697"/>
                </a:lnTo>
                <a:cubicBezTo>
                  <a:pt x="74405" y="4340697"/>
                  <a:pt x="74405" y="4340697"/>
                  <a:pt x="82370" y="4347356"/>
                </a:cubicBezTo>
                <a:lnTo>
                  <a:pt x="83972" y="4316366"/>
                </a:lnTo>
                <a:lnTo>
                  <a:pt x="86419" y="4310133"/>
                </a:lnTo>
                <a:cubicBezTo>
                  <a:pt x="101044" y="4308821"/>
                  <a:pt x="102349" y="4323447"/>
                  <a:pt x="95689" y="4331417"/>
                </a:cubicBezTo>
                <a:lnTo>
                  <a:pt x="100619" y="4335539"/>
                </a:lnTo>
                <a:lnTo>
                  <a:pt x="104017" y="4168869"/>
                </a:lnTo>
                <a:cubicBezTo>
                  <a:pt x="100312" y="4173339"/>
                  <a:pt x="96818" y="4173462"/>
                  <a:pt x="93514" y="4171199"/>
                </a:cubicBezTo>
                <a:close/>
                <a:moveTo>
                  <a:pt x="1747226" y="4145492"/>
                </a:moveTo>
                <a:lnTo>
                  <a:pt x="1747224" y="4196109"/>
                </a:lnTo>
                <a:cubicBezTo>
                  <a:pt x="1734570" y="4208762"/>
                  <a:pt x="1734570" y="4221414"/>
                  <a:pt x="1734570" y="4221414"/>
                </a:cubicBezTo>
                <a:lnTo>
                  <a:pt x="1734570" y="4208762"/>
                </a:lnTo>
                <a:lnTo>
                  <a:pt x="1734570" y="4196109"/>
                </a:lnTo>
                <a:lnTo>
                  <a:pt x="1734570" y="4183452"/>
                </a:lnTo>
                <a:cubicBezTo>
                  <a:pt x="1734570" y="4170800"/>
                  <a:pt x="1734570" y="4158146"/>
                  <a:pt x="1747226" y="4145492"/>
                </a:cubicBezTo>
                <a:close/>
                <a:moveTo>
                  <a:pt x="302197" y="4128171"/>
                </a:moveTo>
                <a:cubicBezTo>
                  <a:pt x="286436" y="4154439"/>
                  <a:pt x="275927" y="4180709"/>
                  <a:pt x="270673" y="4206978"/>
                </a:cubicBezTo>
                <a:cubicBezTo>
                  <a:pt x="260167" y="4280525"/>
                  <a:pt x="254914" y="4354077"/>
                  <a:pt x="244402" y="4427628"/>
                </a:cubicBezTo>
                <a:lnTo>
                  <a:pt x="233195" y="4459299"/>
                </a:lnTo>
                <a:lnTo>
                  <a:pt x="228695" y="4527801"/>
                </a:lnTo>
                <a:lnTo>
                  <a:pt x="220168" y="4693059"/>
                </a:lnTo>
                <a:lnTo>
                  <a:pt x="210602" y="4717389"/>
                </a:lnTo>
                <a:cubicBezTo>
                  <a:pt x="210602" y="4717389"/>
                  <a:pt x="210602" y="4717389"/>
                  <a:pt x="218566" y="4724043"/>
                </a:cubicBezTo>
                <a:lnTo>
                  <a:pt x="220168" y="4693059"/>
                </a:lnTo>
                <a:lnTo>
                  <a:pt x="222616" y="4686827"/>
                </a:lnTo>
                <a:cubicBezTo>
                  <a:pt x="237241" y="4685514"/>
                  <a:pt x="238546" y="4700138"/>
                  <a:pt x="231886" y="4708109"/>
                </a:cubicBezTo>
                <a:cubicBezTo>
                  <a:pt x="239851" y="4714763"/>
                  <a:pt x="239851" y="4714763"/>
                  <a:pt x="239851" y="4714763"/>
                </a:cubicBezTo>
                <a:cubicBezTo>
                  <a:pt x="265319" y="4587170"/>
                  <a:pt x="288179" y="4430322"/>
                  <a:pt x="292363" y="4312007"/>
                </a:cubicBezTo>
                <a:lnTo>
                  <a:pt x="323828" y="4208169"/>
                </a:lnTo>
                <a:lnTo>
                  <a:pt x="322393" y="4195155"/>
                </a:lnTo>
                <a:cubicBezTo>
                  <a:pt x="317960" y="4172826"/>
                  <a:pt x="311393" y="4150499"/>
                  <a:pt x="302197" y="4128171"/>
                </a:cubicBezTo>
                <a:close/>
                <a:moveTo>
                  <a:pt x="136856" y="4085625"/>
                </a:moveTo>
                <a:lnTo>
                  <a:pt x="122686" y="4126770"/>
                </a:lnTo>
                <a:cubicBezTo>
                  <a:pt x="115268" y="4163018"/>
                  <a:pt x="116146" y="4201986"/>
                  <a:pt x="116063" y="4254851"/>
                </a:cubicBezTo>
                <a:lnTo>
                  <a:pt x="115835" y="4265180"/>
                </a:lnTo>
                <a:lnTo>
                  <a:pt x="132179" y="4167393"/>
                </a:lnTo>
                <a:lnTo>
                  <a:pt x="132100" y="4159281"/>
                </a:lnTo>
                <a:close/>
                <a:moveTo>
                  <a:pt x="146296" y="3904146"/>
                </a:moveTo>
                <a:cubicBezTo>
                  <a:pt x="144367" y="3904998"/>
                  <a:pt x="142183" y="3908090"/>
                  <a:pt x="139528" y="3914934"/>
                </a:cubicBezTo>
                <a:cubicBezTo>
                  <a:pt x="145255" y="3940773"/>
                  <a:pt x="144134" y="3963960"/>
                  <a:pt x="142351" y="3988856"/>
                </a:cubicBezTo>
                <a:lnTo>
                  <a:pt x="142147" y="4003731"/>
                </a:lnTo>
                <a:lnTo>
                  <a:pt x="148504" y="3905261"/>
                </a:lnTo>
                <a:close/>
                <a:moveTo>
                  <a:pt x="166543" y="3359468"/>
                </a:moveTo>
                <a:cubicBezTo>
                  <a:pt x="165046" y="3357510"/>
                  <a:pt x="163340" y="3357566"/>
                  <a:pt x="161255" y="3361278"/>
                </a:cubicBezTo>
                <a:cubicBezTo>
                  <a:pt x="158473" y="3366230"/>
                  <a:pt x="155014" y="3377684"/>
                  <a:pt x="150472" y="3399543"/>
                </a:cubicBezTo>
                <a:cubicBezTo>
                  <a:pt x="154664" y="3409040"/>
                  <a:pt x="154664" y="3409040"/>
                  <a:pt x="154664" y="3409040"/>
                </a:cubicBezTo>
                <a:cubicBezTo>
                  <a:pt x="159973" y="3395351"/>
                  <a:pt x="159973" y="3395351"/>
                  <a:pt x="159973" y="3395351"/>
                </a:cubicBezTo>
                <a:cubicBezTo>
                  <a:pt x="159973" y="3395351"/>
                  <a:pt x="159973" y="3395351"/>
                  <a:pt x="164165" y="3404847"/>
                </a:cubicBezTo>
                <a:cubicBezTo>
                  <a:pt x="164165" y="3404847"/>
                  <a:pt x="168355" y="3414344"/>
                  <a:pt x="168355" y="3414344"/>
                </a:cubicBezTo>
                <a:cubicBezTo>
                  <a:pt x="158852" y="3418536"/>
                  <a:pt x="163045" y="3428033"/>
                  <a:pt x="163045" y="3428033"/>
                </a:cubicBezTo>
                <a:cubicBezTo>
                  <a:pt x="153542" y="3432227"/>
                  <a:pt x="153542" y="3432227"/>
                  <a:pt x="153542" y="3432227"/>
                </a:cubicBezTo>
                <a:cubicBezTo>
                  <a:pt x="172546" y="3423840"/>
                  <a:pt x="154373" y="3511281"/>
                  <a:pt x="150184" y="3501785"/>
                </a:cubicBezTo>
                <a:cubicBezTo>
                  <a:pt x="145991" y="3492288"/>
                  <a:pt x="145991" y="3492288"/>
                  <a:pt x="145991" y="3492288"/>
                </a:cubicBezTo>
                <a:cubicBezTo>
                  <a:pt x="145991" y="3492288"/>
                  <a:pt x="150184" y="3501785"/>
                  <a:pt x="144872" y="3515475"/>
                </a:cubicBezTo>
                <a:cubicBezTo>
                  <a:pt x="144872" y="3515475"/>
                  <a:pt x="139562" y="3529161"/>
                  <a:pt x="139562" y="3529161"/>
                </a:cubicBezTo>
                <a:cubicBezTo>
                  <a:pt x="139562" y="3529161"/>
                  <a:pt x="130060" y="3533354"/>
                  <a:pt x="135371" y="3519663"/>
                </a:cubicBezTo>
                <a:cubicBezTo>
                  <a:pt x="135371" y="3519663"/>
                  <a:pt x="131180" y="3510168"/>
                  <a:pt x="131180" y="3510168"/>
                </a:cubicBezTo>
                <a:cubicBezTo>
                  <a:pt x="123629" y="3570230"/>
                  <a:pt x="73595" y="3739805"/>
                  <a:pt x="85049" y="3791483"/>
                </a:cubicBezTo>
                <a:cubicBezTo>
                  <a:pt x="110482" y="3746220"/>
                  <a:pt x="126413" y="3705153"/>
                  <a:pt x="153794" y="3715758"/>
                </a:cubicBezTo>
                <a:cubicBezTo>
                  <a:pt x="149813" y="3726026"/>
                  <a:pt x="144571" y="3762377"/>
                  <a:pt x="156463" y="3768831"/>
                </a:cubicBezTo>
                <a:lnTo>
                  <a:pt x="166171" y="3765864"/>
                </a:lnTo>
                <a:lnTo>
                  <a:pt x="197119" y="3566031"/>
                </a:lnTo>
                <a:lnTo>
                  <a:pt x="236113" y="3380820"/>
                </a:lnTo>
                <a:lnTo>
                  <a:pt x="224242" y="3412373"/>
                </a:lnTo>
                <a:cubicBezTo>
                  <a:pt x="208309" y="3453441"/>
                  <a:pt x="216980" y="3370194"/>
                  <a:pt x="203290" y="3364890"/>
                </a:cubicBezTo>
                <a:cubicBezTo>
                  <a:pt x="203290" y="3364890"/>
                  <a:pt x="192667" y="3392270"/>
                  <a:pt x="178976" y="3386964"/>
                </a:cubicBezTo>
                <a:cubicBezTo>
                  <a:pt x="173632" y="3389322"/>
                  <a:pt x="171029" y="3365342"/>
                  <a:pt x="166543" y="3359468"/>
                </a:cubicBezTo>
                <a:close/>
                <a:moveTo>
                  <a:pt x="675232" y="2205345"/>
                </a:moveTo>
                <a:cubicBezTo>
                  <a:pt x="646334" y="2226359"/>
                  <a:pt x="622691" y="2250000"/>
                  <a:pt x="598391" y="2271671"/>
                </a:cubicBezTo>
                <a:lnTo>
                  <a:pt x="595514" y="2273613"/>
                </a:lnTo>
                <a:lnTo>
                  <a:pt x="593956" y="2282829"/>
                </a:lnTo>
                <a:cubicBezTo>
                  <a:pt x="587123" y="2306837"/>
                  <a:pt x="579290" y="2332385"/>
                  <a:pt x="575621" y="2365005"/>
                </a:cubicBezTo>
                <a:cubicBezTo>
                  <a:pt x="538019" y="2412810"/>
                  <a:pt x="530204" y="2460243"/>
                  <a:pt x="513883" y="2537843"/>
                </a:cubicBezTo>
                <a:lnTo>
                  <a:pt x="507934" y="2563505"/>
                </a:lnTo>
                <a:lnTo>
                  <a:pt x="533374" y="2578352"/>
                </a:lnTo>
                <a:cubicBezTo>
                  <a:pt x="554392" y="2594111"/>
                  <a:pt x="570152" y="2583605"/>
                  <a:pt x="580660" y="2562593"/>
                </a:cubicBezTo>
                <a:cubicBezTo>
                  <a:pt x="622693" y="2452268"/>
                  <a:pt x="680485" y="2341938"/>
                  <a:pt x="675232" y="2205345"/>
                </a:cubicBezTo>
                <a:close/>
                <a:moveTo>
                  <a:pt x="523040" y="2200926"/>
                </a:moveTo>
                <a:lnTo>
                  <a:pt x="513322" y="2228223"/>
                </a:lnTo>
                <a:cubicBezTo>
                  <a:pt x="500569" y="2263632"/>
                  <a:pt x="484639" y="2304701"/>
                  <a:pt x="461300" y="2354711"/>
                </a:cubicBezTo>
                <a:cubicBezTo>
                  <a:pt x="461300" y="2354711"/>
                  <a:pt x="447608" y="2349407"/>
                  <a:pt x="442297" y="2363097"/>
                </a:cubicBezTo>
                <a:cubicBezTo>
                  <a:pt x="424126" y="2450534"/>
                  <a:pt x="425249" y="2427350"/>
                  <a:pt x="412385" y="2501100"/>
                </a:cubicBezTo>
                <a:cubicBezTo>
                  <a:pt x="401762" y="2528478"/>
                  <a:pt x="391144" y="2555858"/>
                  <a:pt x="375211" y="2596926"/>
                </a:cubicBezTo>
                <a:cubicBezTo>
                  <a:pt x="362063" y="2772915"/>
                  <a:pt x="284644" y="2931885"/>
                  <a:pt x="251371" y="3139446"/>
                </a:cubicBezTo>
                <a:cubicBezTo>
                  <a:pt x="241871" y="3143637"/>
                  <a:pt x="235441" y="3180515"/>
                  <a:pt x="224819" y="3207893"/>
                </a:cubicBezTo>
                <a:cubicBezTo>
                  <a:pt x="238511" y="3213197"/>
                  <a:pt x="217268" y="3267957"/>
                  <a:pt x="226771" y="3263763"/>
                </a:cubicBezTo>
                <a:cubicBezTo>
                  <a:pt x="241862" y="3240084"/>
                  <a:pt x="249883" y="3200378"/>
                  <a:pt x="264502" y="3186482"/>
                </a:cubicBezTo>
                <a:lnTo>
                  <a:pt x="277628" y="3183644"/>
                </a:lnTo>
                <a:lnTo>
                  <a:pt x="294317" y="3104372"/>
                </a:lnTo>
                <a:cubicBezTo>
                  <a:pt x="329782" y="2951360"/>
                  <a:pt x="367873" y="2799006"/>
                  <a:pt x="407276" y="2646653"/>
                </a:cubicBezTo>
                <a:cubicBezTo>
                  <a:pt x="419101" y="2599368"/>
                  <a:pt x="433879" y="2549130"/>
                  <a:pt x="478208" y="2553563"/>
                </a:cubicBezTo>
                <a:lnTo>
                  <a:pt x="495008" y="2558340"/>
                </a:lnTo>
                <a:lnTo>
                  <a:pt x="519655" y="2451215"/>
                </a:lnTo>
                <a:cubicBezTo>
                  <a:pt x="501502" y="2465693"/>
                  <a:pt x="500848" y="2412767"/>
                  <a:pt x="490688" y="2414930"/>
                </a:cubicBezTo>
                <a:lnTo>
                  <a:pt x="521407" y="2296610"/>
                </a:lnTo>
                <a:lnTo>
                  <a:pt x="522992" y="2284277"/>
                </a:lnTo>
                <a:lnTo>
                  <a:pt x="518692" y="2290899"/>
                </a:lnTo>
                <a:cubicBezTo>
                  <a:pt x="517693" y="2292438"/>
                  <a:pt x="517693" y="2292438"/>
                  <a:pt x="517693" y="2292438"/>
                </a:cubicBezTo>
                <a:cubicBezTo>
                  <a:pt x="509698" y="2304755"/>
                  <a:pt x="509698" y="2304755"/>
                  <a:pt x="509698" y="2304755"/>
                </a:cubicBezTo>
                <a:cubicBezTo>
                  <a:pt x="507535" y="2294601"/>
                  <a:pt x="505373" y="2284451"/>
                  <a:pt x="503212" y="2274299"/>
                </a:cubicBezTo>
                <a:cubicBezTo>
                  <a:pt x="511207" y="2261982"/>
                  <a:pt x="511207" y="2261982"/>
                  <a:pt x="511207" y="2261982"/>
                </a:cubicBezTo>
                <a:cubicBezTo>
                  <a:pt x="511207" y="2261982"/>
                  <a:pt x="511207" y="2261982"/>
                  <a:pt x="521365" y="2259818"/>
                </a:cubicBezTo>
                <a:cubicBezTo>
                  <a:pt x="517202" y="2252744"/>
                  <a:pt x="516173" y="2241687"/>
                  <a:pt x="517589" y="2227290"/>
                </a:cubicBezTo>
                <a:close/>
                <a:moveTo>
                  <a:pt x="609370" y="1937486"/>
                </a:moveTo>
                <a:lnTo>
                  <a:pt x="606925" y="1938728"/>
                </a:lnTo>
                <a:lnTo>
                  <a:pt x="600083" y="1963008"/>
                </a:lnTo>
                <a:close/>
                <a:moveTo>
                  <a:pt x="2354597" y="1627446"/>
                </a:moveTo>
                <a:cubicBezTo>
                  <a:pt x="2354598" y="1633772"/>
                  <a:pt x="2354598" y="1636937"/>
                  <a:pt x="2353016" y="1638516"/>
                </a:cubicBezTo>
                <a:lnTo>
                  <a:pt x="2347962" y="1639239"/>
                </a:lnTo>
                <a:close/>
                <a:moveTo>
                  <a:pt x="2453333" y="1504730"/>
                </a:moveTo>
                <a:lnTo>
                  <a:pt x="2443172" y="1513565"/>
                </a:lnTo>
                <a:lnTo>
                  <a:pt x="2433042" y="1543170"/>
                </a:lnTo>
                <a:close/>
                <a:moveTo>
                  <a:pt x="2455824" y="966746"/>
                </a:moveTo>
                <a:lnTo>
                  <a:pt x="2455824" y="969464"/>
                </a:lnTo>
                <a:lnTo>
                  <a:pt x="2443172" y="982118"/>
                </a:lnTo>
                <a:close/>
                <a:moveTo>
                  <a:pt x="1481994" y="366944"/>
                </a:moveTo>
                <a:cubicBezTo>
                  <a:pt x="1479083" y="365739"/>
                  <a:pt x="1474638" y="366686"/>
                  <a:pt x="1467562" y="370847"/>
                </a:cubicBezTo>
                <a:cubicBezTo>
                  <a:pt x="1429750" y="442577"/>
                  <a:pt x="1407925" y="489677"/>
                  <a:pt x="1367948" y="551256"/>
                </a:cubicBezTo>
                <a:cubicBezTo>
                  <a:pt x="1335968" y="600519"/>
                  <a:pt x="1306151" y="659933"/>
                  <a:pt x="1240025" y="748308"/>
                </a:cubicBezTo>
                <a:cubicBezTo>
                  <a:pt x="1240025" y="748308"/>
                  <a:pt x="1227707" y="740318"/>
                  <a:pt x="1219709" y="752634"/>
                </a:cubicBezTo>
                <a:cubicBezTo>
                  <a:pt x="1184059" y="834516"/>
                  <a:pt x="1189894" y="812051"/>
                  <a:pt x="1162235" y="881616"/>
                </a:cubicBezTo>
                <a:cubicBezTo>
                  <a:pt x="1146244" y="906249"/>
                  <a:pt x="1130255" y="930879"/>
                  <a:pt x="1106269" y="967827"/>
                </a:cubicBezTo>
                <a:cubicBezTo>
                  <a:pt x="1081856" y="1052624"/>
                  <a:pt x="1042583" y="1129971"/>
                  <a:pt x="1000045" y="1210668"/>
                </a:cubicBezTo>
                <a:lnTo>
                  <a:pt x="959045" y="1289678"/>
                </a:lnTo>
                <a:lnTo>
                  <a:pt x="939901" y="1370676"/>
                </a:lnTo>
                <a:cubicBezTo>
                  <a:pt x="926111" y="1442258"/>
                  <a:pt x="919541" y="1509242"/>
                  <a:pt x="927422" y="1538138"/>
                </a:cubicBezTo>
                <a:cubicBezTo>
                  <a:pt x="1058777" y="1285962"/>
                  <a:pt x="1190123" y="1033787"/>
                  <a:pt x="1289950" y="765854"/>
                </a:cubicBezTo>
                <a:cubicBezTo>
                  <a:pt x="1316218" y="694929"/>
                  <a:pt x="1347743" y="626631"/>
                  <a:pt x="1382551" y="560306"/>
                </a:cubicBezTo>
                <a:lnTo>
                  <a:pt x="1487975" y="378446"/>
                </a:lnTo>
                <a:lnTo>
                  <a:pt x="1487231" y="375944"/>
                </a:lnTo>
                <a:cubicBezTo>
                  <a:pt x="1486283" y="371502"/>
                  <a:pt x="1484906" y="368148"/>
                  <a:pt x="1481994" y="366944"/>
                </a:cubicBezTo>
                <a:close/>
                <a:moveTo>
                  <a:pt x="2896330" y="0"/>
                </a:moveTo>
                <a:lnTo>
                  <a:pt x="3314054" y="0"/>
                </a:lnTo>
                <a:lnTo>
                  <a:pt x="3271984" y="44175"/>
                </a:lnTo>
                <a:cubicBezTo>
                  <a:pt x="3243512" y="77390"/>
                  <a:pt x="3221369" y="109025"/>
                  <a:pt x="3215042" y="134331"/>
                </a:cubicBezTo>
                <a:cubicBezTo>
                  <a:pt x="3189730" y="134331"/>
                  <a:pt x="3215042" y="71066"/>
                  <a:pt x="3164426" y="159642"/>
                </a:cubicBezTo>
                <a:lnTo>
                  <a:pt x="3164426" y="146985"/>
                </a:lnTo>
                <a:lnTo>
                  <a:pt x="3151772" y="146985"/>
                </a:lnTo>
                <a:cubicBezTo>
                  <a:pt x="3151772" y="159641"/>
                  <a:pt x="3139120" y="159641"/>
                  <a:pt x="3139120" y="159641"/>
                </a:cubicBezTo>
                <a:cubicBezTo>
                  <a:pt x="3113812" y="159641"/>
                  <a:pt x="3113812" y="197601"/>
                  <a:pt x="3088506" y="222906"/>
                </a:cubicBezTo>
                <a:lnTo>
                  <a:pt x="3088506" y="210252"/>
                </a:lnTo>
                <a:lnTo>
                  <a:pt x="3075852" y="210252"/>
                </a:lnTo>
                <a:cubicBezTo>
                  <a:pt x="3075852" y="210252"/>
                  <a:pt x="3075851" y="222906"/>
                  <a:pt x="3063198" y="222906"/>
                </a:cubicBezTo>
                <a:lnTo>
                  <a:pt x="3063197" y="235560"/>
                </a:lnTo>
                <a:cubicBezTo>
                  <a:pt x="3037892" y="260870"/>
                  <a:pt x="3050540" y="273522"/>
                  <a:pt x="3037892" y="286175"/>
                </a:cubicBezTo>
                <a:lnTo>
                  <a:pt x="3025236" y="298829"/>
                </a:lnTo>
                <a:lnTo>
                  <a:pt x="3012582" y="298827"/>
                </a:lnTo>
                <a:lnTo>
                  <a:pt x="2999930" y="311481"/>
                </a:lnTo>
                <a:lnTo>
                  <a:pt x="3012582" y="311481"/>
                </a:lnTo>
                <a:lnTo>
                  <a:pt x="3025236" y="311481"/>
                </a:lnTo>
                <a:cubicBezTo>
                  <a:pt x="2987278" y="362096"/>
                  <a:pt x="2974622" y="387402"/>
                  <a:pt x="2936663" y="400056"/>
                </a:cubicBezTo>
                <a:lnTo>
                  <a:pt x="2936662" y="387402"/>
                </a:lnTo>
                <a:lnTo>
                  <a:pt x="2949317" y="374747"/>
                </a:lnTo>
                <a:lnTo>
                  <a:pt x="2936662" y="374750"/>
                </a:lnTo>
                <a:lnTo>
                  <a:pt x="2949318" y="362094"/>
                </a:lnTo>
                <a:lnTo>
                  <a:pt x="2961968" y="362093"/>
                </a:lnTo>
                <a:cubicBezTo>
                  <a:pt x="2961966" y="357876"/>
                  <a:pt x="2961968" y="353658"/>
                  <a:pt x="2961965" y="349442"/>
                </a:cubicBezTo>
                <a:cubicBezTo>
                  <a:pt x="2961968" y="345224"/>
                  <a:pt x="2961968" y="341007"/>
                  <a:pt x="2961968" y="336788"/>
                </a:cubicBezTo>
                <a:lnTo>
                  <a:pt x="2949317" y="349442"/>
                </a:lnTo>
                <a:cubicBezTo>
                  <a:pt x="2974619" y="311484"/>
                  <a:pt x="3025236" y="273521"/>
                  <a:pt x="2961965" y="298827"/>
                </a:cubicBezTo>
                <a:lnTo>
                  <a:pt x="2974624" y="286175"/>
                </a:lnTo>
                <a:lnTo>
                  <a:pt x="2987278" y="286176"/>
                </a:lnTo>
                <a:cubicBezTo>
                  <a:pt x="2999930" y="273521"/>
                  <a:pt x="2999928" y="260870"/>
                  <a:pt x="2999928" y="260870"/>
                </a:cubicBezTo>
                <a:cubicBezTo>
                  <a:pt x="2999928" y="248213"/>
                  <a:pt x="2987276" y="248213"/>
                  <a:pt x="2974622" y="260867"/>
                </a:cubicBezTo>
                <a:lnTo>
                  <a:pt x="2961970" y="273521"/>
                </a:lnTo>
                <a:lnTo>
                  <a:pt x="2949317" y="286175"/>
                </a:lnTo>
                <a:cubicBezTo>
                  <a:pt x="2936662" y="298827"/>
                  <a:pt x="2924009" y="311484"/>
                  <a:pt x="2924008" y="324135"/>
                </a:cubicBezTo>
                <a:cubicBezTo>
                  <a:pt x="2924008" y="324135"/>
                  <a:pt x="2936663" y="324135"/>
                  <a:pt x="2949317" y="311481"/>
                </a:cubicBezTo>
                <a:lnTo>
                  <a:pt x="2961965" y="298827"/>
                </a:lnTo>
                <a:lnTo>
                  <a:pt x="2936662" y="349442"/>
                </a:lnTo>
                <a:lnTo>
                  <a:pt x="2924008" y="362096"/>
                </a:lnTo>
                <a:cubicBezTo>
                  <a:pt x="2911355" y="362093"/>
                  <a:pt x="2911355" y="362093"/>
                  <a:pt x="2898702" y="374747"/>
                </a:cubicBezTo>
                <a:cubicBezTo>
                  <a:pt x="2898702" y="374747"/>
                  <a:pt x="2898702" y="387402"/>
                  <a:pt x="2911350" y="374747"/>
                </a:cubicBezTo>
                <a:cubicBezTo>
                  <a:pt x="2911352" y="378965"/>
                  <a:pt x="2911352" y="383184"/>
                  <a:pt x="2911354" y="387402"/>
                </a:cubicBezTo>
                <a:cubicBezTo>
                  <a:pt x="2886047" y="400056"/>
                  <a:pt x="2886047" y="412713"/>
                  <a:pt x="2911354" y="400059"/>
                </a:cubicBezTo>
                <a:lnTo>
                  <a:pt x="2886048" y="425363"/>
                </a:lnTo>
                <a:cubicBezTo>
                  <a:pt x="2898704" y="438017"/>
                  <a:pt x="2898704" y="438017"/>
                  <a:pt x="2911350" y="425363"/>
                </a:cubicBezTo>
                <a:cubicBezTo>
                  <a:pt x="2911350" y="425363"/>
                  <a:pt x="2911350" y="412710"/>
                  <a:pt x="2924008" y="412712"/>
                </a:cubicBezTo>
                <a:cubicBezTo>
                  <a:pt x="2898704" y="438017"/>
                  <a:pt x="2911354" y="450671"/>
                  <a:pt x="2873394" y="501282"/>
                </a:cubicBezTo>
                <a:cubicBezTo>
                  <a:pt x="2873393" y="488631"/>
                  <a:pt x="2898702" y="463323"/>
                  <a:pt x="2886047" y="450672"/>
                </a:cubicBezTo>
                <a:cubicBezTo>
                  <a:pt x="2873394" y="501282"/>
                  <a:pt x="2873394" y="475979"/>
                  <a:pt x="2848088" y="488633"/>
                </a:cubicBezTo>
                <a:lnTo>
                  <a:pt x="2848086" y="475980"/>
                </a:lnTo>
                <a:cubicBezTo>
                  <a:pt x="2860742" y="463323"/>
                  <a:pt x="2860742" y="450671"/>
                  <a:pt x="2860742" y="450671"/>
                </a:cubicBezTo>
                <a:cubicBezTo>
                  <a:pt x="2848088" y="450672"/>
                  <a:pt x="2835430" y="463322"/>
                  <a:pt x="2822778" y="475977"/>
                </a:cubicBezTo>
                <a:cubicBezTo>
                  <a:pt x="2822777" y="488633"/>
                  <a:pt x="2822777" y="488633"/>
                  <a:pt x="2810128" y="488631"/>
                </a:cubicBezTo>
                <a:cubicBezTo>
                  <a:pt x="2797472" y="488631"/>
                  <a:pt x="2784820" y="513938"/>
                  <a:pt x="2759512" y="539243"/>
                </a:cubicBezTo>
                <a:cubicBezTo>
                  <a:pt x="2772164" y="551898"/>
                  <a:pt x="2784820" y="513938"/>
                  <a:pt x="2797472" y="513938"/>
                </a:cubicBezTo>
                <a:lnTo>
                  <a:pt x="2784818" y="526592"/>
                </a:lnTo>
                <a:cubicBezTo>
                  <a:pt x="2772164" y="539243"/>
                  <a:pt x="2772164" y="551898"/>
                  <a:pt x="2772164" y="551898"/>
                </a:cubicBezTo>
                <a:cubicBezTo>
                  <a:pt x="2772162" y="564552"/>
                  <a:pt x="2784820" y="551898"/>
                  <a:pt x="2797474" y="539243"/>
                </a:cubicBezTo>
                <a:lnTo>
                  <a:pt x="2810128" y="539243"/>
                </a:lnTo>
                <a:cubicBezTo>
                  <a:pt x="2772164" y="577206"/>
                  <a:pt x="2734204" y="627818"/>
                  <a:pt x="2772166" y="602513"/>
                </a:cubicBezTo>
                <a:cubicBezTo>
                  <a:pt x="2734200" y="653127"/>
                  <a:pt x="2759512" y="589857"/>
                  <a:pt x="2721554" y="627818"/>
                </a:cubicBezTo>
                <a:cubicBezTo>
                  <a:pt x="2683589" y="665778"/>
                  <a:pt x="2683589" y="703739"/>
                  <a:pt x="2658284" y="703743"/>
                </a:cubicBezTo>
                <a:lnTo>
                  <a:pt x="2658284" y="741699"/>
                </a:lnTo>
                <a:cubicBezTo>
                  <a:pt x="2645626" y="741699"/>
                  <a:pt x="2632979" y="754355"/>
                  <a:pt x="2595016" y="779661"/>
                </a:cubicBezTo>
                <a:cubicBezTo>
                  <a:pt x="2538072" y="855582"/>
                  <a:pt x="2523836" y="881681"/>
                  <a:pt x="2488250" y="927351"/>
                </a:cubicBezTo>
                <a:lnTo>
                  <a:pt x="2455824" y="966746"/>
                </a:lnTo>
                <a:cubicBezTo>
                  <a:pt x="2455823" y="963432"/>
                  <a:pt x="2455823" y="960122"/>
                  <a:pt x="2455822" y="956810"/>
                </a:cubicBezTo>
                <a:cubicBezTo>
                  <a:pt x="2443172" y="956810"/>
                  <a:pt x="2443172" y="956810"/>
                  <a:pt x="2430518" y="969464"/>
                </a:cubicBezTo>
                <a:cubicBezTo>
                  <a:pt x="2430518" y="982118"/>
                  <a:pt x="2430518" y="982118"/>
                  <a:pt x="2417862" y="994773"/>
                </a:cubicBezTo>
                <a:cubicBezTo>
                  <a:pt x="2392554" y="1007424"/>
                  <a:pt x="2354597" y="1070693"/>
                  <a:pt x="2316635" y="1133960"/>
                </a:cubicBezTo>
                <a:lnTo>
                  <a:pt x="2316635" y="1121304"/>
                </a:lnTo>
                <a:lnTo>
                  <a:pt x="2303984" y="1121304"/>
                </a:lnTo>
                <a:lnTo>
                  <a:pt x="2303984" y="1133960"/>
                </a:lnTo>
                <a:lnTo>
                  <a:pt x="2291328" y="1146614"/>
                </a:lnTo>
                <a:cubicBezTo>
                  <a:pt x="2291326" y="1159269"/>
                  <a:pt x="2278676" y="1171917"/>
                  <a:pt x="2291330" y="1171919"/>
                </a:cubicBezTo>
                <a:cubicBezTo>
                  <a:pt x="2278672" y="1184574"/>
                  <a:pt x="2266022" y="1184576"/>
                  <a:pt x="2266020" y="1171919"/>
                </a:cubicBezTo>
                <a:cubicBezTo>
                  <a:pt x="2253368" y="1184576"/>
                  <a:pt x="2253368" y="1197225"/>
                  <a:pt x="2253370" y="1209881"/>
                </a:cubicBezTo>
                <a:lnTo>
                  <a:pt x="2253368" y="1197225"/>
                </a:lnTo>
                <a:lnTo>
                  <a:pt x="2240712" y="1197225"/>
                </a:lnTo>
                <a:cubicBezTo>
                  <a:pt x="2228060" y="1209879"/>
                  <a:pt x="2228060" y="1222535"/>
                  <a:pt x="2228060" y="1222535"/>
                </a:cubicBezTo>
                <a:lnTo>
                  <a:pt x="2228062" y="1235190"/>
                </a:lnTo>
                <a:cubicBezTo>
                  <a:pt x="2215408" y="1235189"/>
                  <a:pt x="2202754" y="1260494"/>
                  <a:pt x="2190100" y="1285800"/>
                </a:cubicBezTo>
                <a:lnTo>
                  <a:pt x="2177446" y="1298454"/>
                </a:lnTo>
                <a:cubicBezTo>
                  <a:pt x="2177447" y="1311110"/>
                  <a:pt x="2164793" y="1311110"/>
                  <a:pt x="2164790" y="1323761"/>
                </a:cubicBezTo>
                <a:lnTo>
                  <a:pt x="2177447" y="1311110"/>
                </a:lnTo>
                <a:lnTo>
                  <a:pt x="2190096" y="1311111"/>
                </a:lnTo>
                <a:cubicBezTo>
                  <a:pt x="2202754" y="1311110"/>
                  <a:pt x="2152136" y="1349069"/>
                  <a:pt x="2164793" y="1374375"/>
                </a:cubicBezTo>
                <a:cubicBezTo>
                  <a:pt x="2152139" y="1387029"/>
                  <a:pt x="2152139" y="1387029"/>
                  <a:pt x="2152140" y="1399685"/>
                </a:cubicBezTo>
                <a:lnTo>
                  <a:pt x="2139485" y="1399683"/>
                </a:lnTo>
                <a:lnTo>
                  <a:pt x="2139485" y="1412336"/>
                </a:lnTo>
                <a:cubicBezTo>
                  <a:pt x="2139484" y="1424993"/>
                  <a:pt x="2126834" y="1424993"/>
                  <a:pt x="2126834" y="1424993"/>
                </a:cubicBezTo>
                <a:lnTo>
                  <a:pt x="2126832" y="1437641"/>
                </a:lnTo>
                <a:cubicBezTo>
                  <a:pt x="2101524" y="1475604"/>
                  <a:pt x="2088870" y="1488257"/>
                  <a:pt x="2076220" y="1475606"/>
                </a:cubicBezTo>
                <a:lnTo>
                  <a:pt x="2076220" y="1513566"/>
                </a:lnTo>
                <a:cubicBezTo>
                  <a:pt x="2063566" y="1526216"/>
                  <a:pt x="2063564" y="1538871"/>
                  <a:pt x="2063564" y="1538871"/>
                </a:cubicBezTo>
                <a:lnTo>
                  <a:pt x="2076215" y="1538868"/>
                </a:lnTo>
                <a:cubicBezTo>
                  <a:pt x="2076216" y="1534650"/>
                  <a:pt x="2076216" y="1530434"/>
                  <a:pt x="2076218" y="1526216"/>
                </a:cubicBezTo>
                <a:cubicBezTo>
                  <a:pt x="2076215" y="1538868"/>
                  <a:pt x="2076215" y="1538868"/>
                  <a:pt x="2088868" y="1551525"/>
                </a:cubicBezTo>
                <a:cubicBezTo>
                  <a:pt x="1949682" y="1779284"/>
                  <a:pt x="1810493" y="2045012"/>
                  <a:pt x="1734570" y="2285429"/>
                </a:cubicBezTo>
                <a:cubicBezTo>
                  <a:pt x="1696612" y="2298080"/>
                  <a:pt x="1696612" y="2336040"/>
                  <a:pt x="1683956" y="2386655"/>
                </a:cubicBezTo>
                <a:cubicBezTo>
                  <a:pt x="1671304" y="2411966"/>
                  <a:pt x="1645996" y="2424618"/>
                  <a:pt x="1645996" y="2449923"/>
                </a:cubicBezTo>
                <a:cubicBezTo>
                  <a:pt x="1620690" y="2487884"/>
                  <a:pt x="1633343" y="2500539"/>
                  <a:pt x="1620689" y="2551154"/>
                </a:cubicBezTo>
                <a:cubicBezTo>
                  <a:pt x="1595384" y="2639726"/>
                  <a:pt x="1506806" y="2829530"/>
                  <a:pt x="1506806" y="2905451"/>
                </a:cubicBezTo>
                <a:lnTo>
                  <a:pt x="1494152" y="2918102"/>
                </a:lnTo>
                <a:cubicBezTo>
                  <a:pt x="1494152" y="2922320"/>
                  <a:pt x="1494155" y="2926538"/>
                  <a:pt x="1494154" y="2930757"/>
                </a:cubicBezTo>
                <a:lnTo>
                  <a:pt x="1506806" y="2930756"/>
                </a:lnTo>
                <a:lnTo>
                  <a:pt x="1506806" y="2943410"/>
                </a:lnTo>
                <a:cubicBezTo>
                  <a:pt x="1494155" y="2968719"/>
                  <a:pt x="1481500" y="2968716"/>
                  <a:pt x="1494152" y="2943410"/>
                </a:cubicBezTo>
                <a:cubicBezTo>
                  <a:pt x="1468846" y="2956065"/>
                  <a:pt x="1456192" y="3019331"/>
                  <a:pt x="1456192" y="3057288"/>
                </a:cubicBezTo>
                <a:cubicBezTo>
                  <a:pt x="1456193" y="3044640"/>
                  <a:pt x="1456193" y="3044640"/>
                  <a:pt x="1443541" y="3057291"/>
                </a:cubicBezTo>
                <a:cubicBezTo>
                  <a:pt x="1443536" y="3069942"/>
                  <a:pt x="1443536" y="3069942"/>
                  <a:pt x="1443536" y="3082601"/>
                </a:cubicBezTo>
                <a:cubicBezTo>
                  <a:pt x="1430885" y="3158522"/>
                  <a:pt x="1430888" y="3133214"/>
                  <a:pt x="1405579" y="3209135"/>
                </a:cubicBezTo>
                <a:lnTo>
                  <a:pt x="1392929" y="3221789"/>
                </a:lnTo>
                <a:lnTo>
                  <a:pt x="1380271" y="3272402"/>
                </a:lnTo>
                <a:lnTo>
                  <a:pt x="1380272" y="3285053"/>
                </a:lnTo>
                <a:lnTo>
                  <a:pt x="1380271" y="3297705"/>
                </a:lnTo>
                <a:lnTo>
                  <a:pt x="1380271" y="3310362"/>
                </a:lnTo>
                <a:cubicBezTo>
                  <a:pt x="1380272" y="3323013"/>
                  <a:pt x="1367617" y="3323018"/>
                  <a:pt x="1367617" y="3348326"/>
                </a:cubicBezTo>
                <a:cubicBezTo>
                  <a:pt x="1380274" y="3348326"/>
                  <a:pt x="1380272" y="3323013"/>
                  <a:pt x="1392925" y="3335669"/>
                </a:cubicBezTo>
                <a:cubicBezTo>
                  <a:pt x="1392925" y="3348320"/>
                  <a:pt x="1392925" y="3348320"/>
                  <a:pt x="1392928" y="3360977"/>
                </a:cubicBezTo>
                <a:lnTo>
                  <a:pt x="1380272" y="3360974"/>
                </a:lnTo>
                <a:lnTo>
                  <a:pt x="1380271" y="3373631"/>
                </a:lnTo>
                <a:lnTo>
                  <a:pt x="1380271" y="3386286"/>
                </a:lnTo>
                <a:lnTo>
                  <a:pt x="1380271" y="3411591"/>
                </a:lnTo>
                <a:cubicBezTo>
                  <a:pt x="1354961" y="3449549"/>
                  <a:pt x="1354961" y="3500165"/>
                  <a:pt x="1329658" y="3512819"/>
                </a:cubicBezTo>
                <a:cubicBezTo>
                  <a:pt x="1329656" y="3525473"/>
                  <a:pt x="1329656" y="3538127"/>
                  <a:pt x="1342310" y="3512817"/>
                </a:cubicBezTo>
                <a:cubicBezTo>
                  <a:pt x="1342310" y="3512817"/>
                  <a:pt x="1342310" y="3550779"/>
                  <a:pt x="1329658" y="3550775"/>
                </a:cubicBezTo>
                <a:cubicBezTo>
                  <a:pt x="1317004" y="3601392"/>
                  <a:pt x="1342310" y="3525473"/>
                  <a:pt x="1354964" y="3550778"/>
                </a:cubicBezTo>
                <a:cubicBezTo>
                  <a:pt x="1354961" y="3538127"/>
                  <a:pt x="1342310" y="3487512"/>
                  <a:pt x="1367618" y="3500165"/>
                </a:cubicBezTo>
                <a:lnTo>
                  <a:pt x="1367618" y="3512819"/>
                </a:lnTo>
                <a:lnTo>
                  <a:pt x="1380271" y="3512817"/>
                </a:lnTo>
                <a:lnTo>
                  <a:pt x="1380271" y="3500166"/>
                </a:lnTo>
                <a:lnTo>
                  <a:pt x="1380271" y="3487512"/>
                </a:lnTo>
                <a:cubicBezTo>
                  <a:pt x="1392926" y="3525473"/>
                  <a:pt x="1405579" y="3386286"/>
                  <a:pt x="1418236" y="3348324"/>
                </a:cubicBezTo>
                <a:lnTo>
                  <a:pt x="1430885" y="3335669"/>
                </a:lnTo>
                <a:lnTo>
                  <a:pt x="1430887" y="3323013"/>
                </a:lnTo>
                <a:lnTo>
                  <a:pt x="1418234" y="3323015"/>
                </a:lnTo>
                <a:cubicBezTo>
                  <a:pt x="1456193" y="3209135"/>
                  <a:pt x="1506806" y="3044640"/>
                  <a:pt x="1544766" y="2918102"/>
                </a:cubicBezTo>
                <a:lnTo>
                  <a:pt x="1544766" y="2880141"/>
                </a:lnTo>
                <a:cubicBezTo>
                  <a:pt x="1557422" y="2842184"/>
                  <a:pt x="1582727" y="2791569"/>
                  <a:pt x="1595382" y="2740952"/>
                </a:cubicBezTo>
                <a:lnTo>
                  <a:pt x="1582726" y="2753607"/>
                </a:lnTo>
                <a:cubicBezTo>
                  <a:pt x="1595381" y="2728298"/>
                  <a:pt x="1620689" y="2690340"/>
                  <a:pt x="1633342" y="2652380"/>
                </a:cubicBezTo>
                <a:cubicBezTo>
                  <a:pt x="1683958" y="2538498"/>
                  <a:pt x="1734570" y="2386658"/>
                  <a:pt x="1785186" y="2285430"/>
                </a:cubicBezTo>
                <a:cubicBezTo>
                  <a:pt x="1823146" y="2196854"/>
                  <a:pt x="1848454" y="2082972"/>
                  <a:pt x="1886414" y="2007050"/>
                </a:cubicBezTo>
                <a:cubicBezTo>
                  <a:pt x="1911718" y="1981743"/>
                  <a:pt x="1924376" y="1969092"/>
                  <a:pt x="1937028" y="1943783"/>
                </a:cubicBezTo>
                <a:cubicBezTo>
                  <a:pt x="1962334" y="1905822"/>
                  <a:pt x="1962336" y="1867862"/>
                  <a:pt x="1987643" y="1829903"/>
                </a:cubicBezTo>
                <a:cubicBezTo>
                  <a:pt x="2000292" y="1804598"/>
                  <a:pt x="2000294" y="1817246"/>
                  <a:pt x="2012950" y="1804596"/>
                </a:cubicBezTo>
                <a:cubicBezTo>
                  <a:pt x="2050910" y="1753983"/>
                  <a:pt x="2088870" y="1589486"/>
                  <a:pt x="2139486" y="1576833"/>
                </a:cubicBezTo>
                <a:lnTo>
                  <a:pt x="2139485" y="1551525"/>
                </a:lnTo>
                <a:cubicBezTo>
                  <a:pt x="2202754" y="1475604"/>
                  <a:pt x="2228062" y="1412336"/>
                  <a:pt x="2266022" y="1349070"/>
                </a:cubicBezTo>
                <a:cubicBezTo>
                  <a:pt x="2291328" y="1298457"/>
                  <a:pt x="2316635" y="1247843"/>
                  <a:pt x="2367250" y="1197225"/>
                </a:cubicBezTo>
                <a:cubicBezTo>
                  <a:pt x="2354597" y="1197225"/>
                  <a:pt x="2392558" y="1159265"/>
                  <a:pt x="2430518" y="1108653"/>
                </a:cubicBezTo>
                <a:cubicBezTo>
                  <a:pt x="2468477" y="1058039"/>
                  <a:pt x="2519093" y="994770"/>
                  <a:pt x="2519094" y="969464"/>
                </a:cubicBezTo>
                <a:cubicBezTo>
                  <a:pt x="2531747" y="956810"/>
                  <a:pt x="2544401" y="956810"/>
                  <a:pt x="2531748" y="982118"/>
                </a:cubicBezTo>
                <a:cubicBezTo>
                  <a:pt x="2544401" y="982118"/>
                  <a:pt x="2557055" y="931503"/>
                  <a:pt x="2544401" y="944157"/>
                </a:cubicBezTo>
                <a:cubicBezTo>
                  <a:pt x="2595014" y="880889"/>
                  <a:pt x="2658282" y="792314"/>
                  <a:pt x="2721552" y="716393"/>
                </a:cubicBezTo>
                <a:cubicBezTo>
                  <a:pt x="2784818" y="627818"/>
                  <a:pt x="2860744" y="551898"/>
                  <a:pt x="2898701" y="501282"/>
                </a:cubicBezTo>
                <a:cubicBezTo>
                  <a:pt x="2911355" y="475977"/>
                  <a:pt x="2936662" y="463322"/>
                  <a:pt x="2924008" y="488633"/>
                </a:cubicBezTo>
                <a:cubicBezTo>
                  <a:pt x="2949317" y="501285"/>
                  <a:pt x="2949318" y="450671"/>
                  <a:pt x="2936662" y="450671"/>
                </a:cubicBezTo>
                <a:cubicBezTo>
                  <a:pt x="3012582" y="387402"/>
                  <a:pt x="3088506" y="311481"/>
                  <a:pt x="3177078" y="210252"/>
                </a:cubicBezTo>
                <a:lnTo>
                  <a:pt x="3189732" y="210252"/>
                </a:lnTo>
                <a:lnTo>
                  <a:pt x="3202388" y="197600"/>
                </a:lnTo>
                <a:cubicBezTo>
                  <a:pt x="3240348" y="134331"/>
                  <a:pt x="3265658" y="172292"/>
                  <a:pt x="3278308" y="121680"/>
                </a:cubicBezTo>
                <a:lnTo>
                  <a:pt x="3290962" y="134334"/>
                </a:lnTo>
                <a:cubicBezTo>
                  <a:pt x="3290962" y="134334"/>
                  <a:pt x="3303614" y="134331"/>
                  <a:pt x="3303617" y="121682"/>
                </a:cubicBezTo>
                <a:cubicBezTo>
                  <a:pt x="3316268" y="109025"/>
                  <a:pt x="3316268" y="109025"/>
                  <a:pt x="3316272" y="96371"/>
                </a:cubicBezTo>
                <a:cubicBezTo>
                  <a:pt x="3341574" y="96371"/>
                  <a:pt x="3354233" y="96371"/>
                  <a:pt x="3379536" y="58410"/>
                </a:cubicBezTo>
                <a:cubicBezTo>
                  <a:pt x="3366882" y="58410"/>
                  <a:pt x="3341574" y="96371"/>
                  <a:pt x="3341576" y="71066"/>
                </a:cubicBezTo>
                <a:lnTo>
                  <a:pt x="3354233" y="58410"/>
                </a:lnTo>
                <a:lnTo>
                  <a:pt x="3341576" y="58410"/>
                </a:lnTo>
                <a:cubicBezTo>
                  <a:pt x="3354230" y="42594"/>
                  <a:pt x="3365302" y="30732"/>
                  <a:pt x="3374990" y="21242"/>
                </a:cubicBezTo>
                <a:lnTo>
                  <a:pt x="3398246" y="0"/>
                </a:lnTo>
                <a:lnTo>
                  <a:pt x="3467874" y="0"/>
                </a:lnTo>
                <a:lnTo>
                  <a:pt x="3444386" y="25196"/>
                </a:lnTo>
                <a:cubicBezTo>
                  <a:pt x="3417497" y="55248"/>
                  <a:pt x="3392190" y="83718"/>
                  <a:pt x="3366882" y="109025"/>
                </a:cubicBezTo>
                <a:cubicBezTo>
                  <a:pt x="3253002" y="222906"/>
                  <a:pt x="3088505" y="374747"/>
                  <a:pt x="2987278" y="513935"/>
                </a:cubicBezTo>
                <a:cubicBezTo>
                  <a:pt x="2961968" y="526593"/>
                  <a:pt x="2961968" y="564552"/>
                  <a:pt x="2961968" y="564552"/>
                </a:cubicBezTo>
                <a:cubicBezTo>
                  <a:pt x="2936662" y="589857"/>
                  <a:pt x="2924008" y="577206"/>
                  <a:pt x="2911354" y="589857"/>
                </a:cubicBezTo>
                <a:cubicBezTo>
                  <a:pt x="2848088" y="640473"/>
                  <a:pt x="2822778" y="729050"/>
                  <a:pt x="2784818" y="767007"/>
                </a:cubicBezTo>
                <a:cubicBezTo>
                  <a:pt x="2772164" y="779661"/>
                  <a:pt x="2759512" y="779661"/>
                  <a:pt x="2759512" y="779661"/>
                </a:cubicBezTo>
                <a:cubicBezTo>
                  <a:pt x="2721554" y="817623"/>
                  <a:pt x="2670936" y="880889"/>
                  <a:pt x="2696243" y="893543"/>
                </a:cubicBezTo>
                <a:cubicBezTo>
                  <a:pt x="2670936" y="931505"/>
                  <a:pt x="2658284" y="918849"/>
                  <a:pt x="2632974" y="956810"/>
                </a:cubicBezTo>
                <a:cubicBezTo>
                  <a:pt x="2569709" y="1058039"/>
                  <a:pt x="2443174" y="1209879"/>
                  <a:pt x="2392558" y="1323761"/>
                </a:cubicBezTo>
                <a:cubicBezTo>
                  <a:pt x="2341943" y="1374375"/>
                  <a:pt x="2291328" y="1450299"/>
                  <a:pt x="2253366" y="1538871"/>
                </a:cubicBezTo>
                <a:cubicBezTo>
                  <a:pt x="2215408" y="1614791"/>
                  <a:pt x="2240714" y="1576832"/>
                  <a:pt x="2190100" y="1640100"/>
                </a:cubicBezTo>
                <a:cubicBezTo>
                  <a:pt x="2139485" y="1728675"/>
                  <a:pt x="2101524" y="1842554"/>
                  <a:pt x="2038253" y="1956437"/>
                </a:cubicBezTo>
                <a:cubicBezTo>
                  <a:pt x="2038256" y="1981745"/>
                  <a:pt x="2012950" y="1994399"/>
                  <a:pt x="2000296" y="2019705"/>
                </a:cubicBezTo>
                <a:cubicBezTo>
                  <a:pt x="1911720" y="2171547"/>
                  <a:pt x="1861108" y="2348691"/>
                  <a:pt x="1810492" y="2462576"/>
                </a:cubicBezTo>
                <a:cubicBezTo>
                  <a:pt x="1747226" y="2601765"/>
                  <a:pt x="1696610" y="2766260"/>
                  <a:pt x="1633343" y="2930756"/>
                </a:cubicBezTo>
                <a:cubicBezTo>
                  <a:pt x="1608035" y="2994026"/>
                  <a:pt x="1570074" y="3057291"/>
                  <a:pt x="1570074" y="3133212"/>
                </a:cubicBezTo>
                <a:lnTo>
                  <a:pt x="1557420" y="3145868"/>
                </a:lnTo>
                <a:lnTo>
                  <a:pt x="1557422" y="3171176"/>
                </a:lnTo>
                <a:cubicBezTo>
                  <a:pt x="1532116" y="3183827"/>
                  <a:pt x="1519462" y="3272402"/>
                  <a:pt x="1494154" y="3323016"/>
                </a:cubicBezTo>
                <a:cubicBezTo>
                  <a:pt x="1506809" y="3323016"/>
                  <a:pt x="1506806" y="3285057"/>
                  <a:pt x="1519463" y="3297708"/>
                </a:cubicBezTo>
                <a:cubicBezTo>
                  <a:pt x="1519460" y="3247095"/>
                  <a:pt x="1557424" y="3247095"/>
                  <a:pt x="1544768" y="3209136"/>
                </a:cubicBezTo>
                <a:cubicBezTo>
                  <a:pt x="1557420" y="3209135"/>
                  <a:pt x="1557422" y="3234441"/>
                  <a:pt x="1570074" y="3196481"/>
                </a:cubicBezTo>
                <a:cubicBezTo>
                  <a:pt x="1570074" y="3209135"/>
                  <a:pt x="1570074" y="3209135"/>
                  <a:pt x="1582726" y="3196481"/>
                </a:cubicBezTo>
                <a:lnTo>
                  <a:pt x="1582727" y="3183827"/>
                </a:lnTo>
                <a:lnTo>
                  <a:pt x="1582726" y="3171176"/>
                </a:lnTo>
                <a:lnTo>
                  <a:pt x="1582726" y="3158520"/>
                </a:lnTo>
                <a:cubicBezTo>
                  <a:pt x="1595382" y="3133212"/>
                  <a:pt x="1608035" y="3044642"/>
                  <a:pt x="1633342" y="3019331"/>
                </a:cubicBezTo>
                <a:cubicBezTo>
                  <a:pt x="1671305" y="2918102"/>
                  <a:pt x="1696612" y="2804219"/>
                  <a:pt x="1734570" y="2766260"/>
                </a:cubicBezTo>
                <a:cubicBezTo>
                  <a:pt x="1747224" y="2715648"/>
                  <a:pt x="1785185" y="2652377"/>
                  <a:pt x="1823146" y="2576459"/>
                </a:cubicBezTo>
                <a:lnTo>
                  <a:pt x="1835800" y="2576456"/>
                </a:lnTo>
                <a:lnTo>
                  <a:pt x="1835800" y="2551151"/>
                </a:lnTo>
                <a:cubicBezTo>
                  <a:pt x="1835798" y="2546934"/>
                  <a:pt x="1835798" y="2542716"/>
                  <a:pt x="1835796" y="2538498"/>
                </a:cubicBezTo>
                <a:cubicBezTo>
                  <a:pt x="1861106" y="2487885"/>
                  <a:pt x="1873760" y="2424618"/>
                  <a:pt x="1899068" y="2361350"/>
                </a:cubicBezTo>
                <a:cubicBezTo>
                  <a:pt x="1899068" y="2361350"/>
                  <a:pt x="1911722" y="2348691"/>
                  <a:pt x="1911720" y="2336043"/>
                </a:cubicBezTo>
                <a:cubicBezTo>
                  <a:pt x="1924374" y="2336042"/>
                  <a:pt x="1937030" y="2323389"/>
                  <a:pt x="1937026" y="2336043"/>
                </a:cubicBezTo>
                <a:cubicBezTo>
                  <a:pt x="1937030" y="2323389"/>
                  <a:pt x="1937028" y="2310734"/>
                  <a:pt x="1937028" y="2298083"/>
                </a:cubicBezTo>
                <a:cubicBezTo>
                  <a:pt x="1949682" y="2285426"/>
                  <a:pt x="1962335" y="2272770"/>
                  <a:pt x="1962336" y="2260122"/>
                </a:cubicBezTo>
                <a:cubicBezTo>
                  <a:pt x="2025604" y="2146238"/>
                  <a:pt x="2076220" y="2019704"/>
                  <a:pt x="2126832" y="1905822"/>
                </a:cubicBezTo>
                <a:lnTo>
                  <a:pt x="2126832" y="1893168"/>
                </a:lnTo>
                <a:lnTo>
                  <a:pt x="2139485" y="1880514"/>
                </a:lnTo>
                <a:cubicBezTo>
                  <a:pt x="2164793" y="1855208"/>
                  <a:pt x="2190100" y="1791941"/>
                  <a:pt x="2202754" y="1791941"/>
                </a:cubicBezTo>
                <a:lnTo>
                  <a:pt x="2202755" y="1753982"/>
                </a:lnTo>
                <a:lnTo>
                  <a:pt x="2215408" y="1741328"/>
                </a:lnTo>
                <a:cubicBezTo>
                  <a:pt x="2240714" y="1728675"/>
                  <a:pt x="2253368" y="1690712"/>
                  <a:pt x="2278674" y="1652753"/>
                </a:cubicBezTo>
                <a:lnTo>
                  <a:pt x="2291330" y="1640102"/>
                </a:lnTo>
                <a:cubicBezTo>
                  <a:pt x="2303984" y="1627446"/>
                  <a:pt x="2303982" y="1614791"/>
                  <a:pt x="2303982" y="1602140"/>
                </a:cubicBezTo>
                <a:cubicBezTo>
                  <a:pt x="2329289" y="1564178"/>
                  <a:pt x="2316632" y="1564179"/>
                  <a:pt x="2354598" y="1526214"/>
                </a:cubicBezTo>
                <a:lnTo>
                  <a:pt x="2367250" y="1513565"/>
                </a:lnTo>
                <a:lnTo>
                  <a:pt x="2367251" y="1500911"/>
                </a:lnTo>
                <a:cubicBezTo>
                  <a:pt x="2455824" y="1361721"/>
                  <a:pt x="2531747" y="1235189"/>
                  <a:pt x="2620324" y="1095999"/>
                </a:cubicBezTo>
                <a:lnTo>
                  <a:pt x="2632978" y="1083344"/>
                </a:lnTo>
                <a:lnTo>
                  <a:pt x="2645628" y="1070693"/>
                </a:lnTo>
                <a:cubicBezTo>
                  <a:pt x="2645627" y="1066475"/>
                  <a:pt x="2645627" y="1062257"/>
                  <a:pt x="2645626" y="1058039"/>
                </a:cubicBezTo>
                <a:lnTo>
                  <a:pt x="2658282" y="1045385"/>
                </a:lnTo>
                <a:lnTo>
                  <a:pt x="2670936" y="1045385"/>
                </a:lnTo>
                <a:cubicBezTo>
                  <a:pt x="2658284" y="1058040"/>
                  <a:pt x="2658284" y="1058040"/>
                  <a:pt x="2658280" y="1070693"/>
                </a:cubicBezTo>
                <a:cubicBezTo>
                  <a:pt x="2658280" y="1070693"/>
                  <a:pt x="2658281" y="1083344"/>
                  <a:pt x="2670938" y="1070693"/>
                </a:cubicBezTo>
                <a:lnTo>
                  <a:pt x="2683589" y="1070693"/>
                </a:lnTo>
                <a:cubicBezTo>
                  <a:pt x="2683586" y="1058039"/>
                  <a:pt x="2696244" y="1058040"/>
                  <a:pt x="2696244" y="1058040"/>
                </a:cubicBezTo>
                <a:cubicBezTo>
                  <a:pt x="2658284" y="1095999"/>
                  <a:pt x="2658284" y="1095999"/>
                  <a:pt x="2632978" y="1159265"/>
                </a:cubicBezTo>
                <a:cubicBezTo>
                  <a:pt x="2632978" y="1108656"/>
                  <a:pt x="2595014" y="1171919"/>
                  <a:pt x="2557054" y="1235189"/>
                </a:cubicBezTo>
                <a:cubicBezTo>
                  <a:pt x="2569706" y="1235192"/>
                  <a:pt x="2582362" y="1222536"/>
                  <a:pt x="2595012" y="1222535"/>
                </a:cubicBezTo>
                <a:cubicBezTo>
                  <a:pt x="2582362" y="1247843"/>
                  <a:pt x="2569708" y="1285800"/>
                  <a:pt x="2531747" y="1323761"/>
                </a:cubicBezTo>
                <a:lnTo>
                  <a:pt x="2531747" y="1311110"/>
                </a:lnTo>
                <a:lnTo>
                  <a:pt x="2531748" y="1298457"/>
                </a:lnTo>
                <a:lnTo>
                  <a:pt x="2519093" y="1311110"/>
                </a:lnTo>
                <a:cubicBezTo>
                  <a:pt x="2519090" y="1323761"/>
                  <a:pt x="2506440" y="1336415"/>
                  <a:pt x="2506440" y="1336415"/>
                </a:cubicBezTo>
                <a:cubicBezTo>
                  <a:pt x="2493790" y="1336415"/>
                  <a:pt x="2481130" y="1361721"/>
                  <a:pt x="2468480" y="1374375"/>
                </a:cubicBezTo>
                <a:cubicBezTo>
                  <a:pt x="2468476" y="1387029"/>
                  <a:pt x="2455824" y="1387029"/>
                  <a:pt x="2455824" y="1387029"/>
                </a:cubicBezTo>
                <a:lnTo>
                  <a:pt x="2455826" y="1399683"/>
                </a:lnTo>
                <a:lnTo>
                  <a:pt x="2468480" y="1399685"/>
                </a:lnTo>
                <a:lnTo>
                  <a:pt x="2417864" y="1450296"/>
                </a:lnTo>
                <a:cubicBezTo>
                  <a:pt x="2430520" y="1450296"/>
                  <a:pt x="2443172" y="1437641"/>
                  <a:pt x="2455824" y="1450296"/>
                </a:cubicBezTo>
                <a:cubicBezTo>
                  <a:pt x="2417864" y="1500911"/>
                  <a:pt x="2430520" y="1475606"/>
                  <a:pt x="2417861" y="1513565"/>
                </a:cubicBezTo>
                <a:cubicBezTo>
                  <a:pt x="2405212" y="1538868"/>
                  <a:pt x="2405210" y="1513565"/>
                  <a:pt x="2379904" y="1551524"/>
                </a:cubicBezTo>
                <a:cubicBezTo>
                  <a:pt x="2392558" y="1551525"/>
                  <a:pt x="2392558" y="1538871"/>
                  <a:pt x="2405212" y="1538868"/>
                </a:cubicBezTo>
                <a:cubicBezTo>
                  <a:pt x="2392558" y="1564181"/>
                  <a:pt x="2379904" y="1576832"/>
                  <a:pt x="2379904" y="1564179"/>
                </a:cubicBezTo>
                <a:cubicBezTo>
                  <a:pt x="2367246" y="1589486"/>
                  <a:pt x="2367246" y="1589486"/>
                  <a:pt x="2367250" y="1602137"/>
                </a:cubicBezTo>
                <a:lnTo>
                  <a:pt x="2354598" y="1614791"/>
                </a:lnTo>
                <a:lnTo>
                  <a:pt x="2341944" y="1627446"/>
                </a:lnTo>
                <a:lnTo>
                  <a:pt x="2341943" y="1640100"/>
                </a:lnTo>
                <a:lnTo>
                  <a:pt x="2347962" y="1639239"/>
                </a:lnTo>
                <a:lnTo>
                  <a:pt x="2340360" y="1652750"/>
                </a:lnTo>
                <a:cubicBezTo>
                  <a:pt x="2335613" y="1659078"/>
                  <a:pt x="2329289" y="1665405"/>
                  <a:pt x="2316635" y="1678061"/>
                </a:cubicBezTo>
                <a:lnTo>
                  <a:pt x="2316636" y="1690712"/>
                </a:lnTo>
                <a:lnTo>
                  <a:pt x="2316635" y="1703367"/>
                </a:lnTo>
                <a:cubicBezTo>
                  <a:pt x="2303982" y="1716018"/>
                  <a:pt x="2291328" y="1741328"/>
                  <a:pt x="2278674" y="1779284"/>
                </a:cubicBezTo>
                <a:cubicBezTo>
                  <a:pt x="2266024" y="1804596"/>
                  <a:pt x="2240714" y="1791941"/>
                  <a:pt x="2240716" y="1829903"/>
                </a:cubicBezTo>
                <a:lnTo>
                  <a:pt x="2228057" y="1829903"/>
                </a:lnTo>
                <a:cubicBezTo>
                  <a:pt x="2228060" y="1817244"/>
                  <a:pt x="2228057" y="1829903"/>
                  <a:pt x="2215409" y="1829900"/>
                </a:cubicBezTo>
                <a:lnTo>
                  <a:pt x="2215409" y="1855205"/>
                </a:lnTo>
                <a:lnTo>
                  <a:pt x="2215408" y="1867862"/>
                </a:lnTo>
                <a:cubicBezTo>
                  <a:pt x="2202754" y="1880516"/>
                  <a:pt x="2202754" y="1893173"/>
                  <a:pt x="2215409" y="1893168"/>
                </a:cubicBezTo>
                <a:cubicBezTo>
                  <a:pt x="2190101" y="1943783"/>
                  <a:pt x="2152139" y="1956437"/>
                  <a:pt x="2152139" y="1994397"/>
                </a:cubicBezTo>
                <a:cubicBezTo>
                  <a:pt x="2152139" y="1994397"/>
                  <a:pt x="2139485" y="2007051"/>
                  <a:pt x="2139485" y="2019704"/>
                </a:cubicBezTo>
                <a:lnTo>
                  <a:pt x="2139486" y="2032355"/>
                </a:lnTo>
                <a:lnTo>
                  <a:pt x="2139485" y="2045012"/>
                </a:lnTo>
                <a:cubicBezTo>
                  <a:pt x="2126832" y="2070317"/>
                  <a:pt x="2114180" y="2082972"/>
                  <a:pt x="2101526" y="2095623"/>
                </a:cubicBezTo>
                <a:cubicBezTo>
                  <a:pt x="2120505" y="2105114"/>
                  <a:pt x="2089662" y="2121723"/>
                  <a:pt x="2083730" y="2134771"/>
                </a:cubicBezTo>
                <a:lnTo>
                  <a:pt x="2088130" y="2144585"/>
                </a:lnTo>
                <a:lnTo>
                  <a:pt x="2087437" y="2146015"/>
                </a:lnTo>
                <a:cubicBezTo>
                  <a:pt x="2086893" y="2147621"/>
                  <a:pt x="2087289" y="2147819"/>
                  <a:pt x="2088870" y="2146236"/>
                </a:cubicBezTo>
                <a:lnTo>
                  <a:pt x="2088130" y="2144585"/>
                </a:lnTo>
                <a:lnTo>
                  <a:pt x="2091639" y="2137342"/>
                </a:lnTo>
                <a:cubicBezTo>
                  <a:pt x="2104689" y="2113026"/>
                  <a:pt x="2142649" y="2051340"/>
                  <a:pt x="2152139" y="2032358"/>
                </a:cubicBezTo>
                <a:cubicBezTo>
                  <a:pt x="2164790" y="2032358"/>
                  <a:pt x="2164793" y="2019704"/>
                  <a:pt x="2164793" y="2019704"/>
                </a:cubicBezTo>
                <a:lnTo>
                  <a:pt x="2177447" y="2007050"/>
                </a:lnTo>
                <a:cubicBezTo>
                  <a:pt x="2177447" y="1994397"/>
                  <a:pt x="2177447" y="1994397"/>
                  <a:pt x="2164794" y="1994397"/>
                </a:cubicBezTo>
                <a:cubicBezTo>
                  <a:pt x="2164793" y="1981743"/>
                  <a:pt x="2177446" y="1981743"/>
                  <a:pt x="2177447" y="1969089"/>
                </a:cubicBezTo>
                <a:cubicBezTo>
                  <a:pt x="2190101" y="1943783"/>
                  <a:pt x="2190100" y="1956437"/>
                  <a:pt x="2202754" y="1956437"/>
                </a:cubicBezTo>
                <a:cubicBezTo>
                  <a:pt x="2215408" y="1931130"/>
                  <a:pt x="2202754" y="1918476"/>
                  <a:pt x="2228057" y="1880516"/>
                </a:cubicBezTo>
                <a:cubicBezTo>
                  <a:pt x="2228058" y="1876299"/>
                  <a:pt x="2228058" y="1872080"/>
                  <a:pt x="2228060" y="1867862"/>
                </a:cubicBezTo>
                <a:lnTo>
                  <a:pt x="2240714" y="1867862"/>
                </a:lnTo>
                <a:cubicBezTo>
                  <a:pt x="2240714" y="1867862"/>
                  <a:pt x="2253365" y="1867862"/>
                  <a:pt x="2253370" y="1855208"/>
                </a:cubicBezTo>
                <a:lnTo>
                  <a:pt x="2253370" y="1842557"/>
                </a:lnTo>
                <a:lnTo>
                  <a:pt x="2240712" y="1842554"/>
                </a:lnTo>
                <a:cubicBezTo>
                  <a:pt x="2278674" y="1804596"/>
                  <a:pt x="2291328" y="1766636"/>
                  <a:pt x="2329289" y="1703364"/>
                </a:cubicBezTo>
                <a:lnTo>
                  <a:pt x="2329290" y="1716023"/>
                </a:lnTo>
                <a:lnTo>
                  <a:pt x="2341943" y="1703366"/>
                </a:lnTo>
                <a:lnTo>
                  <a:pt x="2341943" y="1690709"/>
                </a:lnTo>
                <a:cubicBezTo>
                  <a:pt x="2354597" y="1665407"/>
                  <a:pt x="2341944" y="1665407"/>
                  <a:pt x="2367250" y="1627446"/>
                </a:cubicBezTo>
                <a:lnTo>
                  <a:pt x="2379904" y="1627443"/>
                </a:lnTo>
                <a:lnTo>
                  <a:pt x="2379904" y="1614791"/>
                </a:lnTo>
                <a:cubicBezTo>
                  <a:pt x="2379902" y="1610574"/>
                  <a:pt x="2379902" y="1606356"/>
                  <a:pt x="2379900" y="1602140"/>
                </a:cubicBezTo>
                <a:cubicBezTo>
                  <a:pt x="2408372" y="1573670"/>
                  <a:pt x="2436844" y="1509612"/>
                  <a:pt x="2465318" y="1468683"/>
                </a:cubicBezTo>
                <a:lnTo>
                  <a:pt x="2481902" y="1450599"/>
                </a:lnTo>
                <a:lnTo>
                  <a:pt x="2579830" y="1265063"/>
                </a:lnTo>
                <a:cubicBezTo>
                  <a:pt x="2717198" y="1022537"/>
                  <a:pt x="2870026" y="786258"/>
                  <a:pt x="3038504" y="556154"/>
                </a:cubicBezTo>
                <a:cubicBezTo>
                  <a:pt x="3120582" y="445845"/>
                  <a:pt x="3206686" y="339281"/>
                  <a:pt x="3295808" y="235523"/>
                </a:cubicBezTo>
                <a:lnTo>
                  <a:pt x="3509334" y="0"/>
                </a:lnTo>
                <a:lnTo>
                  <a:pt x="9854218" y="0"/>
                </a:lnTo>
                <a:lnTo>
                  <a:pt x="9854218" y="10287000"/>
                </a:lnTo>
                <a:lnTo>
                  <a:pt x="4569194" y="10287000"/>
                </a:lnTo>
                <a:lnTo>
                  <a:pt x="4512034" y="10239735"/>
                </a:lnTo>
                <a:cubicBezTo>
                  <a:pt x="4483562" y="10219173"/>
                  <a:pt x="4455092" y="10200194"/>
                  <a:pt x="4429784" y="10181214"/>
                </a:cubicBezTo>
                <a:cubicBezTo>
                  <a:pt x="4429784" y="10168562"/>
                  <a:pt x="4417133" y="10168558"/>
                  <a:pt x="4404479" y="10143254"/>
                </a:cubicBezTo>
                <a:lnTo>
                  <a:pt x="4404479" y="10130601"/>
                </a:lnTo>
                <a:cubicBezTo>
                  <a:pt x="4391824" y="10117947"/>
                  <a:pt x="4391824" y="10105293"/>
                  <a:pt x="4366518" y="10092639"/>
                </a:cubicBezTo>
                <a:cubicBezTo>
                  <a:pt x="4366518" y="10092639"/>
                  <a:pt x="4366520" y="10079986"/>
                  <a:pt x="4353864" y="10079984"/>
                </a:cubicBezTo>
                <a:lnTo>
                  <a:pt x="4341210" y="10079986"/>
                </a:lnTo>
                <a:cubicBezTo>
                  <a:pt x="4341206" y="10092639"/>
                  <a:pt x="4353864" y="10092639"/>
                  <a:pt x="4366518" y="10105293"/>
                </a:cubicBezTo>
                <a:lnTo>
                  <a:pt x="4379172" y="10130601"/>
                </a:lnTo>
                <a:cubicBezTo>
                  <a:pt x="4379171" y="10134819"/>
                  <a:pt x="4379171" y="10139036"/>
                  <a:pt x="4379170" y="10143254"/>
                </a:cubicBezTo>
                <a:lnTo>
                  <a:pt x="4366518" y="10143254"/>
                </a:lnTo>
                <a:lnTo>
                  <a:pt x="4366518" y="10130601"/>
                </a:lnTo>
                <a:lnTo>
                  <a:pt x="4353864" y="10130602"/>
                </a:lnTo>
                <a:lnTo>
                  <a:pt x="4341210" y="10117947"/>
                </a:lnTo>
                <a:cubicBezTo>
                  <a:pt x="4341209" y="10105293"/>
                  <a:pt x="4328555" y="10105293"/>
                  <a:pt x="4328555" y="10105293"/>
                </a:cubicBezTo>
                <a:lnTo>
                  <a:pt x="4328555" y="10092639"/>
                </a:lnTo>
                <a:cubicBezTo>
                  <a:pt x="4328555" y="10092639"/>
                  <a:pt x="4328555" y="10079986"/>
                  <a:pt x="4315904" y="10079986"/>
                </a:cubicBezTo>
                <a:lnTo>
                  <a:pt x="4303250" y="10079985"/>
                </a:lnTo>
                <a:lnTo>
                  <a:pt x="4303250" y="10092639"/>
                </a:lnTo>
                <a:cubicBezTo>
                  <a:pt x="4315904" y="10092639"/>
                  <a:pt x="4315901" y="10105293"/>
                  <a:pt x="4315901" y="10105293"/>
                </a:cubicBezTo>
                <a:lnTo>
                  <a:pt x="4303250" y="10117946"/>
                </a:lnTo>
                <a:lnTo>
                  <a:pt x="4252632" y="10067332"/>
                </a:lnTo>
                <a:cubicBezTo>
                  <a:pt x="4252636" y="10079986"/>
                  <a:pt x="4265290" y="10092639"/>
                  <a:pt x="4252636" y="10092639"/>
                </a:cubicBezTo>
                <a:cubicBezTo>
                  <a:pt x="4252636" y="10092639"/>
                  <a:pt x="4239980" y="10079986"/>
                  <a:pt x="4227329" y="10079986"/>
                </a:cubicBezTo>
                <a:lnTo>
                  <a:pt x="4189368" y="10042026"/>
                </a:lnTo>
                <a:cubicBezTo>
                  <a:pt x="4176714" y="10029372"/>
                  <a:pt x="4151405" y="10016718"/>
                  <a:pt x="4138756" y="10004066"/>
                </a:cubicBezTo>
                <a:cubicBezTo>
                  <a:pt x="4151405" y="10004066"/>
                  <a:pt x="4164062" y="9991413"/>
                  <a:pt x="4189368" y="10016718"/>
                </a:cubicBezTo>
                <a:cubicBezTo>
                  <a:pt x="4176716" y="9978759"/>
                  <a:pt x="4164062" y="9991413"/>
                  <a:pt x="4126100" y="9940797"/>
                </a:cubicBezTo>
                <a:lnTo>
                  <a:pt x="4113446" y="9928143"/>
                </a:lnTo>
                <a:cubicBezTo>
                  <a:pt x="4126100" y="9940797"/>
                  <a:pt x="4138754" y="9928143"/>
                  <a:pt x="4138754" y="9928143"/>
                </a:cubicBezTo>
                <a:cubicBezTo>
                  <a:pt x="4138751" y="9915490"/>
                  <a:pt x="4126100" y="9915490"/>
                  <a:pt x="4126100" y="9902836"/>
                </a:cubicBezTo>
                <a:lnTo>
                  <a:pt x="4113446" y="9890182"/>
                </a:lnTo>
                <a:lnTo>
                  <a:pt x="4100792" y="9877532"/>
                </a:lnTo>
                <a:cubicBezTo>
                  <a:pt x="4088141" y="9890180"/>
                  <a:pt x="4100790" y="9890182"/>
                  <a:pt x="4100790" y="9890182"/>
                </a:cubicBezTo>
                <a:lnTo>
                  <a:pt x="4113444" y="9902836"/>
                </a:lnTo>
                <a:lnTo>
                  <a:pt x="4113446" y="9915490"/>
                </a:lnTo>
                <a:lnTo>
                  <a:pt x="4062832" y="9877532"/>
                </a:lnTo>
                <a:cubicBezTo>
                  <a:pt x="4075486" y="9902834"/>
                  <a:pt x="4050180" y="9877532"/>
                  <a:pt x="4062832" y="9902836"/>
                </a:cubicBezTo>
                <a:cubicBezTo>
                  <a:pt x="4037526" y="9890182"/>
                  <a:pt x="4024871" y="9877530"/>
                  <a:pt x="4012217" y="9877532"/>
                </a:cubicBezTo>
                <a:lnTo>
                  <a:pt x="4012217" y="9890182"/>
                </a:lnTo>
                <a:cubicBezTo>
                  <a:pt x="4012217" y="9877532"/>
                  <a:pt x="3999564" y="9864876"/>
                  <a:pt x="3999564" y="9864876"/>
                </a:cubicBezTo>
                <a:lnTo>
                  <a:pt x="3986910" y="9852222"/>
                </a:lnTo>
                <a:lnTo>
                  <a:pt x="3974254" y="9839571"/>
                </a:lnTo>
                <a:cubicBezTo>
                  <a:pt x="3974255" y="9843788"/>
                  <a:pt x="3974256" y="9848006"/>
                  <a:pt x="3974256" y="9852222"/>
                </a:cubicBezTo>
                <a:cubicBezTo>
                  <a:pt x="3961601" y="9852219"/>
                  <a:pt x="3948950" y="9839571"/>
                  <a:pt x="3936298" y="9826916"/>
                </a:cubicBezTo>
                <a:lnTo>
                  <a:pt x="3936296" y="9814262"/>
                </a:lnTo>
                <a:lnTo>
                  <a:pt x="3936298" y="9801610"/>
                </a:lnTo>
                <a:lnTo>
                  <a:pt x="3923640" y="9801610"/>
                </a:lnTo>
                <a:lnTo>
                  <a:pt x="3910988" y="9801610"/>
                </a:lnTo>
                <a:lnTo>
                  <a:pt x="3898332" y="9788956"/>
                </a:lnTo>
                <a:cubicBezTo>
                  <a:pt x="3898334" y="9784738"/>
                  <a:pt x="3898336" y="9780520"/>
                  <a:pt x="3898336" y="9776301"/>
                </a:cubicBezTo>
                <a:lnTo>
                  <a:pt x="3898336" y="9750996"/>
                </a:lnTo>
                <a:lnTo>
                  <a:pt x="3885682" y="9750996"/>
                </a:lnTo>
                <a:lnTo>
                  <a:pt x="3885680" y="9763644"/>
                </a:lnTo>
                <a:lnTo>
                  <a:pt x="3885682" y="9776301"/>
                </a:lnTo>
                <a:lnTo>
                  <a:pt x="3847722" y="9738340"/>
                </a:lnTo>
                <a:cubicBezTo>
                  <a:pt x="3835066" y="9738340"/>
                  <a:pt x="3847722" y="9750998"/>
                  <a:pt x="3847722" y="9763647"/>
                </a:cubicBezTo>
                <a:cubicBezTo>
                  <a:pt x="3847722" y="9750998"/>
                  <a:pt x="3835064" y="9750996"/>
                  <a:pt x="3835066" y="9738340"/>
                </a:cubicBezTo>
                <a:lnTo>
                  <a:pt x="3835067" y="9725686"/>
                </a:lnTo>
                <a:cubicBezTo>
                  <a:pt x="3809762" y="9687726"/>
                  <a:pt x="3784452" y="9662421"/>
                  <a:pt x="3759146" y="9649764"/>
                </a:cubicBezTo>
                <a:lnTo>
                  <a:pt x="3759146" y="9662421"/>
                </a:lnTo>
                <a:lnTo>
                  <a:pt x="3746490" y="9637114"/>
                </a:lnTo>
                <a:cubicBezTo>
                  <a:pt x="3746492" y="9624458"/>
                  <a:pt x="3746492" y="9624458"/>
                  <a:pt x="3733836" y="9624460"/>
                </a:cubicBezTo>
                <a:lnTo>
                  <a:pt x="3733836" y="9636734"/>
                </a:lnTo>
                <a:lnTo>
                  <a:pt x="3640518" y="9540630"/>
                </a:lnTo>
                <a:cubicBezTo>
                  <a:pt x="3607301" y="9510579"/>
                  <a:pt x="3575669" y="9485271"/>
                  <a:pt x="3544034" y="9459962"/>
                </a:cubicBezTo>
                <a:cubicBezTo>
                  <a:pt x="3480766" y="9409350"/>
                  <a:pt x="3417497" y="9346084"/>
                  <a:pt x="3379536" y="9270158"/>
                </a:cubicBezTo>
                <a:cubicBezTo>
                  <a:pt x="3328919" y="9219549"/>
                  <a:pt x="3253002" y="9181588"/>
                  <a:pt x="3240347" y="9118320"/>
                </a:cubicBezTo>
                <a:cubicBezTo>
                  <a:pt x="3215042" y="9093014"/>
                  <a:pt x="3227696" y="9118320"/>
                  <a:pt x="3227696" y="9118320"/>
                </a:cubicBezTo>
                <a:cubicBezTo>
                  <a:pt x="3202388" y="9055053"/>
                  <a:pt x="3126467" y="8991784"/>
                  <a:pt x="3075851" y="8903210"/>
                </a:cubicBezTo>
                <a:cubicBezTo>
                  <a:pt x="3063198" y="8903210"/>
                  <a:pt x="3075852" y="8915864"/>
                  <a:pt x="3063197" y="8915864"/>
                </a:cubicBezTo>
                <a:cubicBezTo>
                  <a:pt x="2999926" y="8839942"/>
                  <a:pt x="3088506" y="8890558"/>
                  <a:pt x="3025236" y="8827288"/>
                </a:cubicBezTo>
                <a:cubicBezTo>
                  <a:pt x="3012584" y="8827288"/>
                  <a:pt x="3037889" y="8852592"/>
                  <a:pt x="3025238" y="8865246"/>
                </a:cubicBezTo>
                <a:cubicBezTo>
                  <a:pt x="2987276" y="8801984"/>
                  <a:pt x="2898704" y="8726062"/>
                  <a:pt x="2924008" y="8688099"/>
                </a:cubicBezTo>
                <a:cubicBezTo>
                  <a:pt x="2911354" y="8675448"/>
                  <a:pt x="2886047" y="8662794"/>
                  <a:pt x="2873393" y="8650138"/>
                </a:cubicBezTo>
                <a:lnTo>
                  <a:pt x="2873393" y="8637488"/>
                </a:lnTo>
                <a:cubicBezTo>
                  <a:pt x="2873392" y="8633270"/>
                  <a:pt x="2873393" y="8629052"/>
                  <a:pt x="2873392" y="8624834"/>
                </a:cubicBezTo>
                <a:lnTo>
                  <a:pt x="2860744" y="8624834"/>
                </a:lnTo>
                <a:cubicBezTo>
                  <a:pt x="2721550" y="8422374"/>
                  <a:pt x="2607670" y="8245227"/>
                  <a:pt x="2506439" y="8042772"/>
                </a:cubicBezTo>
                <a:lnTo>
                  <a:pt x="2503470" y="8056143"/>
                </a:lnTo>
                <a:lnTo>
                  <a:pt x="2422608" y="7928891"/>
                </a:lnTo>
                <a:cubicBezTo>
                  <a:pt x="2395720" y="7875114"/>
                  <a:pt x="2373578" y="7821335"/>
                  <a:pt x="2354598" y="7777047"/>
                </a:cubicBezTo>
                <a:lnTo>
                  <a:pt x="2316635" y="7701123"/>
                </a:lnTo>
                <a:cubicBezTo>
                  <a:pt x="2303982" y="7688474"/>
                  <a:pt x="2278672" y="7650515"/>
                  <a:pt x="2266022" y="7637859"/>
                </a:cubicBezTo>
                <a:lnTo>
                  <a:pt x="2266022" y="7625202"/>
                </a:lnTo>
                <a:cubicBezTo>
                  <a:pt x="2240714" y="7536630"/>
                  <a:pt x="2215409" y="7498670"/>
                  <a:pt x="2164794" y="7397444"/>
                </a:cubicBezTo>
                <a:lnTo>
                  <a:pt x="2164793" y="7384790"/>
                </a:lnTo>
                <a:cubicBezTo>
                  <a:pt x="2152139" y="7359483"/>
                  <a:pt x="2139482" y="7334177"/>
                  <a:pt x="2126832" y="7334175"/>
                </a:cubicBezTo>
                <a:lnTo>
                  <a:pt x="2114180" y="7346829"/>
                </a:lnTo>
                <a:cubicBezTo>
                  <a:pt x="2114178" y="7359480"/>
                  <a:pt x="2126832" y="7372134"/>
                  <a:pt x="2126832" y="7372134"/>
                </a:cubicBezTo>
                <a:cubicBezTo>
                  <a:pt x="2139486" y="7372133"/>
                  <a:pt x="2139486" y="7384790"/>
                  <a:pt x="2139485" y="7397444"/>
                </a:cubicBezTo>
                <a:cubicBezTo>
                  <a:pt x="2152139" y="7460709"/>
                  <a:pt x="2177447" y="7536632"/>
                  <a:pt x="2202752" y="7549284"/>
                </a:cubicBezTo>
                <a:cubicBezTo>
                  <a:pt x="2190101" y="7561940"/>
                  <a:pt x="2215408" y="7587245"/>
                  <a:pt x="2240714" y="7637859"/>
                </a:cubicBezTo>
                <a:cubicBezTo>
                  <a:pt x="2240714" y="7637859"/>
                  <a:pt x="2253368" y="7650515"/>
                  <a:pt x="2253368" y="7663166"/>
                </a:cubicBezTo>
                <a:cubicBezTo>
                  <a:pt x="2256530" y="7672658"/>
                  <a:pt x="2261276" y="7686891"/>
                  <a:pt x="2267009" y="7702709"/>
                </a:cubicBezTo>
                <a:lnTo>
                  <a:pt x="2268472" y="7706363"/>
                </a:lnTo>
                <a:lnTo>
                  <a:pt x="2183772" y="7539792"/>
                </a:lnTo>
                <a:cubicBezTo>
                  <a:pt x="2152139" y="7482852"/>
                  <a:pt x="2120506" y="7429077"/>
                  <a:pt x="2088870" y="7372134"/>
                </a:cubicBezTo>
                <a:lnTo>
                  <a:pt x="2076218" y="7359483"/>
                </a:lnTo>
                <a:lnTo>
                  <a:pt x="2076220" y="7346829"/>
                </a:lnTo>
                <a:cubicBezTo>
                  <a:pt x="2025605" y="7194987"/>
                  <a:pt x="1974989" y="7030493"/>
                  <a:pt x="1911722" y="6815382"/>
                </a:cubicBezTo>
                <a:cubicBezTo>
                  <a:pt x="1899066" y="6777419"/>
                  <a:pt x="1873760" y="6726804"/>
                  <a:pt x="1861103" y="6676193"/>
                </a:cubicBezTo>
                <a:cubicBezTo>
                  <a:pt x="1861106" y="6650886"/>
                  <a:pt x="1861106" y="6612926"/>
                  <a:pt x="1861103" y="6625580"/>
                </a:cubicBezTo>
                <a:cubicBezTo>
                  <a:pt x="1861106" y="6621362"/>
                  <a:pt x="1861104" y="6617144"/>
                  <a:pt x="1861106" y="6612926"/>
                </a:cubicBezTo>
                <a:cubicBezTo>
                  <a:pt x="1848454" y="6600269"/>
                  <a:pt x="1861106" y="6574965"/>
                  <a:pt x="1861106" y="6574965"/>
                </a:cubicBezTo>
                <a:cubicBezTo>
                  <a:pt x="1848455" y="6511697"/>
                  <a:pt x="1823146" y="6435776"/>
                  <a:pt x="1810492" y="6359856"/>
                </a:cubicBezTo>
                <a:lnTo>
                  <a:pt x="1810492" y="6347198"/>
                </a:lnTo>
                <a:lnTo>
                  <a:pt x="1810493" y="6334550"/>
                </a:lnTo>
                <a:cubicBezTo>
                  <a:pt x="1810492" y="6321896"/>
                  <a:pt x="1797840" y="6309240"/>
                  <a:pt x="1797844" y="6296589"/>
                </a:cubicBezTo>
                <a:cubicBezTo>
                  <a:pt x="1797840" y="6292370"/>
                  <a:pt x="1797840" y="6288152"/>
                  <a:pt x="1797840" y="6283932"/>
                </a:cubicBezTo>
                <a:cubicBezTo>
                  <a:pt x="1797842" y="6258626"/>
                  <a:pt x="1785185" y="6233319"/>
                  <a:pt x="1785185" y="6208014"/>
                </a:cubicBezTo>
                <a:cubicBezTo>
                  <a:pt x="1785185" y="6195359"/>
                  <a:pt x="1785185" y="6182703"/>
                  <a:pt x="1797839" y="6182706"/>
                </a:cubicBezTo>
                <a:cubicBezTo>
                  <a:pt x="1797839" y="6170052"/>
                  <a:pt x="1785185" y="6157400"/>
                  <a:pt x="1785185" y="6170054"/>
                </a:cubicBezTo>
                <a:cubicBezTo>
                  <a:pt x="1785185" y="6144743"/>
                  <a:pt x="1772532" y="6132092"/>
                  <a:pt x="1772531" y="6106785"/>
                </a:cubicBezTo>
                <a:lnTo>
                  <a:pt x="1785185" y="6094131"/>
                </a:lnTo>
                <a:cubicBezTo>
                  <a:pt x="1772531" y="6005558"/>
                  <a:pt x="1772531" y="5929635"/>
                  <a:pt x="1759878" y="5841063"/>
                </a:cubicBezTo>
                <a:cubicBezTo>
                  <a:pt x="1759878" y="5853714"/>
                  <a:pt x="1772531" y="5853713"/>
                  <a:pt x="1772531" y="5853713"/>
                </a:cubicBezTo>
                <a:cubicBezTo>
                  <a:pt x="1759878" y="5803103"/>
                  <a:pt x="1759878" y="5765139"/>
                  <a:pt x="1747224" y="5714525"/>
                </a:cubicBezTo>
                <a:cubicBezTo>
                  <a:pt x="1734570" y="5613297"/>
                  <a:pt x="1734570" y="5512070"/>
                  <a:pt x="1747224" y="5410842"/>
                </a:cubicBezTo>
                <a:lnTo>
                  <a:pt x="1759878" y="5398188"/>
                </a:lnTo>
                <a:lnTo>
                  <a:pt x="1759878" y="5372882"/>
                </a:lnTo>
                <a:cubicBezTo>
                  <a:pt x="1759882" y="5360228"/>
                  <a:pt x="1759882" y="5360228"/>
                  <a:pt x="1747224" y="5360225"/>
                </a:cubicBezTo>
                <a:lnTo>
                  <a:pt x="1747224" y="5347577"/>
                </a:lnTo>
                <a:cubicBezTo>
                  <a:pt x="1747228" y="5334921"/>
                  <a:pt x="1747224" y="5322264"/>
                  <a:pt x="1747224" y="5309616"/>
                </a:cubicBezTo>
                <a:lnTo>
                  <a:pt x="1747224" y="5284304"/>
                </a:lnTo>
                <a:cubicBezTo>
                  <a:pt x="1747224" y="5271653"/>
                  <a:pt x="1747228" y="5246345"/>
                  <a:pt x="1734570" y="5221037"/>
                </a:cubicBezTo>
                <a:lnTo>
                  <a:pt x="1747226" y="5221038"/>
                </a:lnTo>
                <a:lnTo>
                  <a:pt x="1747224" y="5208387"/>
                </a:lnTo>
                <a:lnTo>
                  <a:pt x="1747224" y="5195732"/>
                </a:lnTo>
                <a:lnTo>
                  <a:pt x="1734570" y="5195730"/>
                </a:lnTo>
                <a:lnTo>
                  <a:pt x="1734570" y="5157770"/>
                </a:lnTo>
                <a:cubicBezTo>
                  <a:pt x="1747224" y="5170427"/>
                  <a:pt x="1747226" y="5183078"/>
                  <a:pt x="1759878" y="5183081"/>
                </a:cubicBezTo>
                <a:lnTo>
                  <a:pt x="1759878" y="5170424"/>
                </a:lnTo>
                <a:cubicBezTo>
                  <a:pt x="1823147" y="5334920"/>
                  <a:pt x="1848455" y="5524721"/>
                  <a:pt x="1861106" y="5663910"/>
                </a:cubicBezTo>
                <a:cubicBezTo>
                  <a:pt x="1861108" y="5676567"/>
                  <a:pt x="1861108" y="5676567"/>
                  <a:pt x="1873760" y="5676567"/>
                </a:cubicBezTo>
                <a:lnTo>
                  <a:pt x="1873760" y="5663913"/>
                </a:lnTo>
                <a:lnTo>
                  <a:pt x="1873762" y="5651256"/>
                </a:lnTo>
                <a:cubicBezTo>
                  <a:pt x="1861106" y="5512070"/>
                  <a:pt x="1835801" y="5309616"/>
                  <a:pt x="1772531" y="5145120"/>
                </a:cubicBezTo>
                <a:cubicBezTo>
                  <a:pt x="1772531" y="5081852"/>
                  <a:pt x="1747226" y="5069196"/>
                  <a:pt x="1747226" y="5005928"/>
                </a:cubicBezTo>
                <a:cubicBezTo>
                  <a:pt x="1734572" y="4980623"/>
                  <a:pt x="1721916" y="4980624"/>
                  <a:pt x="1709264" y="4980624"/>
                </a:cubicBezTo>
                <a:cubicBezTo>
                  <a:pt x="1709266" y="4930010"/>
                  <a:pt x="1709266" y="4879394"/>
                  <a:pt x="1721916" y="4828781"/>
                </a:cubicBezTo>
                <a:cubicBezTo>
                  <a:pt x="1721916" y="4828781"/>
                  <a:pt x="1721916" y="4816124"/>
                  <a:pt x="1709264" y="4816124"/>
                </a:cubicBezTo>
                <a:lnTo>
                  <a:pt x="1709266" y="4828781"/>
                </a:lnTo>
                <a:cubicBezTo>
                  <a:pt x="1696610" y="4879395"/>
                  <a:pt x="1696610" y="4930007"/>
                  <a:pt x="1696613" y="4980624"/>
                </a:cubicBezTo>
                <a:cubicBezTo>
                  <a:pt x="1696613" y="4993277"/>
                  <a:pt x="1683956" y="4993277"/>
                  <a:pt x="1683956" y="4993277"/>
                </a:cubicBezTo>
                <a:cubicBezTo>
                  <a:pt x="1683956" y="4993277"/>
                  <a:pt x="1683956" y="4980623"/>
                  <a:pt x="1671304" y="4980624"/>
                </a:cubicBezTo>
                <a:cubicBezTo>
                  <a:pt x="1658650" y="4967967"/>
                  <a:pt x="1671304" y="4955313"/>
                  <a:pt x="1671304" y="4917353"/>
                </a:cubicBezTo>
                <a:cubicBezTo>
                  <a:pt x="1671305" y="4904702"/>
                  <a:pt x="1683956" y="4879392"/>
                  <a:pt x="1683956" y="4866741"/>
                </a:cubicBezTo>
                <a:lnTo>
                  <a:pt x="1683958" y="4854090"/>
                </a:lnTo>
                <a:lnTo>
                  <a:pt x="1683956" y="4841432"/>
                </a:lnTo>
                <a:lnTo>
                  <a:pt x="1696610" y="4828776"/>
                </a:lnTo>
                <a:lnTo>
                  <a:pt x="1696610" y="4816127"/>
                </a:lnTo>
                <a:lnTo>
                  <a:pt x="1696610" y="4803474"/>
                </a:lnTo>
                <a:cubicBezTo>
                  <a:pt x="1683956" y="4790820"/>
                  <a:pt x="1683956" y="4790820"/>
                  <a:pt x="1683956" y="4803471"/>
                </a:cubicBezTo>
                <a:lnTo>
                  <a:pt x="1671308" y="4816127"/>
                </a:lnTo>
                <a:cubicBezTo>
                  <a:pt x="1671304" y="4790820"/>
                  <a:pt x="1671304" y="4778163"/>
                  <a:pt x="1671304" y="4752860"/>
                </a:cubicBezTo>
                <a:lnTo>
                  <a:pt x="1671304" y="4727555"/>
                </a:lnTo>
                <a:cubicBezTo>
                  <a:pt x="1671304" y="4714899"/>
                  <a:pt x="1658650" y="4714898"/>
                  <a:pt x="1658650" y="4702250"/>
                </a:cubicBezTo>
                <a:cubicBezTo>
                  <a:pt x="1671304" y="4676942"/>
                  <a:pt x="1671304" y="4651632"/>
                  <a:pt x="1671304" y="4626324"/>
                </a:cubicBezTo>
                <a:cubicBezTo>
                  <a:pt x="1671305" y="4601019"/>
                  <a:pt x="1671304" y="4575713"/>
                  <a:pt x="1683956" y="4563062"/>
                </a:cubicBezTo>
                <a:lnTo>
                  <a:pt x="1683958" y="4588368"/>
                </a:lnTo>
                <a:cubicBezTo>
                  <a:pt x="1696612" y="4601021"/>
                  <a:pt x="1683956" y="4626326"/>
                  <a:pt x="1683960" y="4638981"/>
                </a:cubicBezTo>
                <a:cubicBezTo>
                  <a:pt x="1683958" y="4643199"/>
                  <a:pt x="1683958" y="4647417"/>
                  <a:pt x="1683958" y="4651632"/>
                </a:cubicBezTo>
                <a:cubicBezTo>
                  <a:pt x="1683956" y="4676942"/>
                  <a:pt x="1696610" y="4702250"/>
                  <a:pt x="1696612" y="4714899"/>
                </a:cubicBezTo>
                <a:lnTo>
                  <a:pt x="1709264" y="4714898"/>
                </a:lnTo>
                <a:lnTo>
                  <a:pt x="1721918" y="4702250"/>
                </a:lnTo>
                <a:lnTo>
                  <a:pt x="1734570" y="4689593"/>
                </a:lnTo>
                <a:lnTo>
                  <a:pt x="1734570" y="4676942"/>
                </a:lnTo>
                <a:cubicBezTo>
                  <a:pt x="1734572" y="4672725"/>
                  <a:pt x="1734572" y="4668506"/>
                  <a:pt x="1734574" y="4664288"/>
                </a:cubicBezTo>
                <a:lnTo>
                  <a:pt x="1721916" y="4676942"/>
                </a:lnTo>
                <a:lnTo>
                  <a:pt x="1709264" y="4689597"/>
                </a:lnTo>
                <a:cubicBezTo>
                  <a:pt x="1709264" y="4676942"/>
                  <a:pt x="1696613" y="4664288"/>
                  <a:pt x="1696610" y="4651632"/>
                </a:cubicBezTo>
                <a:lnTo>
                  <a:pt x="1696610" y="4575714"/>
                </a:lnTo>
                <a:lnTo>
                  <a:pt x="1696610" y="4537751"/>
                </a:lnTo>
                <a:lnTo>
                  <a:pt x="1696610" y="4487138"/>
                </a:lnTo>
                <a:cubicBezTo>
                  <a:pt x="1696610" y="4474482"/>
                  <a:pt x="1696610" y="4461833"/>
                  <a:pt x="1709267" y="4436526"/>
                </a:cubicBezTo>
                <a:cubicBezTo>
                  <a:pt x="1709266" y="4432308"/>
                  <a:pt x="1709266" y="4428090"/>
                  <a:pt x="1709264" y="4423871"/>
                </a:cubicBezTo>
                <a:lnTo>
                  <a:pt x="1709264" y="4385910"/>
                </a:lnTo>
                <a:lnTo>
                  <a:pt x="1721916" y="4398566"/>
                </a:lnTo>
                <a:lnTo>
                  <a:pt x="1734570" y="4373259"/>
                </a:lnTo>
                <a:cubicBezTo>
                  <a:pt x="1721918" y="4360605"/>
                  <a:pt x="1721916" y="4347947"/>
                  <a:pt x="1721916" y="4347947"/>
                </a:cubicBezTo>
                <a:lnTo>
                  <a:pt x="1734570" y="4335296"/>
                </a:lnTo>
                <a:cubicBezTo>
                  <a:pt x="1734570" y="4322646"/>
                  <a:pt x="1734570" y="4322646"/>
                  <a:pt x="1721916" y="4322646"/>
                </a:cubicBezTo>
                <a:lnTo>
                  <a:pt x="1721918" y="4297335"/>
                </a:lnTo>
                <a:cubicBezTo>
                  <a:pt x="1721918" y="4284683"/>
                  <a:pt x="1734572" y="4272029"/>
                  <a:pt x="1734570" y="4259375"/>
                </a:cubicBezTo>
                <a:lnTo>
                  <a:pt x="1747226" y="4246719"/>
                </a:lnTo>
                <a:lnTo>
                  <a:pt x="1747224" y="4221419"/>
                </a:lnTo>
                <a:cubicBezTo>
                  <a:pt x="1747226" y="4208762"/>
                  <a:pt x="1747224" y="4196109"/>
                  <a:pt x="1759880" y="4183454"/>
                </a:cubicBezTo>
                <a:cubicBezTo>
                  <a:pt x="1759882" y="4170800"/>
                  <a:pt x="1759880" y="4158146"/>
                  <a:pt x="1759880" y="4158146"/>
                </a:cubicBezTo>
                <a:cubicBezTo>
                  <a:pt x="1759878" y="4145495"/>
                  <a:pt x="1759882" y="4132838"/>
                  <a:pt x="1759882" y="4132838"/>
                </a:cubicBezTo>
                <a:lnTo>
                  <a:pt x="1747226" y="4145492"/>
                </a:lnTo>
                <a:lnTo>
                  <a:pt x="1747224" y="4094879"/>
                </a:lnTo>
                <a:cubicBezTo>
                  <a:pt x="1747224" y="4082222"/>
                  <a:pt x="1759878" y="4069572"/>
                  <a:pt x="1759878" y="4056920"/>
                </a:cubicBezTo>
                <a:lnTo>
                  <a:pt x="1759880" y="4044264"/>
                </a:lnTo>
                <a:lnTo>
                  <a:pt x="1759878" y="4018959"/>
                </a:lnTo>
                <a:lnTo>
                  <a:pt x="1772531" y="4018959"/>
                </a:lnTo>
                <a:lnTo>
                  <a:pt x="1759878" y="4082226"/>
                </a:lnTo>
                <a:lnTo>
                  <a:pt x="1759878" y="4094879"/>
                </a:lnTo>
                <a:lnTo>
                  <a:pt x="1772532" y="4082226"/>
                </a:lnTo>
                <a:lnTo>
                  <a:pt x="1772531" y="4018959"/>
                </a:lnTo>
                <a:lnTo>
                  <a:pt x="1785185" y="4018956"/>
                </a:lnTo>
                <a:cubicBezTo>
                  <a:pt x="1797839" y="4006302"/>
                  <a:pt x="1797839" y="4006302"/>
                  <a:pt x="1797839" y="3993647"/>
                </a:cubicBezTo>
                <a:lnTo>
                  <a:pt x="1797839" y="3980997"/>
                </a:lnTo>
                <a:cubicBezTo>
                  <a:pt x="1797839" y="3968345"/>
                  <a:pt x="1785185" y="3955692"/>
                  <a:pt x="1785185" y="3943038"/>
                </a:cubicBezTo>
                <a:cubicBezTo>
                  <a:pt x="1785188" y="3938820"/>
                  <a:pt x="1785186" y="3934605"/>
                  <a:pt x="1785188" y="3930384"/>
                </a:cubicBezTo>
                <a:cubicBezTo>
                  <a:pt x="1797839" y="3930381"/>
                  <a:pt x="1810492" y="3930381"/>
                  <a:pt x="1797839" y="3892421"/>
                </a:cubicBezTo>
                <a:cubicBezTo>
                  <a:pt x="1810492" y="3854460"/>
                  <a:pt x="1823147" y="3829157"/>
                  <a:pt x="1823146" y="3803846"/>
                </a:cubicBezTo>
                <a:cubicBezTo>
                  <a:pt x="1835801" y="3765888"/>
                  <a:pt x="1835800" y="3740582"/>
                  <a:pt x="1848454" y="3702623"/>
                </a:cubicBezTo>
                <a:lnTo>
                  <a:pt x="1848454" y="3689967"/>
                </a:lnTo>
                <a:cubicBezTo>
                  <a:pt x="1861108" y="3677310"/>
                  <a:pt x="1873760" y="3639353"/>
                  <a:pt x="1873760" y="3614048"/>
                </a:cubicBezTo>
                <a:cubicBezTo>
                  <a:pt x="1886414" y="3576086"/>
                  <a:pt x="1886414" y="3525473"/>
                  <a:pt x="1899068" y="3487509"/>
                </a:cubicBezTo>
                <a:cubicBezTo>
                  <a:pt x="1911722" y="3462206"/>
                  <a:pt x="1911720" y="3424242"/>
                  <a:pt x="1924374" y="3398939"/>
                </a:cubicBezTo>
                <a:cubicBezTo>
                  <a:pt x="1937026" y="3373631"/>
                  <a:pt x="1937028" y="3348326"/>
                  <a:pt x="1937030" y="3323013"/>
                </a:cubicBezTo>
                <a:cubicBezTo>
                  <a:pt x="1962336" y="3310359"/>
                  <a:pt x="1974986" y="3297705"/>
                  <a:pt x="1962335" y="3259749"/>
                </a:cubicBezTo>
                <a:lnTo>
                  <a:pt x="1991070" y="3218426"/>
                </a:lnTo>
                <a:lnTo>
                  <a:pt x="2009375" y="3131484"/>
                </a:lnTo>
                <a:lnTo>
                  <a:pt x="2101524" y="2813634"/>
                </a:lnTo>
                <a:cubicBezTo>
                  <a:pt x="2101524" y="2810495"/>
                  <a:pt x="2101523" y="2807357"/>
                  <a:pt x="2101523" y="2804220"/>
                </a:cubicBezTo>
                <a:lnTo>
                  <a:pt x="2101522" y="2791569"/>
                </a:lnTo>
                <a:cubicBezTo>
                  <a:pt x="2101526" y="2778915"/>
                  <a:pt x="2101522" y="2791569"/>
                  <a:pt x="2088870" y="2791569"/>
                </a:cubicBezTo>
                <a:cubicBezTo>
                  <a:pt x="2088870" y="2791569"/>
                  <a:pt x="2088868" y="2778912"/>
                  <a:pt x="2088870" y="2766260"/>
                </a:cubicBezTo>
                <a:cubicBezTo>
                  <a:pt x="2095198" y="2766261"/>
                  <a:pt x="2098360" y="2766260"/>
                  <a:pt x="2103107" y="2764679"/>
                </a:cubicBezTo>
                <a:lnTo>
                  <a:pt x="2117687" y="2757873"/>
                </a:lnTo>
                <a:lnTo>
                  <a:pt x="2150044" y="2646270"/>
                </a:lnTo>
                <a:lnTo>
                  <a:pt x="2170826" y="2589693"/>
                </a:lnTo>
                <a:lnTo>
                  <a:pt x="2152136" y="2627073"/>
                </a:lnTo>
                <a:cubicBezTo>
                  <a:pt x="2152139" y="2639726"/>
                  <a:pt x="2139486" y="2665034"/>
                  <a:pt x="2139486" y="2677683"/>
                </a:cubicBezTo>
                <a:lnTo>
                  <a:pt x="2126832" y="2677683"/>
                </a:lnTo>
                <a:cubicBezTo>
                  <a:pt x="2152136" y="2627073"/>
                  <a:pt x="2164793" y="2576459"/>
                  <a:pt x="2190101" y="2525843"/>
                </a:cubicBezTo>
                <a:lnTo>
                  <a:pt x="2193160" y="2528904"/>
                </a:lnTo>
                <a:lnTo>
                  <a:pt x="2326253" y="2166623"/>
                </a:lnTo>
                <a:cubicBezTo>
                  <a:pt x="2390723" y="2007636"/>
                  <a:pt x="2460824" y="1849539"/>
                  <a:pt x="2536276" y="1692287"/>
                </a:cubicBezTo>
                <a:cubicBezTo>
                  <a:pt x="2609657" y="1542369"/>
                  <a:pt x="2693399" y="1392075"/>
                  <a:pt x="2779430" y="1247916"/>
                </a:cubicBezTo>
                <a:cubicBezTo>
                  <a:pt x="2792879" y="1218395"/>
                  <a:pt x="2808626" y="1195008"/>
                  <a:pt x="2770664" y="1177716"/>
                </a:cubicBezTo>
                <a:cubicBezTo>
                  <a:pt x="2761174" y="1173392"/>
                  <a:pt x="2754269" y="1172477"/>
                  <a:pt x="2749036" y="1173831"/>
                </a:cubicBezTo>
                <a:cubicBezTo>
                  <a:pt x="2733335" y="1177899"/>
                  <a:pt x="2732668" y="1202424"/>
                  <a:pt x="2722301" y="1216800"/>
                </a:cubicBezTo>
                <a:cubicBezTo>
                  <a:pt x="2705008" y="1254761"/>
                  <a:pt x="2685796" y="1296938"/>
                  <a:pt x="2664288" y="1332978"/>
                </a:cubicBezTo>
                <a:cubicBezTo>
                  <a:pt x="2499482" y="1650062"/>
                  <a:pt x="2317805" y="1959462"/>
                  <a:pt x="2203618" y="2299605"/>
                </a:cubicBezTo>
                <a:cubicBezTo>
                  <a:pt x="1980254" y="2946521"/>
                  <a:pt x="1775682" y="3596906"/>
                  <a:pt x="1707262" y="4283838"/>
                </a:cubicBezTo>
                <a:cubicBezTo>
                  <a:pt x="1707638" y="4294197"/>
                  <a:pt x="1704170" y="4312989"/>
                  <a:pt x="1681160" y="4307601"/>
                </a:cubicBezTo>
                <a:cubicBezTo>
                  <a:pt x="1657772" y="4291851"/>
                  <a:pt x="1667380" y="4270763"/>
                  <a:pt x="1666626" y="4250051"/>
                </a:cubicBezTo>
                <a:cubicBezTo>
                  <a:pt x="1662954" y="4034477"/>
                  <a:pt x="1719882" y="3831227"/>
                  <a:pt x="1755719" y="3618369"/>
                </a:cubicBezTo>
                <a:cubicBezTo>
                  <a:pt x="1848402" y="3057074"/>
                  <a:pt x="2000620" y="2521628"/>
                  <a:pt x="2213906" y="2011451"/>
                </a:cubicBezTo>
                <a:lnTo>
                  <a:pt x="2291730" y="1839899"/>
                </a:lnTo>
                <a:lnTo>
                  <a:pt x="2270768" y="1875771"/>
                </a:lnTo>
                <a:cubicBezTo>
                  <a:pt x="2250203" y="1912149"/>
                  <a:pt x="2234388" y="1943786"/>
                  <a:pt x="2228062" y="1969091"/>
                </a:cubicBezTo>
                <a:cubicBezTo>
                  <a:pt x="2190100" y="2032358"/>
                  <a:pt x="2139485" y="2120933"/>
                  <a:pt x="2088868" y="2209505"/>
                </a:cubicBezTo>
                <a:cubicBezTo>
                  <a:pt x="2050910" y="2298083"/>
                  <a:pt x="2012950" y="2386658"/>
                  <a:pt x="1987640" y="2449925"/>
                </a:cubicBezTo>
                <a:lnTo>
                  <a:pt x="1974989" y="2462577"/>
                </a:lnTo>
                <a:lnTo>
                  <a:pt x="1974990" y="2475228"/>
                </a:lnTo>
                <a:lnTo>
                  <a:pt x="1987643" y="2475230"/>
                </a:lnTo>
                <a:cubicBezTo>
                  <a:pt x="1962336" y="2513190"/>
                  <a:pt x="1949678" y="2589114"/>
                  <a:pt x="1974989" y="2538498"/>
                </a:cubicBezTo>
                <a:lnTo>
                  <a:pt x="1974989" y="2551151"/>
                </a:lnTo>
                <a:cubicBezTo>
                  <a:pt x="1974989" y="2551151"/>
                  <a:pt x="1974990" y="2563805"/>
                  <a:pt x="1987643" y="2551154"/>
                </a:cubicBezTo>
                <a:lnTo>
                  <a:pt x="2000297" y="2551154"/>
                </a:lnTo>
                <a:cubicBezTo>
                  <a:pt x="1987644" y="2563805"/>
                  <a:pt x="1987643" y="2576460"/>
                  <a:pt x="2000296" y="2563802"/>
                </a:cubicBezTo>
                <a:cubicBezTo>
                  <a:pt x="1962335" y="2601765"/>
                  <a:pt x="1987643" y="2614421"/>
                  <a:pt x="1962335" y="2652381"/>
                </a:cubicBezTo>
                <a:cubicBezTo>
                  <a:pt x="1962335" y="2601765"/>
                  <a:pt x="1949682" y="2627075"/>
                  <a:pt x="1924374" y="2690342"/>
                </a:cubicBezTo>
                <a:lnTo>
                  <a:pt x="1949678" y="2690340"/>
                </a:lnTo>
                <a:cubicBezTo>
                  <a:pt x="1899068" y="2791571"/>
                  <a:pt x="1911722" y="2804220"/>
                  <a:pt x="1873757" y="2867490"/>
                </a:cubicBezTo>
                <a:lnTo>
                  <a:pt x="1886414" y="2880144"/>
                </a:lnTo>
                <a:cubicBezTo>
                  <a:pt x="1886412" y="2892795"/>
                  <a:pt x="1873760" y="2905448"/>
                  <a:pt x="1861106" y="2905451"/>
                </a:cubicBezTo>
                <a:cubicBezTo>
                  <a:pt x="1861106" y="2930756"/>
                  <a:pt x="1873758" y="2918102"/>
                  <a:pt x="1861108" y="2943410"/>
                </a:cubicBezTo>
                <a:cubicBezTo>
                  <a:pt x="1835796" y="3006680"/>
                  <a:pt x="1810493" y="3082601"/>
                  <a:pt x="1772531" y="3196478"/>
                </a:cubicBezTo>
                <a:cubicBezTo>
                  <a:pt x="1759882" y="3234438"/>
                  <a:pt x="1747226" y="3259749"/>
                  <a:pt x="1747226" y="3272402"/>
                </a:cubicBezTo>
                <a:cubicBezTo>
                  <a:pt x="1709267" y="3398937"/>
                  <a:pt x="1683956" y="3576087"/>
                  <a:pt x="1645997" y="3576087"/>
                </a:cubicBezTo>
                <a:cubicBezTo>
                  <a:pt x="1658652" y="3614048"/>
                  <a:pt x="1645997" y="3614048"/>
                  <a:pt x="1633342" y="3689967"/>
                </a:cubicBezTo>
                <a:cubicBezTo>
                  <a:pt x="1620689" y="3740580"/>
                  <a:pt x="1620690" y="3639353"/>
                  <a:pt x="1608035" y="3715275"/>
                </a:cubicBezTo>
                <a:cubicBezTo>
                  <a:pt x="1595381" y="3689967"/>
                  <a:pt x="1582726" y="3740580"/>
                  <a:pt x="1595384" y="3677315"/>
                </a:cubicBezTo>
                <a:cubicBezTo>
                  <a:pt x="1582727" y="3677310"/>
                  <a:pt x="1582726" y="3727928"/>
                  <a:pt x="1570074" y="3727928"/>
                </a:cubicBezTo>
                <a:lnTo>
                  <a:pt x="1570076" y="3740582"/>
                </a:lnTo>
                <a:cubicBezTo>
                  <a:pt x="1570076" y="3740582"/>
                  <a:pt x="1557422" y="3727925"/>
                  <a:pt x="1557420" y="3740582"/>
                </a:cubicBezTo>
                <a:lnTo>
                  <a:pt x="1557422" y="3753236"/>
                </a:lnTo>
                <a:lnTo>
                  <a:pt x="1544766" y="3765888"/>
                </a:lnTo>
                <a:cubicBezTo>
                  <a:pt x="1544768" y="3778539"/>
                  <a:pt x="1544766" y="3791196"/>
                  <a:pt x="1532116" y="3816503"/>
                </a:cubicBezTo>
                <a:cubicBezTo>
                  <a:pt x="1506806" y="3892424"/>
                  <a:pt x="1506806" y="3930384"/>
                  <a:pt x="1494154" y="3955688"/>
                </a:cubicBezTo>
                <a:cubicBezTo>
                  <a:pt x="1494152" y="3943040"/>
                  <a:pt x="1494154" y="3955688"/>
                  <a:pt x="1481500" y="3968345"/>
                </a:cubicBezTo>
                <a:lnTo>
                  <a:pt x="1481500" y="3993647"/>
                </a:lnTo>
                <a:lnTo>
                  <a:pt x="1481501" y="4006304"/>
                </a:lnTo>
                <a:cubicBezTo>
                  <a:pt x="1434052" y="4006302"/>
                  <a:pt x="1407952" y="4113069"/>
                  <a:pt x="1381853" y="4214495"/>
                </a:cubicBezTo>
                <a:lnTo>
                  <a:pt x="1368499" y="4261914"/>
                </a:lnTo>
                <a:lnTo>
                  <a:pt x="1368140" y="4265309"/>
                </a:lnTo>
                <a:cubicBezTo>
                  <a:pt x="1376641" y="4249685"/>
                  <a:pt x="1379215" y="4267281"/>
                  <a:pt x="1388314" y="4280324"/>
                </a:cubicBezTo>
                <a:cubicBezTo>
                  <a:pt x="1389514" y="4337666"/>
                  <a:pt x="1377062" y="4375437"/>
                  <a:pt x="1371136" y="4408659"/>
                </a:cubicBezTo>
                <a:cubicBezTo>
                  <a:pt x="1365209" y="4441880"/>
                  <a:pt x="1357309" y="4486176"/>
                  <a:pt x="1369580" y="4545485"/>
                </a:cubicBezTo>
                <a:cubicBezTo>
                  <a:pt x="1363655" y="4578707"/>
                  <a:pt x="1348031" y="4570214"/>
                  <a:pt x="1344680" y="4621031"/>
                </a:cubicBezTo>
                <a:cubicBezTo>
                  <a:pt x="1349830" y="4656224"/>
                  <a:pt x="1364854" y="4636049"/>
                  <a:pt x="1361503" y="4686864"/>
                </a:cubicBezTo>
                <a:cubicBezTo>
                  <a:pt x="1342526" y="4729188"/>
                  <a:pt x="1357375" y="4806095"/>
                  <a:pt x="1354621" y="4885583"/>
                </a:cubicBezTo>
                <a:cubicBezTo>
                  <a:pt x="1341572" y="4894685"/>
                  <a:pt x="1338818" y="4974173"/>
                  <a:pt x="1348517" y="5015886"/>
                </a:cubicBezTo>
                <a:cubicBezTo>
                  <a:pt x="1350493" y="5004813"/>
                  <a:pt x="1350493" y="5004813"/>
                  <a:pt x="1350493" y="5004813"/>
                </a:cubicBezTo>
                <a:cubicBezTo>
                  <a:pt x="1352468" y="4993740"/>
                  <a:pt x="1347919" y="4987218"/>
                  <a:pt x="1358993" y="4989188"/>
                </a:cubicBezTo>
                <a:cubicBezTo>
                  <a:pt x="1358993" y="4989188"/>
                  <a:pt x="1357018" y="5000262"/>
                  <a:pt x="1361566" y="5006784"/>
                </a:cubicBezTo>
                <a:cubicBezTo>
                  <a:pt x="1372642" y="5008755"/>
                  <a:pt x="1372642" y="5008755"/>
                  <a:pt x="1372642" y="5008755"/>
                </a:cubicBezTo>
                <a:cubicBezTo>
                  <a:pt x="1377790" y="5043947"/>
                  <a:pt x="1358216" y="5057601"/>
                  <a:pt x="1362166" y="5035454"/>
                </a:cubicBezTo>
                <a:cubicBezTo>
                  <a:pt x="1360192" y="5046527"/>
                  <a:pt x="1360192" y="5046527"/>
                  <a:pt x="1360192" y="5046527"/>
                </a:cubicBezTo>
                <a:cubicBezTo>
                  <a:pt x="1358216" y="5057601"/>
                  <a:pt x="1351691" y="5062152"/>
                  <a:pt x="1351691" y="5062152"/>
                </a:cubicBezTo>
                <a:cubicBezTo>
                  <a:pt x="1347142" y="5055632"/>
                  <a:pt x="1349117" y="5044557"/>
                  <a:pt x="1344566" y="5038034"/>
                </a:cubicBezTo>
                <a:cubicBezTo>
                  <a:pt x="1330918" y="5018466"/>
                  <a:pt x="1319245" y="4987827"/>
                  <a:pt x="1315892" y="5038644"/>
                </a:cubicBezTo>
                <a:cubicBezTo>
                  <a:pt x="1309546" y="4946112"/>
                  <a:pt x="1310323" y="4877700"/>
                  <a:pt x="1322174" y="4811256"/>
                </a:cubicBezTo>
                <a:cubicBezTo>
                  <a:pt x="1322951" y="4742843"/>
                  <a:pt x="1332829" y="4687475"/>
                  <a:pt x="1335581" y="4607987"/>
                </a:cubicBezTo>
                <a:cubicBezTo>
                  <a:pt x="1324507" y="4606016"/>
                  <a:pt x="1327079" y="4623612"/>
                  <a:pt x="1316006" y="4621641"/>
                </a:cubicBezTo>
                <a:cubicBezTo>
                  <a:pt x="1308283" y="4568853"/>
                  <a:pt x="1307684" y="4540185"/>
                  <a:pt x="1309060" y="4500440"/>
                </a:cubicBezTo>
                <a:cubicBezTo>
                  <a:pt x="1314986" y="4467219"/>
                  <a:pt x="1316363" y="4427475"/>
                  <a:pt x="1321690" y="4365584"/>
                </a:cubicBezTo>
                <a:cubicBezTo>
                  <a:pt x="1328215" y="4361031"/>
                  <a:pt x="1330682" y="4347189"/>
                  <a:pt x="1333078" y="4329764"/>
                </a:cubicBezTo>
                <a:lnTo>
                  <a:pt x="1339778" y="4294655"/>
                </a:lnTo>
                <a:lnTo>
                  <a:pt x="1334128" y="4283789"/>
                </a:lnTo>
                <a:lnTo>
                  <a:pt x="1333241" y="4284804"/>
                </a:lnTo>
                <a:cubicBezTo>
                  <a:pt x="1331857" y="4284558"/>
                  <a:pt x="1330718" y="4282928"/>
                  <a:pt x="1329890" y="4279569"/>
                </a:cubicBezTo>
                <a:lnTo>
                  <a:pt x="1329440" y="4274876"/>
                </a:lnTo>
                <a:lnTo>
                  <a:pt x="1319377" y="4260165"/>
                </a:lnTo>
                <a:cubicBezTo>
                  <a:pt x="1315421" y="4257003"/>
                  <a:pt x="1310677" y="4256211"/>
                  <a:pt x="1304350" y="4259375"/>
                </a:cubicBezTo>
                <a:cubicBezTo>
                  <a:pt x="1304350" y="4347948"/>
                  <a:pt x="1291696" y="4347950"/>
                  <a:pt x="1291700" y="4411218"/>
                </a:cubicBezTo>
                <a:cubicBezTo>
                  <a:pt x="1253735" y="4461831"/>
                  <a:pt x="1228429" y="4398561"/>
                  <a:pt x="1228430" y="4309989"/>
                </a:cubicBezTo>
                <a:lnTo>
                  <a:pt x="1228429" y="4297332"/>
                </a:lnTo>
                <a:lnTo>
                  <a:pt x="1228429" y="4259375"/>
                </a:lnTo>
                <a:lnTo>
                  <a:pt x="1241081" y="4272029"/>
                </a:lnTo>
                <a:lnTo>
                  <a:pt x="1241083" y="4284678"/>
                </a:lnTo>
                <a:lnTo>
                  <a:pt x="1253735" y="4272029"/>
                </a:lnTo>
                <a:cubicBezTo>
                  <a:pt x="1266386" y="4259375"/>
                  <a:pt x="1266386" y="4158146"/>
                  <a:pt x="1241083" y="4234070"/>
                </a:cubicBezTo>
                <a:lnTo>
                  <a:pt x="1241081" y="4221419"/>
                </a:lnTo>
                <a:lnTo>
                  <a:pt x="1241081" y="4208763"/>
                </a:lnTo>
                <a:cubicBezTo>
                  <a:pt x="1241083" y="4202436"/>
                  <a:pt x="1241084" y="4199273"/>
                  <a:pt x="1239502" y="4197690"/>
                </a:cubicBezTo>
                <a:lnTo>
                  <a:pt x="1232377" y="4196673"/>
                </a:lnTo>
                <a:lnTo>
                  <a:pt x="1229462" y="4233180"/>
                </a:lnTo>
                <a:lnTo>
                  <a:pt x="1228429" y="4233416"/>
                </a:lnTo>
                <a:lnTo>
                  <a:pt x="1228429" y="4234070"/>
                </a:lnTo>
                <a:lnTo>
                  <a:pt x="1228429" y="4246722"/>
                </a:lnTo>
                <a:cubicBezTo>
                  <a:pt x="1228429" y="4246722"/>
                  <a:pt x="1228429" y="4259375"/>
                  <a:pt x="1215775" y="4259375"/>
                </a:cubicBezTo>
                <a:lnTo>
                  <a:pt x="1214402" y="4223664"/>
                </a:lnTo>
                <a:lnTo>
                  <a:pt x="1207888" y="4209806"/>
                </a:lnTo>
                <a:cubicBezTo>
                  <a:pt x="1197065" y="4338836"/>
                  <a:pt x="1176364" y="4433700"/>
                  <a:pt x="1187569" y="4574865"/>
                </a:cubicBezTo>
                <a:cubicBezTo>
                  <a:pt x="1193866" y="4558230"/>
                  <a:pt x="1198807" y="4575314"/>
                  <a:pt x="1209595" y="4587000"/>
                </a:cubicBezTo>
                <a:cubicBezTo>
                  <a:pt x="1218574" y="4643646"/>
                  <a:pt x="1211371" y="4682760"/>
                  <a:pt x="1210015" y="4716479"/>
                </a:cubicBezTo>
                <a:cubicBezTo>
                  <a:pt x="1208657" y="4750196"/>
                  <a:pt x="1206847" y="4795155"/>
                  <a:pt x="1227065" y="4852247"/>
                </a:cubicBezTo>
                <a:cubicBezTo>
                  <a:pt x="1225708" y="4885965"/>
                  <a:pt x="1209076" y="4879676"/>
                  <a:pt x="1212661" y="4930475"/>
                </a:cubicBezTo>
                <a:cubicBezTo>
                  <a:pt x="1222543" y="4964642"/>
                  <a:pt x="1234687" y="4942611"/>
                  <a:pt x="1238272" y="4993412"/>
                </a:cubicBezTo>
                <a:cubicBezTo>
                  <a:pt x="1225222" y="5037923"/>
                  <a:pt x="1250381" y="5112099"/>
                  <a:pt x="1258454" y="5191223"/>
                </a:cubicBezTo>
                <a:cubicBezTo>
                  <a:pt x="1255532" y="5193920"/>
                  <a:pt x="1253845" y="5200890"/>
                  <a:pt x="1253197" y="5210450"/>
                </a:cubicBezTo>
                <a:lnTo>
                  <a:pt x="1254044" y="5240709"/>
                </a:lnTo>
                <a:lnTo>
                  <a:pt x="1254724" y="5240415"/>
                </a:lnTo>
                <a:cubicBezTo>
                  <a:pt x="1285172" y="5244567"/>
                  <a:pt x="1305932" y="5364974"/>
                  <a:pt x="1317005" y="5398188"/>
                </a:cubicBezTo>
                <a:cubicBezTo>
                  <a:pt x="1317004" y="5385537"/>
                  <a:pt x="1317005" y="5360228"/>
                  <a:pt x="1329656" y="5372882"/>
                </a:cubicBezTo>
                <a:cubicBezTo>
                  <a:pt x="1342310" y="5436149"/>
                  <a:pt x="1354961" y="5537378"/>
                  <a:pt x="1380271" y="5613296"/>
                </a:cubicBezTo>
                <a:lnTo>
                  <a:pt x="1380271" y="5651258"/>
                </a:lnTo>
                <a:lnTo>
                  <a:pt x="1392926" y="5638607"/>
                </a:lnTo>
                <a:cubicBezTo>
                  <a:pt x="1392926" y="5651259"/>
                  <a:pt x="1405579" y="5651259"/>
                  <a:pt x="1405579" y="5651259"/>
                </a:cubicBezTo>
                <a:lnTo>
                  <a:pt x="1418234" y="5663912"/>
                </a:lnTo>
                <a:cubicBezTo>
                  <a:pt x="1437212" y="5730344"/>
                  <a:pt x="1463309" y="5818127"/>
                  <a:pt x="1496526" y="5884557"/>
                </a:cubicBezTo>
                <a:lnTo>
                  <a:pt x="1509760" y="5906024"/>
                </a:lnTo>
                <a:lnTo>
                  <a:pt x="1508820" y="5901420"/>
                </a:lnTo>
                <a:cubicBezTo>
                  <a:pt x="1503708" y="5880129"/>
                  <a:pt x="1497413" y="5855456"/>
                  <a:pt x="1490338" y="5825213"/>
                </a:cubicBezTo>
                <a:cubicBezTo>
                  <a:pt x="1499915" y="5812508"/>
                  <a:pt x="1482533" y="5769515"/>
                  <a:pt x="1482641" y="5729742"/>
                </a:cubicBezTo>
                <a:cubicBezTo>
                  <a:pt x="1479412" y="5747235"/>
                  <a:pt x="1474624" y="5753588"/>
                  <a:pt x="1465153" y="5726520"/>
                </a:cubicBezTo>
                <a:cubicBezTo>
                  <a:pt x="1460578" y="5653329"/>
                  <a:pt x="1421134" y="5533922"/>
                  <a:pt x="1441958" y="5479880"/>
                </a:cubicBezTo>
                <a:cubicBezTo>
                  <a:pt x="1410316" y="5416172"/>
                  <a:pt x="1404182" y="5331840"/>
                  <a:pt x="1409186" y="5245944"/>
                </a:cubicBezTo>
                <a:cubicBezTo>
                  <a:pt x="1402835" y="5241156"/>
                  <a:pt x="1402835" y="5241156"/>
                  <a:pt x="1402835" y="5241156"/>
                </a:cubicBezTo>
                <a:cubicBezTo>
                  <a:pt x="1402835" y="5241156"/>
                  <a:pt x="1407625" y="5234805"/>
                  <a:pt x="1407625" y="5234805"/>
                </a:cubicBezTo>
                <a:cubicBezTo>
                  <a:pt x="1401275" y="5230016"/>
                  <a:pt x="1404505" y="5212524"/>
                  <a:pt x="1404505" y="5212524"/>
                </a:cubicBezTo>
                <a:cubicBezTo>
                  <a:pt x="1402943" y="5201384"/>
                  <a:pt x="1409293" y="5206173"/>
                  <a:pt x="1410854" y="5217312"/>
                </a:cubicBezTo>
                <a:lnTo>
                  <a:pt x="1412483" y="5218949"/>
                </a:lnTo>
                <a:lnTo>
                  <a:pt x="1412413" y="5228451"/>
                </a:lnTo>
                <a:cubicBezTo>
                  <a:pt x="1414809" y="5225276"/>
                  <a:pt x="1416006" y="5223688"/>
                  <a:pt x="1415812" y="5222296"/>
                </a:cubicBezTo>
                <a:lnTo>
                  <a:pt x="1412483" y="5218949"/>
                </a:lnTo>
                <a:lnTo>
                  <a:pt x="1412731" y="5185101"/>
                </a:lnTo>
                <a:cubicBezTo>
                  <a:pt x="1411379" y="5170382"/>
                  <a:pt x="1411015" y="5157654"/>
                  <a:pt x="1418980" y="5153696"/>
                </a:cubicBezTo>
                <a:cubicBezTo>
                  <a:pt x="1437814" y="5247602"/>
                  <a:pt x="1485492" y="5263620"/>
                  <a:pt x="1483608" y="5371797"/>
                </a:cubicBezTo>
                <a:cubicBezTo>
                  <a:pt x="1474030" y="5384501"/>
                  <a:pt x="1464559" y="5357433"/>
                  <a:pt x="1458209" y="5352647"/>
                </a:cubicBezTo>
                <a:cubicBezTo>
                  <a:pt x="1470587" y="5481536"/>
                  <a:pt x="1467142" y="5578572"/>
                  <a:pt x="1503359" y="5715473"/>
                </a:cubicBezTo>
                <a:cubicBezTo>
                  <a:pt x="1506588" y="5697980"/>
                  <a:pt x="1514498" y="5713907"/>
                  <a:pt x="1527197" y="5723481"/>
                </a:cubicBezTo>
                <a:cubicBezTo>
                  <a:pt x="1546139" y="5777618"/>
                  <a:pt x="1546032" y="5817389"/>
                  <a:pt x="1550714" y="5850807"/>
                </a:cubicBezTo>
                <a:cubicBezTo>
                  <a:pt x="1555396" y="5884227"/>
                  <a:pt x="1561638" y="5928786"/>
                  <a:pt x="1591721" y="5981355"/>
                </a:cubicBezTo>
                <a:cubicBezTo>
                  <a:pt x="1596402" y="6014775"/>
                  <a:pt x="1578912" y="6011552"/>
                  <a:pt x="1591505" y="6060899"/>
                </a:cubicBezTo>
                <a:cubicBezTo>
                  <a:pt x="1603372" y="6084789"/>
                  <a:pt x="1610848" y="6077349"/>
                  <a:pt x="1619156" y="6092955"/>
                </a:cubicBezTo>
                <a:lnTo>
                  <a:pt x="1620138" y="6095787"/>
                </a:lnTo>
                <a:lnTo>
                  <a:pt x="1620689" y="6081479"/>
                </a:lnTo>
                <a:cubicBezTo>
                  <a:pt x="1620690" y="6077261"/>
                  <a:pt x="1620690" y="6073043"/>
                  <a:pt x="1620694" y="6068825"/>
                </a:cubicBezTo>
                <a:cubicBezTo>
                  <a:pt x="1620689" y="6056168"/>
                  <a:pt x="1608040" y="6056171"/>
                  <a:pt x="1608040" y="6056171"/>
                </a:cubicBezTo>
                <a:cubicBezTo>
                  <a:pt x="1608035" y="5989739"/>
                  <a:pt x="1615154" y="5944664"/>
                  <a:pt x="1613374" y="5872893"/>
                </a:cubicBezTo>
                <a:lnTo>
                  <a:pt x="1608806" y="5802330"/>
                </a:lnTo>
                <a:lnTo>
                  <a:pt x="1620689" y="5790449"/>
                </a:lnTo>
                <a:cubicBezTo>
                  <a:pt x="1633343" y="5790449"/>
                  <a:pt x="1633344" y="5752488"/>
                  <a:pt x="1645996" y="5790447"/>
                </a:cubicBezTo>
                <a:cubicBezTo>
                  <a:pt x="1633343" y="5790449"/>
                  <a:pt x="1645996" y="5815754"/>
                  <a:pt x="1633342" y="5841060"/>
                </a:cubicBezTo>
                <a:lnTo>
                  <a:pt x="1633343" y="5828409"/>
                </a:lnTo>
                <a:cubicBezTo>
                  <a:pt x="1620689" y="5815751"/>
                  <a:pt x="1620689" y="5815751"/>
                  <a:pt x="1620689" y="5828409"/>
                </a:cubicBezTo>
                <a:lnTo>
                  <a:pt x="1620689" y="5841063"/>
                </a:lnTo>
                <a:cubicBezTo>
                  <a:pt x="1633342" y="5841060"/>
                  <a:pt x="1633344" y="5853714"/>
                  <a:pt x="1633344" y="5853714"/>
                </a:cubicBezTo>
                <a:cubicBezTo>
                  <a:pt x="1633342" y="5891675"/>
                  <a:pt x="1658651" y="5866368"/>
                  <a:pt x="1658651" y="5904329"/>
                </a:cubicBezTo>
                <a:cubicBezTo>
                  <a:pt x="1658650" y="5929632"/>
                  <a:pt x="1633342" y="5980245"/>
                  <a:pt x="1658650" y="5992904"/>
                </a:cubicBezTo>
                <a:lnTo>
                  <a:pt x="1658650" y="6005558"/>
                </a:lnTo>
                <a:lnTo>
                  <a:pt x="1658650" y="6030861"/>
                </a:lnTo>
                <a:lnTo>
                  <a:pt x="1658651" y="6043518"/>
                </a:lnTo>
                <a:cubicBezTo>
                  <a:pt x="1633342" y="6043518"/>
                  <a:pt x="1671304" y="6094128"/>
                  <a:pt x="1658652" y="6119439"/>
                </a:cubicBezTo>
                <a:cubicBezTo>
                  <a:pt x="1658652" y="6123657"/>
                  <a:pt x="1658652" y="6127875"/>
                  <a:pt x="1658650" y="6132093"/>
                </a:cubicBezTo>
                <a:cubicBezTo>
                  <a:pt x="1658650" y="6144743"/>
                  <a:pt x="1671304" y="6144746"/>
                  <a:pt x="1671304" y="6144746"/>
                </a:cubicBezTo>
                <a:lnTo>
                  <a:pt x="1671304" y="6157400"/>
                </a:lnTo>
                <a:lnTo>
                  <a:pt x="1671304" y="6182706"/>
                </a:lnTo>
                <a:lnTo>
                  <a:pt x="1671304" y="6195360"/>
                </a:lnTo>
                <a:cubicBezTo>
                  <a:pt x="1671304" y="6220665"/>
                  <a:pt x="1671304" y="6258626"/>
                  <a:pt x="1696612" y="6271281"/>
                </a:cubicBezTo>
                <a:lnTo>
                  <a:pt x="1683956" y="6271278"/>
                </a:lnTo>
                <a:lnTo>
                  <a:pt x="1683956" y="6283935"/>
                </a:lnTo>
                <a:cubicBezTo>
                  <a:pt x="1683956" y="6296589"/>
                  <a:pt x="1683958" y="6309242"/>
                  <a:pt x="1696610" y="6309240"/>
                </a:cubicBezTo>
                <a:cubicBezTo>
                  <a:pt x="1693446" y="6331385"/>
                  <a:pt x="1693448" y="6351945"/>
                  <a:pt x="1695425" y="6372311"/>
                </a:cubicBezTo>
                <a:lnTo>
                  <a:pt x="1699331" y="6394962"/>
                </a:lnTo>
                <a:lnTo>
                  <a:pt x="1701635" y="6401727"/>
                </a:lnTo>
                <a:cubicBezTo>
                  <a:pt x="1706672" y="6414242"/>
                  <a:pt x="1712208" y="6425888"/>
                  <a:pt x="1717750" y="6435048"/>
                </a:cubicBezTo>
                <a:cubicBezTo>
                  <a:pt x="1716190" y="6423909"/>
                  <a:pt x="1716190" y="6423909"/>
                  <a:pt x="1716190" y="6423909"/>
                </a:cubicBezTo>
                <a:cubicBezTo>
                  <a:pt x="1714628" y="6412769"/>
                  <a:pt x="1708278" y="6407981"/>
                  <a:pt x="1719419" y="6406416"/>
                </a:cubicBezTo>
                <a:cubicBezTo>
                  <a:pt x="1719419" y="6406416"/>
                  <a:pt x="1720979" y="6417557"/>
                  <a:pt x="1727328" y="6422343"/>
                </a:cubicBezTo>
                <a:cubicBezTo>
                  <a:pt x="1738468" y="6420779"/>
                  <a:pt x="1738468" y="6420779"/>
                  <a:pt x="1738468" y="6420779"/>
                </a:cubicBezTo>
                <a:cubicBezTo>
                  <a:pt x="1754290" y="6452633"/>
                  <a:pt x="1739921" y="6471690"/>
                  <a:pt x="1736798" y="6449411"/>
                </a:cubicBezTo>
                <a:cubicBezTo>
                  <a:pt x="1738361" y="6460550"/>
                  <a:pt x="1738361" y="6460550"/>
                  <a:pt x="1738361" y="6460550"/>
                </a:cubicBezTo>
                <a:cubicBezTo>
                  <a:pt x="1739921" y="6471690"/>
                  <a:pt x="1735132" y="6478043"/>
                  <a:pt x="1735132" y="6478043"/>
                </a:cubicBezTo>
                <a:cubicBezTo>
                  <a:pt x="1728782" y="6473255"/>
                  <a:pt x="1727220" y="6462116"/>
                  <a:pt x="1720871" y="6457328"/>
                </a:cubicBezTo>
                <a:lnTo>
                  <a:pt x="1709114" y="6447681"/>
                </a:lnTo>
                <a:lnTo>
                  <a:pt x="1721522" y="6503195"/>
                </a:lnTo>
                <a:cubicBezTo>
                  <a:pt x="1726662" y="6528305"/>
                  <a:pt x="1731407" y="6555983"/>
                  <a:pt x="1734572" y="6587615"/>
                </a:cubicBezTo>
                <a:lnTo>
                  <a:pt x="1721918" y="6600269"/>
                </a:lnTo>
                <a:cubicBezTo>
                  <a:pt x="1721916" y="6612926"/>
                  <a:pt x="1734570" y="6625580"/>
                  <a:pt x="1734570" y="6625580"/>
                </a:cubicBezTo>
                <a:lnTo>
                  <a:pt x="1747224" y="6638229"/>
                </a:lnTo>
                <a:lnTo>
                  <a:pt x="1734570" y="6638232"/>
                </a:lnTo>
                <a:cubicBezTo>
                  <a:pt x="1747224" y="6650886"/>
                  <a:pt x="1759878" y="6688847"/>
                  <a:pt x="1759880" y="6714153"/>
                </a:cubicBezTo>
                <a:cubicBezTo>
                  <a:pt x="1759882" y="6718371"/>
                  <a:pt x="1759882" y="6722589"/>
                  <a:pt x="1759882" y="6726807"/>
                </a:cubicBezTo>
                <a:cubicBezTo>
                  <a:pt x="1759882" y="6731024"/>
                  <a:pt x="1759882" y="6735242"/>
                  <a:pt x="1759880" y="6739458"/>
                </a:cubicBezTo>
                <a:lnTo>
                  <a:pt x="1772531" y="6752112"/>
                </a:lnTo>
                <a:cubicBezTo>
                  <a:pt x="1772531" y="6802725"/>
                  <a:pt x="1810492" y="6891303"/>
                  <a:pt x="1810493" y="6929262"/>
                </a:cubicBezTo>
                <a:lnTo>
                  <a:pt x="1797839" y="6929262"/>
                </a:lnTo>
                <a:lnTo>
                  <a:pt x="1797839" y="6941918"/>
                </a:lnTo>
                <a:cubicBezTo>
                  <a:pt x="1797840" y="6954569"/>
                  <a:pt x="1797842" y="6967223"/>
                  <a:pt x="1810493" y="6967223"/>
                </a:cubicBezTo>
                <a:lnTo>
                  <a:pt x="1823147" y="6979875"/>
                </a:lnTo>
                <a:lnTo>
                  <a:pt x="1835800" y="6967220"/>
                </a:lnTo>
                <a:lnTo>
                  <a:pt x="1835801" y="6954573"/>
                </a:lnTo>
                <a:lnTo>
                  <a:pt x="1823147" y="6941916"/>
                </a:lnTo>
                <a:cubicBezTo>
                  <a:pt x="1810493" y="6916605"/>
                  <a:pt x="1823146" y="6916608"/>
                  <a:pt x="1810493" y="6878645"/>
                </a:cubicBezTo>
                <a:cubicBezTo>
                  <a:pt x="1823146" y="6878648"/>
                  <a:pt x="1823146" y="6891303"/>
                  <a:pt x="1835800" y="6916608"/>
                </a:cubicBezTo>
                <a:cubicBezTo>
                  <a:pt x="1835800" y="6903957"/>
                  <a:pt x="1835801" y="6891300"/>
                  <a:pt x="1823146" y="6865997"/>
                </a:cubicBezTo>
                <a:lnTo>
                  <a:pt x="1810492" y="6865997"/>
                </a:lnTo>
                <a:cubicBezTo>
                  <a:pt x="1810492" y="6828036"/>
                  <a:pt x="1797839" y="6790076"/>
                  <a:pt x="1785185" y="6752111"/>
                </a:cubicBezTo>
                <a:cubicBezTo>
                  <a:pt x="1797839" y="6752112"/>
                  <a:pt x="1823146" y="6815382"/>
                  <a:pt x="1797840" y="6739461"/>
                </a:cubicBezTo>
                <a:lnTo>
                  <a:pt x="1810492" y="6739458"/>
                </a:lnTo>
                <a:lnTo>
                  <a:pt x="1810492" y="6752112"/>
                </a:lnTo>
                <a:lnTo>
                  <a:pt x="1823146" y="6739461"/>
                </a:lnTo>
                <a:cubicBezTo>
                  <a:pt x="1848454" y="6777419"/>
                  <a:pt x="1835800" y="6764768"/>
                  <a:pt x="1848454" y="6815379"/>
                </a:cubicBezTo>
                <a:cubicBezTo>
                  <a:pt x="1848454" y="6815379"/>
                  <a:pt x="1848450" y="6802728"/>
                  <a:pt x="1848455" y="6790076"/>
                </a:cubicBezTo>
                <a:cubicBezTo>
                  <a:pt x="1848454" y="6815379"/>
                  <a:pt x="1861108" y="6840686"/>
                  <a:pt x="1848455" y="6865997"/>
                </a:cubicBezTo>
                <a:lnTo>
                  <a:pt x="1873762" y="6891303"/>
                </a:lnTo>
                <a:lnTo>
                  <a:pt x="1861106" y="6891303"/>
                </a:lnTo>
                <a:lnTo>
                  <a:pt x="1861106" y="6903956"/>
                </a:lnTo>
                <a:cubicBezTo>
                  <a:pt x="1861104" y="6908172"/>
                  <a:pt x="1861106" y="6912389"/>
                  <a:pt x="1861103" y="6916605"/>
                </a:cubicBezTo>
                <a:lnTo>
                  <a:pt x="1873760" y="6916608"/>
                </a:lnTo>
                <a:cubicBezTo>
                  <a:pt x="1899070" y="6929262"/>
                  <a:pt x="1873762" y="6954573"/>
                  <a:pt x="1899070" y="6967224"/>
                </a:cubicBezTo>
                <a:cubicBezTo>
                  <a:pt x="1911719" y="6979875"/>
                  <a:pt x="1899066" y="6954569"/>
                  <a:pt x="1899070" y="6929262"/>
                </a:cubicBezTo>
                <a:cubicBezTo>
                  <a:pt x="1899066" y="6954569"/>
                  <a:pt x="1911719" y="6979875"/>
                  <a:pt x="1911720" y="6992532"/>
                </a:cubicBezTo>
                <a:lnTo>
                  <a:pt x="1899068" y="6979878"/>
                </a:lnTo>
                <a:cubicBezTo>
                  <a:pt x="1886414" y="6979880"/>
                  <a:pt x="1886414" y="6979880"/>
                  <a:pt x="1886411" y="6992532"/>
                </a:cubicBezTo>
                <a:cubicBezTo>
                  <a:pt x="1873760" y="6967220"/>
                  <a:pt x="1861106" y="6992532"/>
                  <a:pt x="1861108" y="7017836"/>
                </a:cubicBezTo>
                <a:lnTo>
                  <a:pt x="1861108" y="7043144"/>
                </a:lnTo>
                <a:cubicBezTo>
                  <a:pt x="1861103" y="7055795"/>
                  <a:pt x="1861108" y="7068452"/>
                  <a:pt x="1873757" y="7068452"/>
                </a:cubicBezTo>
                <a:cubicBezTo>
                  <a:pt x="1873758" y="7081103"/>
                  <a:pt x="1886414" y="7081104"/>
                  <a:pt x="1886414" y="7068449"/>
                </a:cubicBezTo>
                <a:lnTo>
                  <a:pt x="1886414" y="7043144"/>
                </a:lnTo>
                <a:cubicBezTo>
                  <a:pt x="1886414" y="7068449"/>
                  <a:pt x="1899066" y="7055795"/>
                  <a:pt x="1911718" y="7068452"/>
                </a:cubicBezTo>
                <a:lnTo>
                  <a:pt x="1911719" y="7081104"/>
                </a:lnTo>
                <a:cubicBezTo>
                  <a:pt x="1911722" y="7093755"/>
                  <a:pt x="1911720" y="7106412"/>
                  <a:pt x="1911720" y="7106412"/>
                </a:cubicBezTo>
                <a:cubicBezTo>
                  <a:pt x="1924374" y="7119068"/>
                  <a:pt x="1924374" y="7119068"/>
                  <a:pt x="1924376" y="7106412"/>
                </a:cubicBezTo>
                <a:lnTo>
                  <a:pt x="1937026" y="7106411"/>
                </a:lnTo>
                <a:lnTo>
                  <a:pt x="1949682" y="7093755"/>
                </a:lnTo>
                <a:cubicBezTo>
                  <a:pt x="1924374" y="7119068"/>
                  <a:pt x="1962336" y="7207640"/>
                  <a:pt x="1911722" y="7131719"/>
                </a:cubicBezTo>
                <a:cubicBezTo>
                  <a:pt x="1918048" y="7157025"/>
                  <a:pt x="1927536" y="7176006"/>
                  <a:pt x="1933865" y="7193405"/>
                </a:cubicBezTo>
                <a:lnTo>
                  <a:pt x="1935281" y="7216802"/>
                </a:lnTo>
                <a:lnTo>
                  <a:pt x="1924374" y="7194987"/>
                </a:lnTo>
                <a:cubicBezTo>
                  <a:pt x="1911720" y="7194986"/>
                  <a:pt x="1911722" y="7207640"/>
                  <a:pt x="1911720" y="7220294"/>
                </a:cubicBezTo>
                <a:lnTo>
                  <a:pt x="1911720" y="7232945"/>
                </a:lnTo>
                <a:cubicBezTo>
                  <a:pt x="1899068" y="7207640"/>
                  <a:pt x="1899066" y="7194987"/>
                  <a:pt x="1886416" y="7169676"/>
                </a:cubicBezTo>
                <a:lnTo>
                  <a:pt x="1873760" y="7182333"/>
                </a:lnTo>
                <a:cubicBezTo>
                  <a:pt x="1861108" y="7182333"/>
                  <a:pt x="1873762" y="7207640"/>
                  <a:pt x="1873760" y="7220291"/>
                </a:cubicBezTo>
                <a:lnTo>
                  <a:pt x="1861106" y="7207640"/>
                </a:lnTo>
                <a:lnTo>
                  <a:pt x="1861106" y="7220295"/>
                </a:lnTo>
                <a:lnTo>
                  <a:pt x="1861106" y="7232945"/>
                </a:lnTo>
                <a:lnTo>
                  <a:pt x="1873762" y="7245600"/>
                </a:lnTo>
                <a:cubicBezTo>
                  <a:pt x="1861108" y="7296216"/>
                  <a:pt x="1937028" y="7308869"/>
                  <a:pt x="1911720" y="7334175"/>
                </a:cubicBezTo>
                <a:cubicBezTo>
                  <a:pt x="1924376" y="7372134"/>
                  <a:pt x="1911720" y="7308869"/>
                  <a:pt x="1937030" y="7321523"/>
                </a:cubicBezTo>
                <a:cubicBezTo>
                  <a:pt x="1911720" y="7308869"/>
                  <a:pt x="1899068" y="7270905"/>
                  <a:pt x="1924374" y="7270908"/>
                </a:cubicBezTo>
                <a:lnTo>
                  <a:pt x="1937028" y="7283561"/>
                </a:lnTo>
                <a:cubicBezTo>
                  <a:pt x="1937027" y="7296215"/>
                  <a:pt x="1949678" y="7308869"/>
                  <a:pt x="1949678" y="7308869"/>
                </a:cubicBezTo>
                <a:cubicBezTo>
                  <a:pt x="1962335" y="7308869"/>
                  <a:pt x="1962335" y="7296215"/>
                  <a:pt x="1949681" y="7270908"/>
                </a:cubicBezTo>
                <a:lnTo>
                  <a:pt x="1949681" y="7258254"/>
                </a:lnTo>
                <a:cubicBezTo>
                  <a:pt x="1974989" y="7270908"/>
                  <a:pt x="1949678" y="7308869"/>
                  <a:pt x="1974986" y="7346829"/>
                </a:cubicBezTo>
                <a:cubicBezTo>
                  <a:pt x="1974986" y="7346829"/>
                  <a:pt x="1962335" y="7346829"/>
                  <a:pt x="1974989" y="7359480"/>
                </a:cubicBezTo>
                <a:cubicBezTo>
                  <a:pt x="1974989" y="7372134"/>
                  <a:pt x="1974989" y="7372134"/>
                  <a:pt x="1987643" y="7372134"/>
                </a:cubicBezTo>
                <a:cubicBezTo>
                  <a:pt x="1974986" y="7397441"/>
                  <a:pt x="2012950" y="7435401"/>
                  <a:pt x="2025602" y="7460709"/>
                </a:cubicBezTo>
                <a:lnTo>
                  <a:pt x="2012950" y="7448058"/>
                </a:lnTo>
                <a:lnTo>
                  <a:pt x="2012951" y="7460709"/>
                </a:lnTo>
                <a:cubicBezTo>
                  <a:pt x="2012950" y="7473362"/>
                  <a:pt x="2012950" y="7473362"/>
                  <a:pt x="2012946" y="7486019"/>
                </a:cubicBezTo>
                <a:lnTo>
                  <a:pt x="2025604" y="7486019"/>
                </a:lnTo>
                <a:cubicBezTo>
                  <a:pt x="2038256" y="7511325"/>
                  <a:pt x="2063564" y="7549284"/>
                  <a:pt x="2076218" y="7574594"/>
                </a:cubicBezTo>
                <a:cubicBezTo>
                  <a:pt x="2076220" y="7587245"/>
                  <a:pt x="2088872" y="7612554"/>
                  <a:pt x="2088870" y="7625205"/>
                </a:cubicBezTo>
                <a:cubicBezTo>
                  <a:pt x="2101526" y="7637859"/>
                  <a:pt x="2114180" y="7663166"/>
                  <a:pt x="2114180" y="7688474"/>
                </a:cubicBezTo>
                <a:lnTo>
                  <a:pt x="2114180" y="7701126"/>
                </a:lnTo>
                <a:lnTo>
                  <a:pt x="2126834" y="7713780"/>
                </a:lnTo>
                <a:cubicBezTo>
                  <a:pt x="2139484" y="7751741"/>
                  <a:pt x="2164793" y="7802355"/>
                  <a:pt x="2190100" y="7852970"/>
                </a:cubicBezTo>
                <a:cubicBezTo>
                  <a:pt x="2202754" y="7890930"/>
                  <a:pt x="2215408" y="7916237"/>
                  <a:pt x="2228060" y="7928891"/>
                </a:cubicBezTo>
                <a:lnTo>
                  <a:pt x="2228060" y="7954194"/>
                </a:lnTo>
                <a:cubicBezTo>
                  <a:pt x="2228060" y="7941545"/>
                  <a:pt x="2215406" y="7941545"/>
                  <a:pt x="2215406" y="7941545"/>
                </a:cubicBezTo>
                <a:cubicBezTo>
                  <a:pt x="2215409" y="7928891"/>
                  <a:pt x="2202750" y="7928891"/>
                  <a:pt x="2202750" y="7928891"/>
                </a:cubicBezTo>
                <a:cubicBezTo>
                  <a:pt x="2202754" y="7941545"/>
                  <a:pt x="2202754" y="7941545"/>
                  <a:pt x="2215406" y="7954197"/>
                </a:cubicBezTo>
                <a:cubicBezTo>
                  <a:pt x="2177446" y="7916237"/>
                  <a:pt x="2202754" y="7979505"/>
                  <a:pt x="2215406" y="7992155"/>
                </a:cubicBezTo>
                <a:lnTo>
                  <a:pt x="2228060" y="8004812"/>
                </a:lnTo>
                <a:lnTo>
                  <a:pt x="2228060" y="8030117"/>
                </a:lnTo>
                <a:lnTo>
                  <a:pt x="2240711" y="8030117"/>
                </a:lnTo>
                <a:cubicBezTo>
                  <a:pt x="2240712" y="8025900"/>
                  <a:pt x="2240712" y="8021682"/>
                  <a:pt x="2240714" y="8017464"/>
                </a:cubicBezTo>
                <a:cubicBezTo>
                  <a:pt x="2253368" y="8030114"/>
                  <a:pt x="2253366" y="8042772"/>
                  <a:pt x="2253366" y="8042772"/>
                </a:cubicBezTo>
                <a:lnTo>
                  <a:pt x="2240714" y="8042772"/>
                </a:lnTo>
                <a:lnTo>
                  <a:pt x="2240714" y="8055425"/>
                </a:lnTo>
                <a:lnTo>
                  <a:pt x="2253370" y="8068077"/>
                </a:lnTo>
                <a:cubicBezTo>
                  <a:pt x="2303982" y="8118692"/>
                  <a:pt x="2303982" y="8131347"/>
                  <a:pt x="2354597" y="8232576"/>
                </a:cubicBezTo>
                <a:cubicBezTo>
                  <a:pt x="2329289" y="8219921"/>
                  <a:pt x="2316636" y="8194613"/>
                  <a:pt x="2341944" y="8283185"/>
                </a:cubicBezTo>
                <a:cubicBezTo>
                  <a:pt x="2354597" y="8270537"/>
                  <a:pt x="2341943" y="8245227"/>
                  <a:pt x="2341943" y="8245227"/>
                </a:cubicBezTo>
                <a:cubicBezTo>
                  <a:pt x="2367251" y="8283188"/>
                  <a:pt x="2417861" y="8359109"/>
                  <a:pt x="2417861" y="8397070"/>
                </a:cubicBezTo>
                <a:cubicBezTo>
                  <a:pt x="2430518" y="8397069"/>
                  <a:pt x="2417864" y="8371760"/>
                  <a:pt x="2430518" y="8397069"/>
                </a:cubicBezTo>
                <a:cubicBezTo>
                  <a:pt x="2430518" y="8460338"/>
                  <a:pt x="2531747" y="8599527"/>
                  <a:pt x="2544400" y="8624834"/>
                </a:cubicBezTo>
                <a:cubicBezTo>
                  <a:pt x="2557050" y="8675448"/>
                  <a:pt x="2632978" y="8814634"/>
                  <a:pt x="2696243" y="8903206"/>
                </a:cubicBezTo>
                <a:lnTo>
                  <a:pt x="2679262" y="8912472"/>
                </a:lnTo>
                <a:lnTo>
                  <a:pt x="2670938" y="8903210"/>
                </a:lnTo>
                <a:cubicBezTo>
                  <a:pt x="2670936" y="8909536"/>
                  <a:pt x="2674100" y="8912700"/>
                  <a:pt x="2678846" y="8912698"/>
                </a:cubicBezTo>
                <a:lnTo>
                  <a:pt x="2679262" y="8912472"/>
                </a:lnTo>
                <a:lnTo>
                  <a:pt x="2699010" y="8934448"/>
                </a:lnTo>
                <a:cubicBezTo>
                  <a:pt x="2726294" y="8975968"/>
                  <a:pt x="2750022" y="9042399"/>
                  <a:pt x="2759512" y="9080360"/>
                </a:cubicBezTo>
                <a:cubicBezTo>
                  <a:pt x="2784818" y="9067706"/>
                  <a:pt x="2759513" y="9093014"/>
                  <a:pt x="2784818" y="9105666"/>
                </a:cubicBezTo>
                <a:cubicBezTo>
                  <a:pt x="2784815" y="9118320"/>
                  <a:pt x="2784818" y="9093014"/>
                  <a:pt x="2797472" y="9105666"/>
                </a:cubicBezTo>
                <a:lnTo>
                  <a:pt x="2797474" y="9130974"/>
                </a:lnTo>
                <a:cubicBezTo>
                  <a:pt x="2797474" y="9130974"/>
                  <a:pt x="2810126" y="9156279"/>
                  <a:pt x="2822778" y="9156278"/>
                </a:cubicBezTo>
                <a:cubicBezTo>
                  <a:pt x="2810126" y="9156279"/>
                  <a:pt x="2797472" y="9143628"/>
                  <a:pt x="2810126" y="9156279"/>
                </a:cubicBezTo>
                <a:cubicBezTo>
                  <a:pt x="2822778" y="9181588"/>
                  <a:pt x="2886044" y="9257506"/>
                  <a:pt x="2911354" y="9308124"/>
                </a:cubicBezTo>
                <a:cubicBezTo>
                  <a:pt x="2911354" y="9308124"/>
                  <a:pt x="2936662" y="9371390"/>
                  <a:pt x="2949317" y="9396696"/>
                </a:cubicBezTo>
                <a:cubicBezTo>
                  <a:pt x="2961968" y="9396696"/>
                  <a:pt x="2961968" y="9384044"/>
                  <a:pt x="2974622" y="9396696"/>
                </a:cubicBezTo>
                <a:cubicBezTo>
                  <a:pt x="2987276" y="9409350"/>
                  <a:pt x="2949317" y="9409350"/>
                  <a:pt x="2974622" y="9422004"/>
                </a:cubicBezTo>
                <a:cubicBezTo>
                  <a:pt x="2987276" y="9409350"/>
                  <a:pt x="2987276" y="9447310"/>
                  <a:pt x="2999928" y="9459962"/>
                </a:cubicBezTo>
                <a:lnTo>
                  <a:pt x="3012582" y="9472618"/>
                </a:lnTo>
                <a:lnTo>
                  <a:pt x="3012584" y="9485268"/>
                </a:lnTo>
                <a:cubicBezTo>
                  <a:pt x="3012584" y="9485268"/>
                  <a:pt x="3012582" y="9497925"/>
                  <a:pt x="3025238" y="9497925"/>
                </a:cubicBezTo>
                <a:cubicBezTo>
                  <a:pt x="3025236" y="9493707"/>
                  <a:pt x="3025235" y="9489489"/>
                  <a:pt x="3025235" y="9485271"/>
                </a:cubicBezTo>
                <a:lnTo>
                  <a:pt x="3037894" y="9485271"/>
                </a:lnTo>
                <a:cubicBezTo>
                  <a:pt x="3050544" y="9510579"/>
                  <a:pt x="3037892" y="9510580"/>
                  <a:pt x="3063194" y="9535886"/>
                </a:cubicBezTo>
                <a:cubicBezTo>
                  <a:pt x="3063197" y="9523232"/>
                  <a:pt x="3050544" y="9510579"/>
                  <a:pt x="3063197" y="9510576"/>
                </a:cubicBezTo>
                <a:lnTo>
                  <a:pt x="3037892" y="9472620"/>
                </a:lnTo>
                <a:lnTo>
                  <a:pt x="3025238" y="9459964"/>
                </a:lnTo>
                <a:lnTo>
                  <a:pt x="3025236" y="9447310"/>
                </a:lnTo>
                <a:lnTo>
                  <a:pt x="3012584" y="9447308"/>
                </a:lnTo>
                <a:cubicBezTo>
                  <a:pt x="2999928" y="9434655"/>
                  <a:pt x="2999928" y="9422001"/>
                  <a:pt x="3012582" y="9434656"/>
                </a:cubicBezTo>
                <a:cubicBezTo>
                  <a:pt x="2949318" y="9346084"/>
                  <a:pt x="2911355" y="9282814"/>
                  <a:pt x="2873393" y="9219549"/>
                </a:cubicBezTo>
                <a:cubicBezTo>
                  <a:pt x="2835432" y="9143628"/>
                  <a:pt x="2810128" y="9080360"/>
                  <a:pt x="2746858" y="8991784"/>
                </a:cubicBezTo>
                <a:cubicBezTo>
                  <a:pt x="2759512" y="9004438"/>
                  <a:pt x="2772164" y="9004438"/>
                  <a:pt x="2759512" y="8991784"/>
                </a:cubicBezTo>
                <a:lnTo>
                  <a:pt x="2772164" y="9004438"/>
                </a:lnTo>
                <a:lnTo>
                  <a:pt x="2772166" y="8991782"/>
                </a:lnTo>
                <a:cubicBezTo>
                  <a:pt x="2772164" y="8979130"/>
                  <a:pt x="2759512" y="8953824"/>
                  <a:pt x="2734200" y="8915860"/>
                </a:cubicBezTo>
                <a:cubicBezTo>
                  <a:pt x="2734202" y="8911644"/>
                  <a:pt x="2734204" y="8907426"/>
                  <a:pt x="2734204" y="8903210"/>
                </a:cubicBezTo>
                <a:cubicBezTo>
                  <a:pt x="2734204" y="8890557"/>
                  <a:pt x="2721550" y="8890558"/>
                  <a:pt x="2721550" y="8890558"/>
                </a:cubicBezTo>
                <a:cubicBezTo>
                  <a:pt x="2721552" y="8886340"/>
                  <a:pt x="2721552" y="8882121"/>
                  <a:pt x="2721552" y="8877904"/>
                </a:cubicBezTo>
                <a:cubicBezTo>
                  <a:pt x="2734204" y="8890557"/>
                  <a:pt x="2746858" y="8890558"/>
                  <a:pt x="2746858" y="8890558"/>
                </a:cubicBezTo>
                <a:cubicBezTo>
                  <a:pt x="2746858" y="8890558"/>
                  <a:pt x="2746854" y="8877903"/>
                  <a:pt x="2746858" y="8865246"/>
                </a:cubicBezTo>
                <a:cubicBezTo>
                  <a:pt x="2746854" y="8877903"/>
                  <a:pt x="2759512" y="8877903"/>
                  <a:pt x="2759512" y="8890556"/>
                </a:cubicBezTo>
                <a:cubicBezTo>
                  <a:pt x="2772164" y="8903210"/>
                  <a:pt x="2721554" y="8814632"/>
                  <a:pt x="2708897" y="8776674"/>
                </a:cubicBezTo>
                <a:lnTo>
                  <a:pt x="2708898" y="8772040"/>
                </a:lnTo>
                <a:lnTo>
                  <a:pt x="2698295" y="8751880"/>
                </a:lnTo>
                <a:lnTo>
                  <a:pt x="2696243" y="8751368"/>
                </a:lnTo>
                <a:lnTo>
                  <a:pt x="2695566" y="8746690"/>
                </a:lnTo>
                <a:lnTo>
                  <a:pt x="2671432" y="8700795"/>
                </a:lnTo>
                <a:lnTo>
                  <a:pt x="2670936" y="8700753"/>
                </a:lnTo>
                <a:lnTo>
                  <a:pt x="2663276" y="8686708"/>
                </a:lnTo>
                <a:lnTo>
                  <a:pt x="2658886" y="8696884"/>
                </a:lnTo>
                <a:cubicBezTo>
                  <a:pt x="2659136" y="8701324"/>
                  <a:pt x="2659385" y="8705766"/>
                  <a:pt x="2654159" y="8707842"/>
                </a:cubicBezTo>
                <a:cubicBezTo>
                  <a:pt x="2619803" y="8667026"/>
                  <a:pt x="2604202" y="8642964"/>
                  <a:pt x="2584451" y="8608449"/>
                </a:cubicBezTo>
                <a:cubicBezTo>
                  <a:pt x="2572000" y="8577084"/>
                  <a:pt x="2552249" y="8542568"/>
                  <a:pt x="2524196" y="8487142"/>
                </a:cubicBezTo>
                <a:cubicBezTo>
                  <a:pt x="2530500" y="8472534"/>
                  <a:pt x="2503446" y="8434868"/>
                  <a:pt x="2494148" y="8396198"/>
                </a:cubicBezTo>
                <a:cubicBezTo>
                  <a:pt x="2495147" y="8413958"/>
                  <a:pt x="2491996" y="8421262"/>
                  <a:pt x="2476394" y="8397201"/>
                </a:cubicBezTo>
                <a:cubicBezTo>
                  <a:pt x="2454647" y="8327166"/>
                  <a:pt x="2388089" y="8220470"/>
                  <a:pt x="2395548" y="8163036"/>
                </a:cubicBezTo>
                <a:cubicBezTo>
                  <a:pt x="2349740" y="8108615"/>
                  <a:pt x="2323844" y="8028123"/>
                  <a:pt x="2308400" y="7943480"/>
                </a:cubicBezTo>
                <a:cubicBezTo>
                  <a:pt x="2301098" y="7940328"/>
                  <a:pt x="2301098" y="7940328"/>
                  <a:pt x="2301098" y="7940328"/>
                </a:cubicBezTo>
                <a:cubicBezTo>
                  <a:pt x="2301098" y="7940328"/>
                  <a:pt x="2304250" y="7933025"/>
                  <a:pt x="2304250" y="7933025"/>
                </a:cubicBezTo>
                <a:cubicBezTo>
                  <a:pt x="2296948" y="7929873"/>
                  <a:pt x="2295948" y="7912115"/>
                  <a:pt x="2295948" y="7912115"/>
                </a:cubicBezTo>
                <a:cubicBezTo>
                  <a:pt x="2291800" y="7901660"/>
                  <a:pt x="2299102" y="7904810"/>
                  <a:pt x="2303249" y="7915265"/>
                </a:cubicBezTo>
                <a:lnTo>
                  <a:pt x="2305222" y="7916473"/>
                </a:lnTo>
                <a:lnTo>
                  <a:pt x="2307401" y="7925720"/>
                </a:lnTo>
                <a:cubicBezTo>
                  <a:pt x="2308977" y="7922068"/>
                  <a:pt x="2309764" y="7920242"/>
                  <a:pt x="2309245" y="7918935"/>
                </a:cubicBezTo>
                <a:lnTo>
                  <a:pt x="2305222" y="7916473"/>
                </a:lnTo>
                <a:lnTo>
                  <a:pt x="2297459" y="7883523"/>
                </a:lnTo>
                <a:cubicBezTo>
                  <a:pt x="2292665" y="7869541"/>
                  <a:pt x="2289302" y="7857261"/>
                  <a:pt x="2296104" y="7851531"/>
                </a:cubicBezTo>
                <a:cubicBezTo>
                  <a:pt x="2336608" y="7938321"/>
                  <a:pt x="2386721" y="7942616"/>
                  <a:pt x="2410464" y="8048171"/>
                </a:cubicBezTo>
                <a:cubicBezTo>
                  <a:pt x="2404162" y="8062779"/>
                  <a:pt x="2388560" y="8038718"/>
                  <a:pt x="2381258" y="8035568"/>
                </a:cubicBezTo>
                <a:cubicBezTo>
                  <a:pt x="2423758" y="8157878"/>
                  <a:pt x="2443352" y="8252978"/>
                  <a:pt x="2510906" y="8377434"/>
                </a:cubicBezTo>
                <a:cubicBezTo>
                  <a:pt x="2509907" y="8359674"/>
                  <a:pt x="2521360" y="8373279"/>
                  <a:pt x="2535962" y="8379581"/>
                </a:cubicBezTo>
                <a:cubicBezTo>
                  <a:pt x="2567165" y="8427702"/>
                  <a:pt x="2576464" y="8466372"/>
                  <a:pt x="2588914" y="8497738"/>
                </a:cubicBezTo>
                <a:cubicBezTo>
                  <a:pt x="2601364" y="8529102"/>
                  <a:pt x="2617962" y="8570924"/>
                  <a:pt x="2659620" y="8614888"/>
                </a:cubicBezTo>
                <a:cubicBezTo>
                  <a:pt x="2665844" y="8630572"/>
                  <a:pt x="2664518" y="8638665"/>
                  <a:pt x="2664623" y="8648457"/>
                </a:cubicBezTo>
                <a:lnTo>
                  <a:pt x="2666112" y="8659284"/>
                </a:lnTo>
                <a:lnTo>
                  <a:pt x="2670938" y="8662794"/>
                </a:lnTo>
                <a:lnTo>
                  <a:pt x="2702213" y="8709080"/>
                </a:lnTo>
                <a:lnTo>
                  <a:pt x="2702321" y="8709128"/>
                </a:lnTo>
                <a:cubicBezTo>
                  <a:pt x="2708710" y="8711884"/>
                  <a:pt x="2715224" y="8716862"/>
                  <a:pt x="2727173" y="8739346"/>
                </a:cubicBezTo>
                <a:lnTo>
                  <a:pt x="2731750" y="8752797"/>
                </a:lnTo>
                <a:lnTo>
                  <a:pt x="2829106" y="8896884"/>
                </a:lnTo>
                <a:cubicBezTo>
                  <a:pt x="2882884" y="8969642"/>
                  <a:pt x="2936662" y="9036072"/>
                  <a:pt x="2987276" y="9093014"/>
                </a:cubicBezTo>
                <a:lnTo>
                  <a:pt x="2999928" y="9105663"/>
                </a:lnTo>
                <a:cubicBezTo>
                  <a:pt x="3012582" y="9118320"/>
                  <a:pt x="3025238" y="9143625"/>
                  <a:pt x="3037892" y="9156280"/>
                </a:cubicBezTo>
                <a:cubicBezTo>
                  <a:pt x="3164428" y="9295468"/>
                  <a:pt x="3316271" y="9434656"/>
                  <a:pt x="3430151" y="9561192"/>
                </a:cubicBezTo>
                <a:cubicBezTo>
                  <a:pt x="3442806" y="9548540"/>
                  <a:pt x="3379536" y="9510579"/>
                  <a:pt x="3379538" y="9497925"/>
                </a:cubicBezTo>
                <a:lnTo>
                  <a:pt x="3392189" y="9497925"/>
                </a:lnTo>
                <a:cubicBezTo>
                  <a:pt x="3392192" y="9510576"/>
                  <a:pt x="3404843" y="9510579"/>
                  <a:pt x="3417497" y="9510579"/>
                </a:cubicBezTo>
                <a:cubicBezTo>
                  <a:pt x="3417497" y="9510579"/>
                  <a:pt x="3417498" y="9497925"/>
                  <a:pt x="3404846" y="9485271"/>
                </a:cubicBezTo>
                <a:lnTo>
                  <a:pt x="3392190" y="9472617"/>
                </a:lnTo>
                <a:cubicBezTo>
                  <a:pt x="3404846" y="9472618"/>
                  <a:pt x="3417497" y="9472618"/>
                  <a:pt x="3430151" y="9485271"/>
                </a:cubicBezTo>
                <a:cubicBezTo>
                  <a:pt x="3430151" y="9489489"/>
                  <a:pt x="3430150" y="9493707"/>
                  <a:pt x="3430150" y="9497925"/>
                </a:cubicBezTo>
                <a:cubicBezTo>
                  <a:pt x="3417498" y="9497925"/>
                  <a:pt x="3430150" y="9497925"/>
                  <a:pt x="3430152" y="9510579"/>
                </a:cubicBezTo>
                <a:lnTo>
                  <a:pt x="3442805" y="9510579"/>
                </a:lnTo>
                <a:cubicBezTo>
                  <a:pt x="3461784" y="9529557"/>
                  <a:pt x="3474438" y="9548538"/>
                  <a:pt x="3487091" y="9562774"/>
                </a:cubicBezTo>
                <a:lnTo>
                  <a:pt x="3531150" y="9586378"/>
                </a:lnTo>
                <a:cubicBezTo>
                  <a:pt x="3531240" y="9586462"/>
                  <a:pt x="3531329" y="9586548"/>
                  <a:pt x="3531419" y="9586632"/>
                </a:cubicBezTo>
                <a:lnTo>
                  <a:pt x="3542453" y="9624460"/>
                </a:lnTo>
                <a:lnTo>
                  <a:pt x="3568812" y="9649767"/>
                </a:lnTo>
                <a:lnTo>
                  <a:pt x="3544032" y="9649767"/>
                </a:lnTo>
                <a:cubicBezTo>
                  <a:pt x="3544032" y="9649767"/>
                  <a:pt x="3544036" y="9675072"/>
                  <a:pt x="3556686" y="9675075"/>
                </a:cubicBezTo>
                <a:lnTo>
                  <a:pt x="3569339" y="9687726"/>
                </a:lnTo>
                <a:cubicBezTo>
                  <a:pt x="3531380" y="9675075"/>
                  <a:pt x="3619955" y="9750996"/>
                  <a:pt x="3657916" y="9788956"/>
                </a:cubicBezTo>
                <a:cubicBezTo>
                  <a:pt x="3657917" y="9793174"/>
                  <a:pt x="3657916" y="9797392"/>
                  <a:pt x="3657914" y="9801610"/>
                </a:cubicBezTo>
                <a:cubicBezTo>
                  <a:pt x="3657917" y="9814262"/>
                  <a:pt x="3670571" y="9814262"/>
                  <a:pt x="3670571" y="9814262"/>
                </a:cubicBezTo>
                <a:lnTo>
                  <a:pt x="3683225" y="9814262"/>
                </a:lnTo>
                <a:cubicBezTo>
                  <a:pt x="3683225" y="9826916"/>
                  <a:pt x="3695876" y="9826916"/>
                  <a:pt x="3708532" y="9826916"/>
                </a:cubicBezTo>
                <a:cubicBezTo>
                  <a:pt x="3771802" y="9890182"/>
                  <a:pt x="3860375" y="9966106"/>
                  <a:pt x="3948950" y="10042026"/>
                </a:cubicBezTo>
                <a:lnTo>
                  <a:pt x="3961601" y="10042026"/>
                </a:lnTo>
                <a:lnTo>
                  <a:pt x="3961601" y="10054677"/>
                </a:lnTo>
                <a:lnTo>
                  <a:pt x="3974255" y="10067332"/>
                </a:lnTo>
                <a:lnTo>
                  <a:pt x="3986910" y="10067332"/>
                </a:lnTo>
                <a:cubicBezTo>
                  <a:pt x="4012212" y="10079986"/>
                  <a:pt x="4037526" y="10105293"/>
                  <a:pt x="4050180" y="10117947"/>
                </a:cubicBezTo>
                <a:cubicBezTo>
                  <a:pt x="4113444" y="10155908"/>
                  <a:pt x="4164060" y="10193868"/>
                  <a:pt x="4202020" y="10231826"/>
                </a:cubicBezTo>
                <a:cubicBezTo>
                  <a:pt x="4176716" y="10231828"/>
                  <a:pt x="4214675" y="10244482"/>
                  <a:pt x="4252636" y="10269788"/>
                </a:cubicBezTo>
                <a:lnTo>
                  <a:pt x="4273434" y="10287000"/>
                </a:lnTo>
                <a:lnTo>
                  <a:pt x="4192550" y="10287000"/>
                </a:lnTo>
                <a:lnTo>
                  <a:pt x="4138751" y="10244482"/>
                </a:lnTo>
                <a:cubicBezTo>
                  <a:pt x="4024871" y="10168562"/>
                  <a:pt x="3910990" y="10067332"/>
                  <a:pt x="3822414" y="9991412"/>
                </a:cubicBezTo>
                <a:cubicBezTo>
                  <a:pt x="3809762" y="9991413"/>
                  <a:pt x="3784451" y="9991412"/>
                  <a:pt x="3784452" y="9978758"/>
                </a:cubicBezTo>
                <a:cubicBezTo>
                  <a:pt x="3733838" y="9953451"/>
                  <a:pt x="3683225" y="9864876"/>
                  <a:pt x="3645262" y="9864876"/>
                </a:cubicBezTo>
                <a:cubicBezTo>
                  <a:pt x="3784451" y="9991412"/>
                  <a:pt x="3936296" y="10130601"/>
                  <a:pt x="4100792" y="10257134"/>
                </a:cubicBezTo>
                <a:lnTo>
                  <a:pt x="4139230" y="10287000"/>
                </a:lnTo>
                <a:lnTo>
                  <a:pt x="4042092" y="10287000"/>
                </a:lnTo>
                <a:lnTo>
                  <a:pt x="3979991" y="10235188"/>
                </a:lnTo>
                <a:cubicBezTo>
                  <a:pt x="3946577" y="10205730"/>
                  <a:pt x="3914152" y="10174887"/>
                  <a:pt x="3885682" y="10143254"/>
                </a:cubicBezTo>
                <a:cubicBezTo>
                  <a:pt x="3822416" y="10092639"/>
                  <a:pt x="3822416" y="10079986"/>
                  <a:pt x="3771802" y="10029369"/>
                </a:cubicBezTo>
                <a:cubicBezTo>
                  <a:pt x="3733836" y="9991408"/>
                  <a:pt x="3695876" y="9940797"/>
                  <a:pt x="3657916" y="9902836"/>
                </a:cubicBezTo>
                <a:cubicBezTo>
                  <a:pt x="3632610" y="9877532"/>
                  <a:pt x="3594652" y="9864876"/>
                  <a:pt x="3594650" y="9852222"/>
                </a:cubicBezTo>
                <a:cubicBezTo>
                  <a:pt x="3569340" y="9839571"/>
                  <a:pt x="3581998" y="9826916"/>
                  <a:pt x="3569340" y="9814263"/>
                </a:cubicBezTo>
                <a:cubicBezTo>
                  <a:pt x="3544032" y="9788956"/>
                  <a:pt x="3480767" y="9763647"/>
                  <a:pt x="3493422" y="9738340"/>
                </a:cubicBezTo>
                <a:cubicBezTo>
                  <a:pt x="3417498" y="9675075"/>
                  <a:pt x="3366884" y="9611806"/>
                  <a:pt x="3303617" y="9535884"/>
                </a:cubicBezTo>
                <a:cubicBezTo>
                  <a:pt x="3290962" y="9523232"/>
                  <a:pt x="3278309" y="9523228"/>
                  <a:pt x="3278308" y="9535886"/>
                </a:cubicBezTo>
                <a:cubicBezTo>
                  <a:pt x="3227696" y="9459964"/>
                  <a:pt x="3164428" y="9371390"/>
                  <a:pt x="3101159" y="9282814"/>
                </a:cubicBezTo>
                <a:cubicBezTo>
                  <a:pt x="3037892" y="9194240"/>
                  <a:pt x="2974622" y="9118317"/>
                  <a:pt x="2924009" y="9055050"/>
                </a:cubicBezTo>
                <a:cubicBezTo>
                  <a:pt x="2924008" y="9067706"/>
                  <a:pt x="2936662" y="9080360"/>
                  <a:pt x="2949317" y="9093010"/>
                </a:cubicBezTo>
                <a:lnTo>
                  <a:pt x="2916180" y="9059880"/>
                </a:lnTo>
                <a:lnTo>
                  <a:pt x="2916390" y="9063592"/>
                </a:lnTo>
                <a:cubicBezTo>
                  <a:pt x="2909088" y="9060442"/>
                  <a:pt x="2904938" y="9049986"/>
                  <a:pt x="2897638" y="9046838"/>
                </a:cubicBezTo>
                <a:cubicBezTo>
                  <a:pt x="2886684" y="9042111"/>
                  <a:pt x="2874695" y="9034772"/>
                  <a:pt x="2868431" y="9034234"/>
                </a:cubicBezTo>
                <a:lnTo>
                  <a:pt x="2866349" y="9036910"/>
                </a:lnTo>
                <a:lnTo>
                  <a:pt x="2886048" y="9074034"/>
                </a:lnTo>
                <a:cubicBezTo>
                  <a:pt x="2898701" y="9099340"/>
                  <a:pt x="2911355" y="9124647"/>
                  <a:pt x="2936662" y="9156279"/>
                </a:cubicBezTo>
                <a:lnTo>
                  <a:pt x="2924008" y="9156278"/>
                </a:lnTo>
                <a:lnTo>
                  <a:pt x="2924009" y="9168934"/>
                </a:lnTo>
                <a:cubicBezTo>
                  <a:pt x="2924008" y="9181588"/>
                  <a:pt x="2936662" y="9194240"/>
                  <a:pt x="2949317" y="9194240"/>
                </a:cubicBezTo>
                <a:cubicBezTo>
                  <a:pt x="2936662" y="9206894"/>
                  <a:pt x="2961968" y="9232202"/>
                  <a:pt x="2974624" y="9257506"/>
                </a:cubicBezTo>
                <a:lnTo>
                  <a:pt x="2987276" y="9257510"/>
                </a:lnTo>
                <a:cubicBezTo>
                  <a:pt x="2999926" y="9270160"/>
                  <a:pt x="3012584" y="9270158"/>
                  <a:pt x="3012584" y="9270158"/>
                </a:cubicBezTo>
                <a:lnTo>
                  <a:pt x="3019736" y="9268968"/>
                </a:lnTo>
                <a:lnTo>
                  <a:pt x="3063198" y="9338571"/>
                </a:lnTo>
                <a:cubicBezTo>
                  <a:pt x="3108278" y="9415677"/>
                  <a:pt x="3139122" y="9482106"/>
                  <a:pt x="3177082" y="9548540"/>
                </a:cubicBezTo>
                <a:cubicBezTo>
                  <a:pt x="3215040" y="9637114"/>
                  <a:pt x="3265658" y="9713032"/>
                  <a:pt x="3328922" y="9826916"/>
                </a:cubicBezTo>
                <a:cubicBezTo>
                  <a:pt x="3328922" y="9801610"/>
                  <a:pt x="3328919" y="9788956"/>
                  <a:pt x="3354232" y="9788956"/>
                </a:cubicBezTo>
                <a:cubicBezTo>
                  <a:pt x="3442806" y="9915490"/>
                  <a:pt x="3531382" y="10042026"/>
                  <a:pt x="3619955" y="10181214"/>
                </a:cubicBezTo>
                <a:lnTo>
                  <a:pt x="3700596" y="10287000"/>
                </a:lnTo>
                <a:lnTo>
                  <a:pt x="3149945" y="10287000"/>
                </a:lnTo>
                <a:lnTo>
                  <a:pt x="2970956" y="10113828"/>
                </a:lnTo>
                <a:cubicBezTo>
                  <a:pt x="2529670" y="9648770"/>
                  <a:pt x="2148152" y="9127170"/>
                  <a:pt x="1838543" y="8560522"/>
                </a:cubicBezTo>
                <a:lnTo>
                  <a:pt x="1724466" y="8334921"/>
                </a:lnTo>
                <a:lnTo>
                  <a:pt x="1746474" y="8411187"/>
                </a:lnTo>
                <a:cubicBezTo>
                  <a:pt x="1763262" y="8466411"/>
                  <a:pt x="1783170" y="8522008"/>
                  <a:pt x="1814813" y="8585349"/>
                </a:cubicBezTo>
                <a:cubicBezTo>
                  <a:pt x="1814420" y="8567566"/>
                  <a:pt x="1825402" y="8581552"/>
                  <a:pt x="1839782" y="8588348"/>
                </a:cubicBezTo>
                <a:cubicBezTo>
                  <a:pt x="1869330" y="8637501"/>
                  <a:pt x="1877309" y="8676465"/>
                  <a:pt x="1888685" y="8708235"/>
                </a:cubicBezTo>
                <a:cubicBezTo>
                  <a:pt x="1900061" y="8740005"/>
                  <a:pt x="1915230" y="8782365"/>
                  <a:pt x="1955369" y="8827724"/>
                </a:cubicBezTo>
                <a:cubicBezTo>
                  <a:pt x="1966744" y="8859495"/>
                  <a:pt x="1948966" y="8859892"/>
                  <a:pt x="1971324" y="8905650"/>
                </a:cubicBezTo>
                <a:cubicBezTo>
                  <a:pt x="1993288" y="8933625"/>
                  <a:pt x="1996294" y="8908648"/>
                  <a:pt x="2018652" y="8954406"/>
                </a:cubicBezTo>
                <a:cubicBezTo>
                  <a:pt x="2023230" y="9000562"/>
                  <a:pt x="2074352" y="9059907"/>
                  <a:pt x="2111486" y="9130240"/>
                </a:cubicBezTo>
                <a:cubicBezTo>
                  <a:pt x="2104688" y="9144628"/>
                  <a:pt x="2141822" y="9214962"/>
                  <a:pt x="2170978" y="9246333"/>
                </a:cubicBezTo>
                <a:cubicBezTo>
                  <a:pt x="2167184" y="9235743"/>
                  <a:pt x="2167184" y="9235743"/>
                  <a:pt x="2167184" y="9235743"/>
                </a:cubicBezTo>
                <a:cubicBezTo>
                  <a:pt x="2163392" y="9225153"/>
                  <a:pt x="2156202" y="9221756"/>
                  <a:pt x="2166791" y="9217959"/>
                </a:cubicBezTo>
                <a:cubicBezTo>
                  <a:pt x="2166791" y="9217959"/>
                  <a:pt x="2170583" y="9228549"/>
                  <a:pt x="2177772" y="9231946"/>
                </a:cubicBezTo>
                <a:cubicBezTo>
                  <a:pt x="2188362" y="9228152"/>
                  <a:pt x="2188362" y="9228152"/>
                  <a:pt x="2188362" y="9228152"/>
                </a:cubicBezTo>
                <a:cubicBezTo>
                  <a:pt x="2210327" y="9256125"/>
                  <a:pt x="2200132" y="9277704"/>
                  <a:pt x="2192548" y="9256526"/>
                </a:cubicBezTo>
                <a:cubicBezTo>
                  <a:pt x="2196340" y="9267114"/>
                  <a:pt x="2196340" y="9267114"/>
                  <a:pt x="2196340" y="9267114"/>
                </a:cubicBezTo>
                <a:cubicBezTo>
                  <a:pt x="2200132" y="9277704"/>
                  <a:pt x="2196734" y="9284898"/>
                  <a:pt x="2196734" y="9284898"/>
                </a:cubicBezTo>
                <a:cubicBezTo>
                  <a:pt x="2189543" y="9281500"/>
                  <a:pt x="2185751" y="9270910"/>
                  <a:pt x="2178560" y="9267513"/>
                </a:cubicBezTo>
                <a:cubicBezTo>
                  <a:pt x="2156988" y="9257322"/>
                  <a:pt x="2131626" y="9236541"/>
                  <a:pt x="2153986" y="9282300"/>
                </a:cubicBezTo>
                <a:cubicBezTo>
                  <a:pt x="2102471" y="9205172"/>
                  <a:pt x="2069129" y="9145428"/>
                  <a:pt x="2046378" y="9081886"/>
                </a:cubicBezTo>
                <a:cubicBezTo>
                  <a:pt x="2013036" y="9022142"/>
                  <a:pt x="1994076" y="8969192"/>
                  <a:pt x="1956944" y="8898856"/>
                </a:cubicBezTo>
                <a:cubicBezTo>
                  <a:pt x="1946354" y="8902653"/>
                  <a:pt x="1957336" y="8916640"/>
                  <a:pt x="1946748" y="8920437"/>
                </a:cubicBezTo>
                <a:cubicBezTo>
                  <a:pt x="1913802" y="8878476"/>
                  <a:pt x="1899026" y="8853898"/>
                  <a:pt x="1880460" y="8818731"/>
                </a:cubicBezTo>
                <a:cubicBezTo>
                  <a:pt x="1869083" y="8786961"/>
                  <a:pt x="1850518" y="8751794"/>
                  <a:pt x="1824366" y="8695446"/>
                </a:cubicBezTo>
                <a:cubicBezTo>
                  <a:pt x="1831162" y="8681061"/>
                  <a:pt x="1805405" y="8642496"/>
                  <a:pt x="1797428" y="8603534"/>
                </a:cubicBezTo>
                <a:cubicBezTo>
                  <a:pt x="1797821" y="8621314"/>
                  <a:pt x="1794424" y="8628508"/>
                  <a:pt x="1779650" y="8603931"/>
                </a:cubicBezTo>
                <a:cubicBezTo>
                  <a:pt x="1760294" y="8533198"/>
                  <a:pt x="1697405" y="8424298"/>
                  <a:pt x="1706812" y="8367155"/>
                </a:cubicBezTo>
                <a:cubicBezTo>
                  <a:pt x="1662881" y="8311205"/>
                  <a:pt x="1639734" y="8229881"/>
                  <a:pt x="1627178" y="8144760"/>
                </a:cubicBezTo>
                <a:cubicBezTo>
                  <a:pt x="1619988" y="8141364"/>
                  <a:pt x="1619988" y="8141364"/>
                  <a:pt x="1619988" y="8141364"/>
                </a:cubicBezTo>
                <a:cubicBezTo>
                  <a:pt x="1619988" y="8141364"/>
                  <a:pt x="1623386" y="8134170"/>
                  <a:pt x="1623386" y="8134170"/>
                </a:cubicBezTo>
                <a:cubicBezTo>
                  <a:pt x="1619790" y="8132472"/>
                  <a:pt x="1617894" y="8127177"/>
                  <a:pt x="1616897" y="8122308"/>
                </a:cubicBezTo>
                <a:lnTo>
                  <a:pt x="1616332" y="8117499"/>
                </a:lnTo>
                <a:lnTo>
                  <a:pt x="1440302" y="7705850"/>
                </a:lnTo>
                <a:cubicBezTo>
                  <a:pt x="1267922" y="7263938"/>
                  <a:pt x="1136690" y="6801146"/>
                  <a:pt x="1051280" y="6321893"/>
                </a:cubicBezTo>
                <a:cubicBezTo>
                  <a:pt x="1038626" y="6309240"/>
                  <a:pt x="1038625" y="6283935"/>
                  <a:pt x="1038625" y="6258624"/>
                </a:cubicBezTo>
                <a:cubicBezTo>
                  <a:pt x="1019644" y="6151070"/>
                  <a:pt x="1003829" y="6043517"/>
                  <a:pt x="989593" y="5935962"/>
                </a:cubicBezTo>
                <a:lnTo>
                  <a:pt x="958919" y="5685665"/>
                </a:lnTo>
                <a:lnTo>
                  <a:pt x="957805" y="5679020"/>
                </a:lnTo>
                <a:lnTo>
                  <a:pt x="957656" y="5675358"/>
                </a:lnTo>
                <a:lnTo>
                  <a:pt x="950050" y="5613296"/>
                </a:lnTo>
                <a:lnTo>
                  <a:pt x="955616" y="5625239"/>
                </a:lnTo>
                <a:lnTo>
                  <a:pt x="954181" y="5589986"/>
                </a:lnTo>
                <a:cubicBezTo>
                  <a:pt x="946903" y="5532035"/>
                  <a:pt x="948833" y="5484063"/>
                  <a:pt x="941941" y="5416520"/>
                </a:cubicBezTo>
                <a:cubicBezTo>
                  <a:pt x="932347" y="5416137"/>
                  <a:pt x="936565" y="5430720"/>
                  <a:pt x="926971" y="5430338"/>
                </a:cubicBezTo>
                <a:cubicBezTo>
                  <a:pt x="914315" y="5386589"/>
                  <a:pt x="910483" y="5362410"/>
                  <a:pt x="907037" y="5328639"/>
                </a:cubicBezTo>
                <a:cubicBezTo>
                  <a:pt x="908197" y="5299856"/>
                  <a:pt x="904750" y="5266083"/>
                  <a:pt x="902077" y="5213123"/>
                </a:cubicBezTo>
                <a:cubicBezTo>
                  <a:pt x="912058" y="5203910"/>
                  <a:pt x="904006" y="5165150"/>
                  <a:pt x="910154" y="5131760"/>
                </a:cubicBezTo>
                <a:cubicBezTo>
                  <a:pt x="904778" y="5145960"/>
                  <a:pt x="899788" y="5150568"/>
                  <a:pt x="895957" y="5126390"/>
                </a:cubicBezTo>
                <a:cubicBezTo>
                  <a:pt x="903263" y="5064216"/>
                  <a:pt x="888320" y="4957913"/>
                  <a:pt x="914044" y="4915692"/>
                </a:cubicBezTo>
                <a:cubicBezTo>
                  <a:pt x="897173" y="4857362"/>
                  <a:pt x="904864" y="4785593"/>
                  <a:pt x="922153" y="4714206"/>
                </a:cubicBezTo>
                <a:cubicBezTo>
                  <a:pt x="917549" y="4709220"/>
                  <a:pt x="917549" y="4709220"/>
                  <a:pt x="917549" y="4709220"/>
                </a:cubicBezTo>
                <a:cubicBezTo>
                  <a:pt x="917549" y="4709220"/>
                  <a:pt x="922538" y="4704612"/>
                  <a:pt x="922538" y="4704612"/>
                </a:cubicBezTo>
                <a:cubicBezTo>
                  <a:pt x="917933" y="4699626"/>
                  <a:pt x="923311" y="4685424"/>
                  <a:pt x="923311" y="4685424"/>
                </a:cubicBezTo>
                <a:cubicBezTo>
                  <a:pt x="923698" y="4675830"/>
                  <a:pt x="928301" y="4680819"/>
                  <a:pt x="927916" y="4690412"/>
                </a:cubicBezTo>
                <a:cubicBezTo>
                  <a:pt x="932519" y="4695401"/>
                  <a:pt x="932519" y="4695401"/>
                  <a:pt x="927530" y="4700007"/>
                </a:cubicBezTo>
                <a:lnTo>
                  <a:pt x="933338" y="4669263"/>
                </a:lnTo>
                <a:lnTo>
                  <a:pt x="946591" y="4403777"/>
                </a:lnTo>
                <a:cubicBezTo>
                  <a:pt x="1026169" y="3391226"/>
                  <a:pt x="1304350" y="2440434"/>
                  <a:pt x="1747224" y="1576832"/>
                </a:cubicBezTo>
                <a:cubicBezTo>
                  <a:pt x="2039838" y="1039058"/>
                  <a:pt x="2396710" y="540825"/>
                  <a:pt x="2805480" y="94493"/>
                </a:cubicBezTo>
                <a:close/>
                <a:moveTo>
                  <a:pt x="1640016" y="0"/>
                </a:moveTo>
                <a:lnTo>
                  <a:pt x="1735528" y="0"/>
                </a:lnTo>
                <a:lnTo>
                  <a:pt x="1681926" y="81093"/>
                </a:lnTo>
                <a:cubicBezTo>
                  <a:pt x="1631794" y="144839"/>
                  <a:pt x="1581656" y="208580"/>
                  <a:pt x="1551839" y="267993"/>
                </a:cubicBezTo>
                <a:cubicBezTo>
                  <a:pt x="1583820" y="218729"/>
                  <a:pt x="1596140" y="226719"/>
                  <a:pt x="1604135" y="214406"/>
                </a:cubicBezTo>
                <a:lnTo>
                  <a:pt x="1604198" y="219425"/>
                </a:lnTo>
                <a:lnTo>
                  <a:pt x="1636301" y="176219"/>
                </a:lnTo>
                <a:lnTo>
                  <a:pt x="1783350" y="0"/>
                </a:lnTo>
                <a:lnTo>
                  <a:pt x="2826772" y="0"/>
                </a:lnTo>
                <a:lnTo>
                  <a:pt x="2746859" y="83717"/>
                </a:lnTo>
                <a:cubicBezTo>
                  <a:pt x="2721552" y="96371"/>
                  <a:pt x="2696242" y="134334"/>
                  <a:pt x="2658284" y="172292"/>
                </a:cubicBezTo>
                <a:cubicBezTo>
                  <a:pt x="2607670" y="235560"/>
                  <a:pt x="2544398" y="311481"/>
                  <a:pt x="2519093" y="349442"/>
                </a:cubicBezTo>
                <a:cubicBezTo>
                  <a:pt x="2531748" y="349442"/>
                  <a:pt x="2531748" y="349442"/>
                  <a:pt x="2544401" y="336788"/>
                </a:cubicBezTo>
                <a:cubicBezTo>
                  <a:pt x="2240716" y="729048"/>
                  <a:pt x="1962332" y="1146614"/>
                  <a:pt x="1747224" y="1576832"/>
                </a:cubicBezTo>
                <a:cubicBezTo>
                  <a:pt x="1329656" y="2336042"/>
                  <a:pt x="1051279" y="3183824"/>
                  <a:pt x="924742" y="4082226"/>
                </a:cubicBezTo>
                <a:cubicBezTo>
                  <a:pt x="886781" y="4360605"/>
                  <a:pt x="861475" y="4626326"/>
                  <a:pt x="848822" y="4904699"/>
                </a:cubicBezTo>
                <a:lnTo>
                  <a:pt x="848822" y="5259002"/>
                </a:lnTo>
                <a:lnTo>
                  <a:pt x="836168" y="5271650"/>
                </a:lnTo>
                <a:lnTo>
                  <a:pt x="836167" y="5309613"/>
                </a:lnTo>
                <a:cubicBezTo>
                  <a:pt x="836167" y="5322267"/>
                  <a:pt x="848822" y="5322267"/>
                  <a:pt x="848822" y="5322267"/>
                </a:cubicBezTo>
                <a:cubicBezTo>
                  <a:pt x="848821" y="5486760"/>
                  <a:pt x="861475" y="5638607"/>
                  <a:pt x="874127" y="5803103"/>
                </a:cubicBezTo>
                <a:cubicBezTo>
                  <a:pt x="1013315" y="7412471"/>
                  <a:pt x="1678816" y="8902222"/>
                  <a:pt x="2714376" y="10074994"/>
                </a:cubicBezTo>
                <a:lnTo>
                  <a:pt x="2912543" y="10287000"/>
                </a:lnTo>
                <a:lnTo>
                  <a:pt x="2242091" y="10287000"/>
                </a:lnTo>
                <a:lnTo>
                  <a:pt x="2206586" y="10246742"/>
                </a:lnTo>
                <a:lnTo>
                  <a:pt x="2073134" y="10110816"/>
                </a:lnTo>
                <a:lnTo>
                  <a:pt x="2072944" y="10110432"/>
                </a:lnTo>
                <a:cubicBezTo>
                  <a:pt x="2072944" y="10110432"/>
                  <a:pt x="2072944" y="10110432"/>
                  <a:pt x="2062562" y="10100046"/>
                </a:cubicBezTo>
                <a:lnTo>
                  <a:pt x="2073134" y="10110816"/>
                </a:lnTo>
                <a:lnTo>
                  <a:pt x="2083324" y="10131204"/>
                </a:lnTo>
                <a:cubicBezTo>
                  <a:pt x="2072942" y="10131204"/>
                  <a:pt x="2062562" y="10131204"/>
                  <a:pt x="2052182" y="10110432"/>
                </a:cubicBezTo>
                <a:cubicBezTo>
                  <a:pt x="2052182" y="10110432"/>
                  <a:pt x="2041802" y="10100046"/>
                  <a:pt x="2041802" y="10100046"/>
                </a:cubicBezTo>
                <a:cubicBezTo>
                  <a:pt x="2031422" y="10100046"/>
                  <a:pt x="2031422" y="10110432"/>
                  <a:pt x="2041802" y="10110432"/>
                </a:cubicBezTo>
                <a:cubicBezTo>
                  <a:pt x="2072942" y="10151974"/>
                  <a:pt x="2117057" y="10198708"/>
                  <a:pt x="2162470" y="10248039"/>
                </a:cubicBezTo>
                <a:lnTo>
                  <a:pt x="2195141" y="10287000"/>
                </a:lnTo>
                <a:lnTo>
                  <a:pt x="2149260" y="10287000"/>
                </a:lnTo>
                <a:lnTo>
                  <a:pt x="2124520" y="10248201"/>
                </a:lnTo>
                <a:cubicBezTo>
                  <a:pt x="2114464" y="10232460"/>
                  <a:pt x="2104084" y="10216882"/>
                  <a:pt x="2093704" y="10203902"/>
                </a:cubicBezTo>
                <a:cubicBezTo>
                  <a:pt x="1979524" y="10068892"/>
                  <a:pt x="1844580" y="9933880"/>
                  <a:pt x="1740782" y="9778100"/>
                </a:cubicBezTo>
                <a:cubicBezTo>
                  <a:pt x="1730400" y="9757332"/>
                  <a:pt x="1730402" y="9746946"/>
                  <a:pt x="1720022" y="9726174"/>
                </a:cubicBezTo>
                <a:cubicBezTo>
                  <a:pt x="1688880" y="9674248"/>
                  <a:pt x="1605842" y="9580779"/>
                  <a:pt x="1595462" y="9539236"/>
                </a:cubicBezTo>
                <a:cubicBezTo>
                  <a:pt x="1585080" y="9549622"/>
                  <a:pt x="1574700" y="9549622"/>
                  <a:pt x="1564320" y="9518468"/>
                </a:cubicBezTo>
                <a:cubicBezTo>
                  <a:pt x="1553940" y="9508083"/>
                  <a:pt x="1522800" y="9425000"/>
                  <a:pt x="1512419" y="9425000"/>
                </a:cubicBezTo>
                <a:cubicBezTo>
                  <a:pt x="1522800" y="9435384"/>
                  <a:pt x="1512420" y="9435386"/>
                  <a:pt x="1512419" y="9445772"/>
                </a:cubicBezTo>
                <a:lnTo>
                  <a:pt x="1496198" y="9418281"/>
                </a:lnTo>
                <a:lnTo>
                  <a:pt x="1485197" y="9418202"/>
                </a:lnTo>
                <a:cubicBezTo>
                  <a:pt x="1479634" y="9417075"/>
                  <a:pt x="1474356" y="9415347"/>
                  <a:pt x="1469904" y="9414448"/>
                </a:cubicBezTo>
                <a:cubicBezTo>
                  <a:pt x="1461001" y="9412650"/>
                  <a:pt x="1455400" y="9414168"/>
                  <a:pt x="1457402" y="9430466"/>
                </a:cubicBezTo>
                <a:cubicBezTo>
                  <a:pt x="1508168" y="9493694"/>
                  <a:pt x="1542696" y="9532455"/>
                  <a:pt x="1583290" y="9593630"/>
                </a:cubicBezTo>
                <a:cubicBezTo>
                  <a:pt x="1615763" y="9642572"/>
                  <a:pt x="1658408" y="9693564"/>
                  <a:pt x="1713180" y="9789388"/>
                </a:cubicBezTo>
                <a:cubicBezTo>
                  <a:pt x="1713180" y="9789388"/>
                  <a:pt x="1700950" y="9797514"/>
                  <a:pt x="1709069" y="9809750"/>
                </a:cubicBezTo>
                <a:cubicBezTo>
                  <a:pt x="1770008" y="9875034"/>
                  <a:pt x="1751717" y="9860744"/>
                  <a:pt x="1804538" y="9913796"/>
                </a:cubicBezTo>
                <a:cubicBezTo>
                  <a:pt x="1820774" y="9938265"/>
                  <a:pt x="1837012" y="9962733"/>
                  <a:pt x="1861366" y="9999440"/>
                </a:cubicBezTo>
                <a:cubicBezTo>
                  <a:pt x="1929450" y="10055574"/>
                  <a:pt x="1984790" y="10122376"/>
                  <a:pt x="2041901" y="10193510"/>
                </a:cubicBezTo>
                <a:lnTo>
                  <a:pt x="2117966" y="10287000"/>
                </a:lnTo>
                <a:lnTo>
                  <a:pt x="2016236" y="10287000"/>
                </a:lnTo>
                <a:lnTo>
                  <a:pt x="1972859" y="10233862"/>
                </a:lnTo>
                <a:cubicBezTo>
                  <a:pt x="1963714" y="10226716"/>
                  <a:pt x="1952024" y="10219058"/>
                  <a:pt x="1940588" y="10210128"/>
                </a:cubicBezTo>
                <a:lnTo>
                  <a:pt x="1917792" y="10186852"/>
                </a:lnTo>
                <a:lnTo>
                  <a:pt x="1917737" y="10185646"/>
                </a:lnTo>
                <a:cubicBezTo>
                  <a:pt x="1916981" y="10182844"/>
                  <a:pt x="1914948" y="10179784"/>
                  <a:pt x="1909860" y="10178757"/>
                </a:cubicBezTo>
                <a:lnTo>
                  <a:pt x="1917792" y="10186852"/>
                </a:lnTo>
                <a:lnTo>
                  <a:pt x="1917978" y="10190992"/>
                </a:lnTo>
                <a:cubicBezTo>
                  <a:pt x="1923068" y="10192020"/>
                  <a:pt x="1925098" y="10195080"/>
                  <a:pt x="1924584" y="10197622"/>
                </a:cubicBezTo>
                <a:lnTo>
                  <a:pt x="1920834" y="10199162"/>
                </a:lnTo>
                <a:lnTo>
                  <a:pt x="1651610" y="9866038"/>
                </a:lnTo>
                <a:lnTo>
                  <a:pt x="1658088" y="9852428"/>
                </a:lnTo>
                <a:cubicBezTo>
                  <a:pt x="1582968" y="9752492"/>
                  <a:pt x="1542377" y="9691316"/>
                  <a:pt x="1467258" y="9591382"/>
                </a:cubicBezTo>
                <a:cubicBezTo>
                  <a:pt x="1453078" y="9556731"/>
                  <a:pt x="1447015" y="9534316"/>
                  <a:pt x="1430779" y="9509848"/>
                </a:cubicBezTo>
                <a:cubicBezTo>
                  <a:pt x="1347538" y="9397677"/>
                  <a:pt x="1266356" y="9275326"/>
                  <a:pt x="1197406" y="9144856"/>
                </a:cubicBezTo>
                <a:cubicBezTo>
                  <a:pt x="1161901" y="9084705"/>
                  <a:pt x="1128943" y="9025072"/>
                  <a:pt x="1094453" y="8966456"/>
                </a:cubicBezTo>
                <a:lnTo>
                  <a:pt x="990553" y="8806798"/>
                </a:lnTo>
                <a:lnTo>
                  <a:pt x="990442" y="8806383"/>
                </a:lnTo>
                <a:cubicBezTo>
                  <a:pt x="990442" y="8806383"/>
                  <a:pt x="990442" y="8806383"/>
                  <a:pt x="982324" y="8794148"/>
                </a:cubicBezTo>
                <a:lnTo>
                  <a:pt x="990553" y="8806798"/>
                </a:lnTo>
                <a:lnTo>
                  <a:pt x="996503" y="8828799"/>
                </a:lnTo>
                <a:cubicBezTo>
                  <a:pt x="986329" y="8826744"/>
                  <a:pt x="976154" y="8824689"/>
                  <a:pt x="970094" y="8802273"/>
                </a:cubicBezTo>
                <a:cubicBezTo>
                  <a:pt x="970094" y="8802273"/>
                  <a:pt x="961973" y="8790038"/>
                  <a:pt x="961973" y="8790038"/>
                </a:cubicBezTo>
                <a:cubicBezTo>
                  <a:pt x="951800" y="8787982"/>
                  <a:pt x="949744" y="8798163"/>
                  <a:pt x="959918" y="8800218"/>
                </a:cubicBezTo>
                <a:cubicBezTo>
                  <a:pt x="1004516" y="8893988"/>
                  <a:pt x="1095872" y="9018393"/>
                  <a:pt x="1146532" y="9134578"/>
                </a:cubicBezTo>
                <a:cubicBezTo>
                  <a:pt x="1132246" y="9152878"/>
                  <a:pt x="1140364" y="9165116"/>
                  <a:pt x="1113953" y="9138590"/>
                </a:cubicBezTo>
                <a:cubicBezTo>
                  <a:pt x="1118065" y="9118233"/>
                  <a:pt x="1093709" y="9081526"/>
                  <a:pt x="1069355" y="9044823"/>
                </a:cubicBezTo>
                <a:cubicBezTo>
                  <a:pt x="1044893" y="9061070"/>
                  <a:pt x="1022702" y="8961231"/>
                  <a:pt x="992285" y="8902113"/>
                </a:cubicBezTo>
                <a:cubicBezTo>
                  <a:pt x="907099" y="8747169"/>
                  <a:pt x="801557" y="8588112"/>
                  <a:pt x="730658" y="8414864"/>
                </a:cubicBezTo>
                <a:cubicBezTo>
                  <a:pt x="724597" y="8392452"/>
                  <a:pt x="726652" y="8382272"/>
                  <a:pt x="720590" y="8359856"/>
                </a:cubicBezTo>
                <a:cubicBezTo>
                  <a:pt x="700346" y="8302793"/>
                  <a:pt x="637459" y="8194733"/>
                  <a:pt x="635510" y="8151957"/>
                </a:cubicBezTo>
                <a:cubicBezTo>
                  <a:pt x="623279" y="8160081"/>
                  <a:pt x="613103" y="8158026"/>
                  <a:pt x="609097" y="8125434"/>
                </a:cubicBezTo>
                <a:cubicBezTo>
                  <a:pt x="600979" y="8113199"/>
                  <a:pt x="586904" y="8025594"/>
                  <a:pt x="576730" y="8023539"/>
                </a:cubicBezTo>
                <a:cubicBezTo>
                  <a:pt x="584848" y="8035775"/>
                  <a:pt x="574673" y="8033718"/>
                  <a:pt x="572618" y="8043899"/>
                </a:cubicBezTo>
                <a:cubicBezTo>
                  <a:pt x="538196" y="7952186"/>
                  <a:pt x="528128" y="7897175"/>
                  <a:pt x="503882" y="7807515"/>
                </a:cubicBezTo>
                <a:cubicBezTo>
                  <a:pt x="546635" y="7805556"/>
                  <a:pt x="566768" y="7915575"/>
                  <a:pt x="584957" y="7982819"/>
                </a:cubicBezTo>
                <a:cubicBezTo>
                  <a:pt x="618457" y="8026670"/>
                  <a:pt x="642272" y="8079158"/>
                  <a:pt x="666584" y="8135721"/>
                </a:cubicBezTo>
                <a:lnTo>
                  <a:pt x="737858" y="8285064"/>
                </a:lnTo>
                <a:lnTo>
                  <a:pt x="741046" y="8311013"/>
                </a:lnTo>
                <a:cubicBezTo>
                  <a:pt x="741046" y="8311013"/>
                  <a:pt x="741046" y="8311013"/>
                  <a:pt x="751222" y="8313069"/>
                </a:cubicBezTo>
                <a:lnTo>
                  <a:pt x="737858" y="8285064"/>
                </a:lnTo>
                <a:lnTo>
                  <a:pt x="737039" y="8278418"/>
                </a:lnTo>
                <a:cubicBezTo>
                  <a:pt x="749272" y="8270292"/>
                  <a:pt x="757390" y="8282528"/>
                  <a:pt x="755335" y="8292708"/>
                </a:cubicBezTo>
                <a:cubicBezTo>
                  <a:pt x="765508" y="8294763"/>
                  <a:pt x="765508" y="8294763"/>
                  <a:pt x="765508" y="8294763"/>
                </a:cubicBezTo>
                <a:cubicBezTo>
                  <a:pt x="727078" y="8170454"/>
                  <a:pt x="672415" y="8021676"/>
                  <a:pt x="619700" y="7915673"/>
                </a:cubicBezTo>
                <a:lnTo>
                  <a:pt x="595768" y="7799183"/>
                </a:lnTo>
                <a:lnTo>
                  <a:pt x="566957" y="7711010"/>
                </a:lnTo>
                <a:lnTo>
                  <a:pt x="544270" y="7665315"/>
                </a:lnTo>
                <a:cubicBezTo>
                  <a:pt x="527885" y="7626243"/>
                  <a:pt x="510358" y="7574375"/>
                  <a:pt x="490513" y="7517186"/>
                </a:cubicBezTo>
                <a:cubicBezTo>
                  <a:pt x="450826" y="7402809"/>
                  <a:pt x="408526" y="7259183"/>
                  <a:pt x="368836" y="7144805"/>
                </a:cubicBezTo>
                <a:cubicBezTo>
                  <a:pt x="350299" y="7102242"/>
                  <a:pt x="339722" y="7066337"/>
                  <a:pt x="329147" y="7030430"/>
                </a:cubicBezTo>
                <a:cubicBezTo>
                  <a:pt x="286849" y="6886802"/>
                  <a:pt x="267137" y="6748517"/>
                  <a:pt x="240769" y="6618203"/>
                </a:cubicBezTo>
                <a:cubicBezTo>
                  <a:pt x="236137" y="6607562"/>
                  <a:pt x="229510" y="6595259"/>
                  <a:pt x="223714" y="6581958"/>
                </a:cubicBezTo>
                <a:lnTo>
                  <a:pt x="214768" y="6550631"/>
                </a:lnTo>
                <a:lnTo>
                  <a:pt x="215294" y="6549543"/>
                </a:lnTo>
                <a:cubicBezTo>
                  <a:pt x="215963" y="6546719"/>
                  <a:pt x="215638" y="6543062"/>
                  <a:pt x="211654" y="6539733"/>
                </a:cubicBezTo>
                <a:lnTo>
                  <a:pt x="214768" y="6550631"/>
                </a:lnTo>
                <a:lnTo>
                  <a:pt x="212959" y="6554360"/>
                </a:lnTo>
                <a:cubicBezTo>
                  <a:pt x="216941" y="6557687"/>
                  <a:pt x="217270" y="6561345"/>
                  <a:pt x="215606" y="6563334"/>
                </a:cubicBezTo>
                <a:lnTo>
                  <a:pt x="211577" y="6562901"/>
                </a:lnTo>
                <a:lnTo>
                  <a:pt x="133682" y="6141731"/>
                </a:lnTo>
                <a:lnTo>
                  <a:pt x="145867" y="6132851"/>
                </a:lnTo>
                <a:cubicBezTo>
                  <a:pt x="127462" y="6009194"/>
                  <a:pt x="120935" y="5936066"/>
                  <a:pt x="102532" y="5812410"/>
                </a:cubicBezTo>
                <a:cubicBezTo>
                  <a:pt x="106582" y="5775189"/>
                  <a:pt x="111940" y="5752595"/>
                  <a:pt x="109325" y="5723345"/>
                </a:cubicBezTo>
                <a:cubicBezTo>
                  <a:pt x="89617" y="5585060"/>
                  <a:pt x="76567" y="5438808"/>
                  <a:pt x="78142" y="5291246"/>
                </a:cubicBezTo>
                <a:cubicBezTo>
                  <a:pt x="75601" y="5221445"/>
                  <a:pt x="75049" y="5153312"/>
                  <a:pt x="72668" y="5085344"/>
                </a:cubicBezTo>
                <a:lnTo>
                  <a:pt x="57433" y="4895465"/>
                </a:lnTo>
                <a:lnTo>
                  <a:pt x="57532" y="4895049"/>
                </a:lnTo>
                <a:cubicBezTo>
                  <a:pt x="57532" y="4895049"/>
                  <a:pt x="57532" y="4895049"/>
                  <a:pt x="56227" y="4880423"/>
                </a:cubicBezTo>
                <a:lnTo>
                  <a:pt x="57433" y="4895465"/>
                </a:lnTo>
                <a:lnTo>
                  <a:pt x="52177" y="4917644"/>
                </a:lnTo>
                <a:cubicBezTo>
                  <a:pt x="44213" y="4910987"/>
                  <a:pt x="36247" y="4904330"/>
                  <a:pt x="41602" y="4881735"/>
                </a:cubicBezTo>
                <a:cubicBezTo>
                  <a:pt x="41602" y="4881735"/>
                  <a:pt x="40297" y="4867110"/>
                  <a:pt x="40297" y="4867110"/>
                </a:cubicBezTo>
                <a:cubicBezTo>
                  <a:pt x="32332" y="4860453"/>
                  <a:pt x="25672" y="4868423"/>
                  <a:pt x="33638" y="4875080"/>
                </a:cubicBezTo>
                <a:cubicBezTo>
                  <a:pt x="28147" y="4978769"/>
                  <a:pt x="49160" y="5131679"/>
                  <a:pt x="38317" y="5257962"/>
                </a:cubicBezTo>
                <a:cubicBezTo>
                  <a:pt x="17035" y="5267243"/>
                  <a:pt x="18338" y="5281868"/>
                  <a:pt x="7763" y="5245961"/>
                </a:cubicBezTo>
                <a:cubicBezTo>
                  <a:pt x="21083" y="5230025"/>
                  <a:pt x="17167" y="5186145"/>
                  <a:pt x="13253" y="5142273"/>
                </a:cubicBezTo>
                <a:cubicBezTo>
                  <a:pt x="-15996" y="5144895"/>
                  <a:pt x="12085" y="5046551"/>
                  <a:pt x="13523" y="4980081"/>
                </a:cubicBezTo>
                <a:cubicBezTo>
                  <a:pt x="12487" y="4803267"/>
                  <a:pt x="-4477" y="4613139"/>
                  <a:pt x="15772" y="4427040"/>
                </a:cubicBezTo>
                <a:cubicBezTo>
                  <a:pt x="21127" y="4404449"/>
                  <a:pt x="27787" y="4396479"/>
                  <a:pt x="33140" y="4373885"/>
                </a:cubicBezTo>
                <a:cubicBezTo>
                  <a:pt x="42544" y="4314074"/>
                  <a:pt x="38765" y="4189101"/>
                  <a:pt x="57440" y="4150566"/>
                </a:cubicBezTo>
                <a:cubicBezTo>
                  <a:pt x="42815" y="4151882"/>
                  <a:pt x="34852" y="4145225"/>
                  <a:pt x="46864" y="4114664"/>
                </a:cubicBezTo>
                <a:cubicBezTo>
                  <a:pt x="45886" y="4103694"/>
                  <a:pt x="62168" y="4053858"/>
                  <a:pt x="67012" y="4026818"/>
                </a:cubicBezTo>
                <a:lnTo>
                  <a:pt x="67000" y="4020699"/>
                </a:lnTo>
                <a:lnTo>
                  <a:pt x="65014" y="4025822"/>
                </a:lnTo>
                <a:cubicBezTo>
                  <a:pt x="64348" y="4027533"/>
                  <a:pt x="64348" y="4027533"/>
                  <a:pt x="64348" y="4027533"/>
                </a:cubicBezTo>
                <a:lnTo>
                  <a:pt x="61525" y="4021134"/>
                </a:lnTo>
                <a:lnTo>
                  <a:pt x="53659" y="4025597"/>
                </a:lnTo>
                <a:lnTo>
                  <a:pt x="56329" y="4009362"/>
                </a:lnTo>
                <a:lnTo>
                  <a:pt x="51775" y="3999042"/>
                </a:lnTo>
                <a:cubicBezTo>
                  <a:pt x="57086" y="3985355"/>
                  <a:pt x="57086" y="3985355"/>
                  <a:pt x="57086" y="3985355"/>
                </a:cubicBezTo>
                <a:cubicBezTo>
                  <a:pt x="57086" y="3985355"/>
                  <a:pt x="57086" y="3985355"/>
                  <a:pt x="58274" y="3984828"/>
                </a:cubicBezTo>
                <a:lnTo>
                  <a:pt x="60529" y="3983834"/>
                </a:lnTo>
                <a:lnTo>
                  <a:pt x="62828" y="3969863"/>
                </a:lnTo>
                <a:lnTo>
                  <a:pt x="56248" y="3950091"/>
                </a:lnTo>
                <a:cubicBezTo>
                  <a:pt x="51574" y="3906947"/>
                  <a:pt x="62270" y="3829898"/>
                  <a:pt x="73595" y="3739805"/>
                </a:cubicBezTo>
                <a:cubicBezTo>
                  <a:pt x="88697" y="3619683"/>
                  <a:pt x="114418" y="3472184"/>
                  <a:pt x="129517" y="3352061"/>
                </a:cubicBezTo>
                <a:cubicBezTo>
                  <a:pt x="131758" y="3305691"/>
                  <a:pt x="138187" y="3268815"/>
                  <a:pt x="144617" y="3231939"/>
                </a:cubicBezTo>
                <a:cubicBezTo>
                  <a:pt x="170339" y="3084440"/>
                  <a:pt x="213943" y="2951736"/>
                  <a:pt x="248047" y="2823230"/>
                </a:cubicBezTo>
                <a:cubicBezTo>
                  <a:pt x="248606" y="2811638"/>
                  <a:pt x="248120" y="2797671"/>
                  <a:pt x="248816" y="2783181"/>
                </a:cubicBezTo>
                <a:lnTo>
                  <a:pt x="254678" y="2751132"/>
                </a:lnTo>
                <a:lnTo>
                  <a:pt x="255632" y="2750391"/>
                </a:lnTo>
                <a:cubicBezTo>
                  <a:pt x="257483" y="2748155"/>
                  <a:pt x="258811" y="2744733"/>
                  <a:pt x="256715" y="2739984"/>
                </a:cubicBezTo>
                <a:lnTo>
                  <a:pt x="254678" y="2751132"/>
                </a:lnTo>
                <a:lnTo>
                  <a:pt x="251404" y="2753673"/>
                </a:lnTo>
                <a:cubicBezTo>
                  <a:pt x="253499" y="2758421"/>
                  <a:pt x="252173" y="2761847"/>
                  <a:pt x="249802" y="2762892"/>
                </a:cubicBezTo>
                <a:lnTo>
                  <a:pt x="246382" y="2760717"/>
                </a:lnTo>
                <a:lnTo>
                  <a:pt x="363172" y="2348637"/>
                </a:lnTo>
                <a:lnTo>
                  <a:pt x="378028" y="2346074"/>
                </a:lnTo>
                <a:cubicBezTo>
                  <a:pt x="416323" y="2227064"/>
                  <a:pt x="442874" y="2158616"/>
                  <a:pt x="481169" y="2039606"/>
                </a:cubicBezTo>
                <a:cubicBezTo>
                  <a:pt x="501292" y="2008034"/>
                  <a:pt x="516106" y="1990151"/>
                  <a:pt x="526723" y="1962774"/>
                </a:cubicBezTo>
                <a:cubicBezTo>
                  <a:pt x="570329" y="1830071"/>
                  <a:pt x="623435" y="1693178"/>
                  <a:pt x="690233" y="1561589"/>
                </a:cubicBezTo>
                <a:cubicBezTo>
                  <a:pt x="718880" y="1497890"/>
                  <a:pt x="748577" y="1436565"/>
                  <a:pt x="776561" y="1374578"/>
                </a:cubicBezTo>
                <a:lnTo>
                  <a:pt x="847036" y="1197606"/>
                </a:lnTo>
                <a:lnTo>
                  <a:pt x="847310" y="1197278"/>
                </a:lnTo>
                <a:cubicBezTo>
                  <a:pt x="847310" y="1197278"/>
                  <a:pt x="847310" y="1197278"/>
                  <a:pt x="852622" y="1183587"/>
                </a:cubicBezTo>
                <a:lnTo>
                  <a:pt x="847036" y="1197606"/>
                </a:lnTo>
                <a:lnTo>
                  <a:pt x="832498" y="1215161"/>
                </a:lnTo>
                <a:cubicBezTo>
                  <a:pt x="828308" y="1205664"/>
                  <a:pt x="824116" y="1196169"/>
                  <a:pt x="838928" y="1178285"/>
                </a:cubicBezTo>
                <a:cubicBezTo>
                  <a:pt x="838928" y="1178285"/>
                  <a:pt x="844240" y="1164594"/>
                  <a:pt x="844240" y="1164594"/>
                </a:cubicBezTo>
                <a:cubicBezTo>
                  <a:pt x="840050" y="1155098"/>
                  <a:pt x="830546" y="1159292"/>
                  <a:pt x="834739" y="1168788"/>
                </a:cubicBezTo>
                <a:cubicBezTo>
                  <a:pt x="783872" y="1259310"/>
                  <a:pt x="734956" y="1405701"/>
                  <a:pt x="669278" y="1514108"/>
                </a:cubicBezTo>
                <a:cubicBezTo>
                  <a:pt x="646087" y="1512995"/>
                  <a:pt x="640775" y="1526684"/>
                  <a:pt x="647206" y="1489808"/>
                </a:cubicBezTo>
                <a:cubicBezTo>
                  <a:pt x="666206" y="1481423"/>
                  <a:pt x="682141" y="1440354"/>
                  <a:pt x="698071" y="1399286"/>
                </a:cubicBezTo>
                <a:cubicBezTo>
                  <a:pt x="670687" y="1388678"/>
                  <a:pt x="739438" y="1312958"/>
                  <a:pt x="770180" y="1254008"/>
                </a:cubicBezTo>
                <a:cubicBezTo>
                  <a:pt x="847600" y="1095041"/>
                  <a:pt x="916636" y="917075"/>
                  <a:pt x="1017248" y="759218"/>
                </a:cubicBezTo>
                <a:cubicBezTo>
                  <a:pt x="1032058" y="741336"/>
                  <a:pt x="1041560" y="737144"/>
                  <a:pt x="1056373" y="719261"/>
                </a:cubicBezTo>
                <a:cubicBezTo>
                  <a:pt x="1091308" y="669806"/>
                  <a:pt x="1143295" y="556101"/>
                  <a:pt x="1177109" y="529832"/>
                </a:cubicBezTo>
                <a:cubicBezTo>
                  <a:pt x="1163416" y="524528"/>
                  <a:pt x="1159226" y="515031"/>
                  <a:pt x="1183537" y="492956"/>
                </a:cubicBezTo>
                <a:cubicBezTo>
                  <a:pt x="1188850" y="479267"/>
                  <a:pt x="1252286" y="417234"/>
                  <a:pt x="1248095" y="407736"/>
                </a:cubicBezTo>
                <a:cubicBezTo>
                  <a:pt x="1242784" y="421427"/>
                  <a:pt x="1238594" y="411930"/>
                  <a:pt x="1229092" y="416123"/>
                </a:cubicBezTo>
                <a:cubicBezTo>
                  <a:pt x="1284149" y="335099"/>
                  <a:pt x="1323278" y="295140"/>
                  <a:pt x="1382525" y="223613"/>
                </a:cubicBezTo>
                <a:cubicBezTo>
                  <a:pt x="1408789" y="257405"/>
                  <a:pt x="1330538" y="337317"/>
                  <a:pt x="1286102" y="390965"/>
                </a:cubicBezTo>
                <a:cubicBezTo>
                  <a:pt x="1269610" y="443627"/>
                  <a:pt x="1240474" y="493356"/>
                  <a:pt x="1208299" y="545849"/>
                </a:cubicBezTo>
                <a:lnTo>
                  <a:pt x="1127428" y="690221"/>
                </a:lnTo>
                <a:lnTo>
                  <a:pt x="1108069" y="707793"/>
                </a:lnTo>
                <a:cubicBezTo>
                  <a:pt x="1108069" y="707793"/>
                  <a:pt x="1108069" y="707793"/>
                  <a:pt x="1112260" y="717290"/>
                </a:cubicBezTo>
                <a:lnTo>
                  <a:pt x="1127428" y="690221"/>
                </a:lnTo>
                <a:lnTo>
                  <a:pt x="1132385" y="685718"/>
                </a:lnTo>
                <a:cubicBezTo>
                  <a:pt x="1146076" y="691020"/>
                  <a:pt x="1140766" y="704711"/>
                  <a:pt x="1131265" y="708903"/>
                </a:cubicBezTo>
                <a:cubicBezTo>
                  <a:pt x="1135454" y="718400"/>
                  <a:pt x="1135454" y="718400"/>
                  <a:pt x="1135454" y="718400"/>
                </a:cubicBezTo>
                <a:cubicBezTo>
                  <a:pt x="1175140" y="666849"/>
                  <a:pt x="1217480" y="608454"/>
                  <a:pt x="1256921" y="549921"/>
                </a:cubicBezTo>
                <a:lnTo>
                  <a:pt x="1309982" y="467855"/>
                </a:lnTo>
                <a:lnTo>
                  <a:pt x="1323848" y="443909"/>
                </a:lnTo>
                <a:lnTo>
                  <a:pt x="1324727" y="443033"/>
                </a:lnTo>
                <a:lnTo>
                  <a:pt x="1360994" y="380607"/>
                </a:lnTo>
                <a:lnTo>
                  <a:pt x="1424365" y="313029"/>
                </a:lnTo>
                <a:lnTo>
                  <a:pt x="1496720" y="196157"/>
                </a:lnTo>
                <a:cubicBezTo>
                  <a:pt x="1536966" y="135848"/>
                  <a:pt x="1580024" y="76266"/>
                  <a:pt x="1626158" y="18683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336698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C00EA-2548-400C-9A8C-54EB577D860C}" type="datetime1">
              <a:rPr lang="en-US" smtClean="0"/>
              <a:t>1/5/2021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8174E-9D80-4F04-BA78-569F09898F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520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235F0-F431-4204-B41A-F04E2706AE6E}" type="datetime1">
              <a:rPr lang="en-US" smtClean="0"/>
              <a:t>1/5/2021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622280" y="0"/>
            <a:ext cx="569720" cy="365125"/>
          </a:xfrm>
        </p:spPr>
        <p:txBody>
          <a:bodyPr/>
          <a:lstStyle>
            <a:lvl1pPr>
              <a:defRPr sz="1600" b="1">
                <a:solidFill>
                  <a:schemeClr val="bg1"/>
                </a:solidFill>
              </a:defRPr>
            </a:lvl1pPr>
          </a:lstStyle>
          <a:p>
            <a:fld id="{A508174E-9D80-4F04-BA78-569F09898F6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61006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DFD57-E355-46AD-8C63-DAA358F4E326}" type="datetime1">
              <a:rPr lang="en-US" smtClean="0"/>
              <a:t>1/5/2021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8174E-9D80-4F04-BA78-569F09898F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0732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499F5-050E-477C-9435-8B9C17C5CF68}" type="datetime1">
              <a:rPr lang="en-US" smtClean="0"/>
              <a:t>1/5/2021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8174E-9D80-4F04-BA78-569F09898F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39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9349B-6DA4-416E-9208-910DF4AA21D4}" type="datetime1">
              <a:rPr lang="en-US" smtClean="0"/>
              <a:t>1/5/2021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8174E-9D80-4F04-BA78-569F09898F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0891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A389B-66D2-4DD3-BC3D-CC326081B078}" type="datetime1">
              <a:rPr lang="en-US" smtClean="0"/>
              <a:t>1/5/2021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8174E-9D80-4F04-BA78-569F09898F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1232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DF652-5FDF-4A18-A2AB-445F25CB7D1B}" type="datetime1">
              <a:rPr lang="en-US" smtClean="0"/>
              <a:t>1/5/2021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8174E-9D80-4F04-BA78-569F09898F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2090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E0DB7-F42F-4C7E-9B48-4817CE8DF532}" type="datetime1">
              <a:rPr lang="en-US" smtClean="0"/>
              <a:t>1/5/2021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690647" y="0"/>
            <a:ext cx="492097" cy="435836"/>
          </a:xfrm>
        </p:spPr>
        <p:txBody>
          <a:bodyPr/>
          <a:lstStyle>
            <a:lvl1pPr>
              <a:defRPr sz="1600" b="1">
                <a:solidFill>
                  <a:schemeClr val="bg1"/>
                </a:solidFill>
              </a:defRPr>
            </a:lvl1pPr>
          </a:lstStyle>
          <a:p>
            <a:fld id="{901F6FC7-12E2-47C6-BE73-CF92C7B6CC8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6421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45A6D-B9F2-4EAA-8289-CEA9A0442C82}" type="datetime1">
              <a:rPr lang="en-US" smtClean="0"/>
              <a:t>1/5/2021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8174E-9D80-4F04-BA78-569F09898F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54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F9D15-6269-4926-8863-71C3DE76C401}" type="datetime1">
              <a:rPr lang="en-US" smtClean="0"/>
              <a:t>1/5/2021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8174E-9D80-4F04-BA78-569F09898F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3218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2CD19-1217-4C89-AF1F-35BC4B2D65D1}" type="datetime1">
              <a:rPr lang="en-US" smtClean="0"/>
              <a:t>1/5/2021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8174E-9D80-4F04-BA78-569F09898F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705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100F4-600E-4804-AC3F-CD4603219BD3}" type="datetime1">
              <a:rPr lang="en-US" smtClean="0"/>
              <a:t>1/5/2021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8174E-9D80-4F04-BA78-569F09898F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4808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8D73045-0B82-42B3-AACE-D96E45E3ECE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622521" y="0"/>
            <a:ext cx="6569479" cy="6858000"/>
          </a:xfrm>
          <a:custGeom>
            <a:avLst/>
            <a:gdLst>
              <a:gd name="connsiteX0" fmla="*/ 3702233 w 9854218"/>
              <a:gd name="connsiteY0" fmla="*/ 10176083 h 10287000"/>
              <a:gd name="connsiteX1" fmla="*/ 3789992 w 9854218"/>
              <a:gd name="connsiteY1" fmla="*/ 10255622 h 10287000"/>
              <a:gd name="connsiteX2" fmla="*/ 3816186 w 9854218"/>
              <a:gd name="connsiteY2" fmla="*/ 10287000 h 10287000"/>
              <a:gd name="connsiteX3" fmla="*/ 3772988 w 9854218"/>
              <a:gd name="connsiteY3" fmla="*/ 10287000 h 10287000"/>
              <a:gd name="connsiteX4" fmla="*/ 3756533 w 9854218"/>
              <a:gd name="connsiteY4" fmla="*/ 10269543 h 10287000"/>
              <a:gd name="connsiteX5" fmla="*/ 3678386 w 9854218"/>
              <a:gd name="connsiteY5" fmla="*/ 10176729 h 10287000"/>
              <a:gd name="connsiteX6" fmla="*/ 3702233 w 9854218"/>
              <a:gd name="connsiteY6" fmla="*/ 10176083 h 10287000"/>
              <a:gd name="connsiteX7" fmla="*/ 3705923 w 9854218"/>
              <a:gd name="connsiteY7" fmla="*/ 10030618 h 10287000"/>
              <a:gd name="connsiteX8" fmla="*/ 3847970 w 9854218"/>
              <a:gd name="connsiteY8" fmla="*/ 10176154 h 10287000"/>
              <a:gd name="connsiteX9" fmla="*/ 3959456 w 9854218"/>
              <a:gd name="connsiteY9" fmla="*/ 10287000 h 10287000"/>
              <a:gd name="connsiteX10" fmla="*/ 3904190 w 9854218"/>
              <a:gd name="connsiteY10" fmla="*/ 10287000 h 10287000"/>
              <a:gd name="connsiteX11" fmla="*/ 3902490 w 9854218"/>
              <a:gd name="connsiteY11" fmla="*/ 10285437 h 10287000"/>
              <a:gd name="connsiteX12" fmla="*/ 3829493 w 9854218"/>
              <a:gd name="connsiteY12" fmla="*/ 10224459 h 10287000"/>
              <a:gd name="connsiteX13" fmla="*/ 3705923 w 9854218"/>
              <a:gd name="connsiteY13" fmla="*/ 10030618 h 10287000"/>
              <a:gd name="connsiteX14" fmla="*/ 1244332 w 9854218"/>
              <a:gd name="connsiteY14" fmla="*/ 9732028 h 10287000"/>
              <a:gd name="connsiteX15" fmla="*/ 1244333 w 9854218"/>
              <a:gd name="connsiteY15" fmla="*/ 9742350 h 10287000"/>
              <a:gd name="connsiteX16" fmla="*/ 1244333 w 9854218"/>
              <a:gd name="connsiteY16" fmla="*/ 9752674 h 10287000"/>
              <a:gd name="connsiteX17" fmla="*/ 1234499 w 9854218"/>
              <a:gd name="connsiteY17" fmla="*/ 9744334 h 10287000"/>
              <a:gd name="connsiteX18" fmla="*/ 1234001 w 9854218"/>
              <a:gd name="connsiteY18" fmla="*/ 9742350 h 10287000"/>
              <a:gd name="connsiteX19" fmla="*/ 1244332 w 9854218"/>
              <a:gd name="connsiteY19" fmla="*/ 9732028 h 10287000"/>
              <a:gd name="connsiteX20" fmla="*/ 3569508 w 9854218"/>
              <a:gd name="connsiteY20" fmla="*/ 9650436 h 10287000"/>
              <a:gd name="connsiteX21" fmla="*/ 3581998 w 9854218"/>
              <a:gd name="connsiteY21" fmla="*/ 9662421 h 10287000"/>
              <a:gd name="connsiteX22" fmla="*/ 3570923 w 9854218"/>
              <a:gd name="connsiteY22" fmla="*/ 9656094 h 10287000"/>
              <a:gd name="connsiteX23" fmla="*/ 3568812 w 9854218"/>
              <a:gd name="connsiteY23" fmla="*/ 9649767 h 10287000"/>
              <a:gd name="connsiteX24" fmla="*/ 3569340 w 9854218"/>
              <a:gd name="connsiteY24" fmla="*/ 9649768 h 10287000"/>
              <a:gd name="connsiteX25" fmla="*/ 3569508 w 9854218"/>
              <a:gd name="connsiteY25" fmla="*/ 9650436 h 10287000"/>
              <a:gd name="connsiteX26" fmla="*/ 3733836 w 9854218"/>
              <a:gd name="connsiteY26" fmla="*/ 9636734 h 10287000"/>
              <a:gd name="connsiteX27" fmla="*/ 3746490 w 9854218"/>
              <a:gd name="connsiteY27" fmla="*/ 9649767 h 10287000"/>
              <a:gd name="connsiteX28" fmla="*/ 3733838 w 9854218"/>
              <a:gd name="connsiteY28" fmla="*/ 9637113 h 10287000"/>
              <a:gd name="connsiteX29" fmla="*/ 3494952 w 9854218"/>
              <a:gd name="connsiteY29" fmla="*/ 9551220 h 10287000"/>
              <a:gd name="connsiteX30" fmla="*/ 3496187 w 9854218"/>
              <a:gd name="connsiteY30" fmla="*/ 9552490 h 10287000"/>
              <a:gd name="connsiteX31" fmla="*/ 3504850 w 9854218"/>
              <a:gd name="connsiteY31" fmla="*/ 9560888 h 10287000"/>
              <a:gd name="connsiteX32" fmla="*/ 3499745 w 9854218"/>
              <a:gd name="connsiteY32" fmla="*/ 9559612 h 10287000"/>
              <a:gd name="connsiteX33" fmla="*/ 3455460 w 9854218"/>
              <a:gd name="connsiteY33" fmla="*/ 9510579 h 10287000"/>
              <a:gd name="connsiteX34" fmla="*/ 3480766 w 9854218"/>
              <a:gd name="connsiteY34" fmla="*/ 9535886 h 10287000"/>
              <a:gd name="connsiteX35" fmla="*/ 3493421 w 9854218"/>
              <a:gd name="connsiteY35" fmla="*/ 9548540 h 10287000"/>
              <a:gd name="connsiteX36" fmla="*/ 3494952 w 9854218"/>
              <a:gd name="connsiteY36" fmla="*/ 9551220 h 10287000"/>
              <a:gd name="connsiteX37" fmla="*/ 3392190 w 9854218"/>
              <a:gd name="connsiteY37" fmla="*/ 9409350 h 10287000"/>
              <a:gd name="connsiteX38" fmla="*/ 3404846 w 9854218"/>
              <a:gd name="connsiteY38" fmla="*/ 9409350 h 10287000"/>
              <a:gd name="connsiteX39" fmla="*/ 3417497 w 9854218"/>
              <a:gd name="connsiteY39" fmla="*/ 9409350 h 10287000"/>
              <a:gd name="connsiteX40" fmla="*/ 3797105 w 9854218"/>
              <a:gd name="connsiteY40" fmla="*/ 9738340 h 10287000"/>
              <a:gd name="connsiteX41" fmla="*/ 3809762 w 9854218"/>
              <a:gd name="connsiteY41" fmla="*/ 9738340 h 10287000"/>
              <a:gd name="connsiteX42" fmla="*/ 3835066 w 9854218"/>
              <a:gd name="connsiteY42" fmla="*/ 9776301 h 10287000"/>
              <a:gd name="connsiteX43" fmla="*/ 3873026 w 9854218"/>
              <a:gd name="connsiteY43" fmla="*/ 9801610 h 10287000"/>
              <a:gd name="connsiteX44" fmla="*/ 3910990 w 9854218"/>
              <a:gd name="connsiteY44" fmla="*/ 9839571 h 10287000"/>
              <a:gd name="connsiteX45" fmla="*/ 3936296 w 9854218"/>
              <a:gd name="connsiteY45" fmla="*/ 9852222 h 10287000"/>
              <a:gd name="connsiteX46" fmla="*/ 3961601 w 9854218"/>
              <a:gd name="connsiteY46" fmla="*/ 9877532 h 10287000"/>
              <a:gd name="connsiteX47" fmla="*/ 3999564 w 9854218"/>
              <a:gd name="connsiteY47" fmla="*/ 9902836 h 10287000"/>
              <a:gd name="connsiteX48" fmla="*/ 4113444 w 9854218"/>
              <a:gd name="connsiteY48" fmla="*/ 10004066 h 10287000"/>
              <a:gd name="connsiteX49" fmla="*/ 4176716 w 9854218"/>
              <a:gd name="connsiteY49" fmla="*/ 10054680 h 10287000"/>
              <a:gd name="connsiteX50" fmla="*/ 4239982 w 9854218"/>
              <a:gd name="connsiteY50" fmla="*/ 10105293 h 10287000"/>
              <a:gd name="connsiteX51" fmla="*/ 4341209 w 9854218"/>
              <a:gd name="connsiteY51" fmla="*/ 10181214 h 10287000"/>
              <a:gd name="connsiteX52" fmla="*/ 4328555 w 9854218"/>
              <a:gd name="connsiteY52" fmla="*/ 10143254 h 10287000"/>
              <a:gd name="connsiteX53" fmla="*/ 4328555 w 9854218"/>
              <a:gd name="connsiteY53" fmla="*/ 10155908 h 10287000"/>
              <a:gd name="connsiteX54" fmla="*/ 4391824 w 9854218"/>
              <a:gd name="connsiteY54" fmla="*/ 10181214 h 10287000"/>
              <a:gd name="connsiteX55" fmla="*/ 4391824 w 9854218"/>
              <a:gd name="connsiteY55" fmla="*/ 10168562 h 10287000"/>
              <a:gd name="connsiteX56" fmla="*/ 4404478 w 9854218"/>
              <a:gd name="connsiteY56" fmla="*/ 10168562 h 10287000"/>
              <a:gd name="connsiteX57" fmla="*/ 4404476 w 9854218"/>
              <a:gd name="connsiteY57" fmla="*/ 10181214 h 10287000"/>
              <a:gd name="connsiteX58" fmla="*/ 4417134 w 9854218"/>
              <a:gd name="connsiteY58" fmla="*/ 10193868 h 10287000"/>
              <a:gd name="connsiteX59" fmla="*/ 4504126 w 9854218"/>
              <a:gd name="connsiteY59" fmla="*/ 10246062 h 10287000"/>
              <a:gd name="connsiteX60" fmla="*/ 4555560 w 9854218"/>
              <a:gd name="connsiteY60" fmla="*/ 10287000 h 10287000"/>
              <a:gd name="connsiteX61" fmla="*/ 4347497 w 9854218"/>
              <a:gd name="connsiteY61" fmla="*/ 10287000 h 10287000"/>
              <a:gd name="connsiteX62" fmla="*/ 4341209 w 9854218"/>
              <a:gd name="connsiteY62" fmla="*/ 10282443 h 10287000"/>
              <a:gd name="connsiteX63" fmla="*/ 4088141 w 9854218"/>
              <a:gd name="connsiteY63" fmla="*/ 10105290 h 10287000"/>
              <a:gd name="connsiteX64" fmla="*/ 4088136 w 9854218"/>
              <a:gd name="connsiteY64" fmla="*/ 10092639 h 10287000"/>
              <a:gd name="connsiteX65" fmla="*/ 3974256 w 9854218"/>
              <a:gd name="connsiteY65" fmla="*/ 10004066 h 10287000"/>
              <a:gd name="connsiteX66" fmla="*/ 3974255 w 9854218"/>
              <a:gd name="connsiteY66" fmla="*/ 9991412 h 10287000"/>
              <a:gd name="connsiteX67" fmla="*/ 3974255 w 9854218"/>
              <a:gd name="connsiteY67" fmla="*/ 9978758 h 10287000"/>
              <a:gd name="connsiteX68" fmla="*/ 3961601 w 9854218"/>
              <a:gd name="connsiteY68" fmla="*/ 9966108 h 10287000"/>
              <a:gd name="connsiteX69" fmla="*/ 3948950 w 9854218"/>
              <a:gd name="connsiteY69" fmla="*/ 9953451 h 10287000"/>
              <a:gd name="connsiteX70" fmla="*/ 3936296 w 9854218"/>
              <a:gd name="connsiteY70" fmla="*/ 9953451 h 10287000"/>
              <a:gd name="connsiteX71" fmla="*/ 3948952 w 9854218"/>
              <a:gd name="connsiteY71" fmla="*/ 9966104 h 10287000"/>
              <a:gd name="connsiteX72" fmla="*/ 3961601 w 9854218"/>
              <a:gd name="connsiteY72" fmla="*/ 9978758 h 10287000"/>
              <a:gd name="connsiteX73" fmla="*/ 3948950 w 9854218"/>
              <a:gd name="connsiteY73" fmla="*/ 9991412 h 10287000"/>
              <a:gd name="connsiteX74" fmla="*/ 3835066 w 9854218"/>
              <a:gd name="connsiteY74" fmla="*/ 9890182 h 10287000"/>
              <a:gd name="connsiteX75" fmla="*/ 3822413 w 9854218"/>
              <a:gd name="connsiteY75" fmla="*/ 9877532 h 10287000"/>
              <a:gd name="connsiteX76" fmla="*/ 3822416 w 9854218"/>
              <a:gd name="connsiteY76" fmla="*/ 9864876 h 10287000"/>
              <a:gd name="connsiteX77" fmla="*/ 3784448 w 9854218"/>
              <a:gd name="connsiteY77" fmla="*/ 9826916 h 10287000"/>
              <a:gd name="connsiteX78" fmla="*/ 3771798 w 9854218"/>
              <a:gd name="connsiteY78" fmla="*/ 9814262 h 10287000"/>
              <a:gd name="connsiteX79" fmla="*/ 3759143 w 9854218"/>
              <a:gd name="connsiteY79" fmla="*/ 9788956 h 10287000"/>
              <a:gd name="connsiteX80" fmla="*/ 3733834 w 9854218"/>
              <a:gd name="connsiteY80" fmla="*/ 9763647 h 10287000"/>
              <a:gd name="connsiteX81" fmla="*/ 3721186 w 9854218"/>
              <a:gd name="connsiteY81" fmla="*/ 9763647 h 10287000"/>
              <a:gd name="connsiteX82" fmla="*/ 3721187 w 9854218"/>
              <a:gd name="connsiteY82" fmla="*/ 9750996 h 10287000"/>
              <a:gd name="connsiteX83" fmla="*/ 3708530 w 9854218"/>
              <a:gd name="connsiteY83" fmla="*/ 9750996 h 10287000"/>
              <a:gd name="connsiteX84" fmla="*/ 3670571 w 9854218"/>
              <a:gd name="connsiteY84" fmla="*/ 9713032 h 10287000"/>
              <a:gd name="connsiteX85" fmla="*/ 3683226 w 9854218"/>
              <a:gd name="connsiteY85" fmla="*/ 9713036 h 10287000"/>
              <a:gd name="connsiteX86" fmla="*/ 3556684 w 9854218"/>
              <a:gd name="connsiteY86" fmla="*/ 9573846 h 10287000"/>
              <a:gd name="connsiteX87" fmla="*/ 3534545 w 9854218"/>
              <a:gd name="connsiteY87" fmla="*/ 9589662 h 10287000"/>
              <a:gd name="connsiteX88" fmla="*/ 3531419 w 9854218"/>
              <a:gd name="connsiteY88" fmla="*/ 9586632 h 10287000"/>
              <a:gd name="connsiteX89" fmla="*/ 3531382 w 9854218"/>
              <a:gd name="connsiteY89" fmla="*/ 9586500 h 10287000"/>
              <a:gd name="connsiteX90" fmla="*/ 3531150 w 9854218"/>
              <a:gd name="connsiteY90" fmla="*/ 9586378 h 10287000"/>
              <a:gd name="connsiteX91" fmla="*/ 3504850 w 9854218"/>
              <a:gd name="connsiteY91" fmla="*/ 9560888 h 10287000"/>
              <a:gd name="connsiteX92" fmla="*/ 3506069 w 9854218"/>
              <a:gd name="connsiteY92" fmla="*/ 9561192 h 10287000"/>
              <a:gd name="connsiteX93" fmla="*/ 3518723 w 9854218"/>
              <a:gd name="connsiteY93" fmla="*/ 9573846 h 10287000"/>
              <a:gd name="connsiteX94" fmla="*/ 3531383 w 9854218"/>
              <a:gd name="connsiteY94" fmla="*/ 9573843 h 10287000"/>
              <a:gd name="connsiteX95" fmla="*/ 3531382 w 9854218"/>
              <a:gd name="connsiteY95" fmla="*/ 9561192 h 10287000"/>
              <a:gd name="connsiteX96" fmla="*/ 3468112 w 9854218"/>
              <a:gd name="connsiteY96" fmla="*/ 9497925 h 10287000"/>
              <a:gd name="connsiteX97" fmla="*/ 3468112 w 9854218"/>
              <a:gd name="connsiteY97" fmla="*/ 9485268 h 10287000"/>
              <a:gd name="connsiteX98" fmla="*/ 3442808 w 9854218"/>
              <a:gd name="connsiteY98" fmla="*/ 9459964 h 10287000"/>
              <a:gd name="connsiteX99" fmla="*/ 3417497 w 9854218"/>
              <a:gd name="connsiteY99" fmla="*/ 9434658 h 10287000"/>
              <a:gd name="connsiteX100" fmla="*/ 3012584 w 9854218"/>
              <a:gd name="connsiteY100" fmla="*/ 9257510 h 10287000"/>
              <a:gd name="connsiteX101" fmla="*/ 3022073 w 9854218"/>
              <a:gd name="connsiteY101" fmla="*/ 9268580 h 10287000"/>
              <a:gd name="connsiteX102" fmla="*/ 3019736 w 9854218"/>
              <a:gd name="connsiteY102" fmla="*/ 9268968 h 10287000"/>
              <a:gd name="connsiteX103" fmla="*/ 2847455 w 9854218"/>
              <a:gd name="connsiteY103" fmla="*/ 8968533 h 10287000"/>
              <a:gd name="connsiteX104" fmla="*/ 2865802 w 9854218"/>
              <a:gd name="connsiteY104" fmla="*/ 8997360 h 10287000"/>
              <a:gd name="connsiteX105" fmla="*/ 2872247 w 9854218"/>
              <a:gd name="connsiteY105" fmla="*/ 9005182 h 10287000"/>
              <a:gd name="connsiteX106" fmla="*/ 2871814 w 9854218"/>
              <a:gd name="connsiteY106" fmla="*/ 9000681 h 10287000"/>
              <a:gd name="connsiteX107" fmla="*/ 2879723 w 9854218"/>
              <a:gd name="connsiteY107" fmla="*/ 8999692 h 10287000"/>
              <a:gd name="connsiteX108" fmla="*/ 2882327 w 9854218"/>
              <a:gd name="connsiteY108" fmla="*/ 9000148 h 10287000"/>
              <a:gd name="connsiteX109" fmla="*/ 2884188 w 9854218"/>
              <a:gd name="connsiteY109" fmla="*/ 8997712 h 10287000"/>
              <a:gd name="connsiteX110" fmla="*/ 2885808 w 9854218"/>
              <a:gd name="connsiteY110" fmla="*/ 9000758 h 10287000"/>
              <a:gd name="connsiteX111" fmla="*/ 2887631 w 9854218"/>
              <a:gd name="connsiteY111" fmla="*/ 9001077 h 10287000"/>
              <a:gd name="connsiteX112" fmla="*/ 2886047 w 9854218"/>
              <a:gd name="connsiteY112" fmla="*/ 8991786 h 10287000"/>
              <a:gd name="connsiteX113" fmla="*/ 2850458 w 9854218"/>
              <a:gd name="connsiteY113" fmla="*/ 8972210 h 10287000"/>
              <a:gd name="connsiteX114" fmla="*/ 1261949 w 9854218"/>
              <a:gd name="connsiteY114" fmla="*/ 8958783 h 10287000"/>
              <a:gd name="connsiteX115" fmla="*/ 1262372 w 9854218"/>
              <a:gd name="connsiteY115" fmla="*/ 8959339 h 10287000"/>
              <a:gd name="connsiteX116" fmla="*/ 1268305 w 9854218"/>
              <a:gd name="connsiteY116" fmla="*/ 8971461 h 10287000"/>
              <a:gd name="connsiteX117" fmla="*/ 1119280 w 9854218"/>
              <a:gd name="connsiteY117" fmla="*/ 8584360 h 10287000"/>
              <a:gd name="connsiteX118" fmla="*/ 1121074 w 9854218"/>
              <a:gd name="connsiteY118" fmla="*/ 8598870 h 10287000"/>
              <a:gd name="connsiteX119" fmla="*/ 1126753 w 9854218"/>
              <a:gd name="connsiteY119" fmla="*/ 8617364 h 10287000"/>
              <a:gd name="connsiteX120" fmla="*/ 1143751 w 9854218"/>
              <a:gd name="connsiteY120" fmla="*/ 8637490 h 10287000"/>
              <a:gd name="connsiteX121" fmla="*/ 1153022 w 9854218"/>
              <a:gd name="connsiteY121" fmla="*/ 8652268 h 10287000"/>
              <a:gd name="connsiteX122" fmla="*/ 993608 w 9854218"/>
              <a:gd name="connsiteY122" fmla="*/ 8563178 h 10287000"/>
              <a:gd name="connsiteX123" fmla="*/ 1001044 w 9854218"/>
              <a:gd name="connsiteY123" fmla="*/ 8596624 h 10287000"/>
              <a:gd name="connsiteX124" fmla="*/ 978638 w 9854218"/>
              <a:gd name="connsiteY124" fmla="*/ 8602694 h 10287000"/>
              <a:gd name="connsiteX125" fmla="*/ 1150966 w 9854218"/>
              <a:gd name="connsiteY125" fmla="*/ 8955356 h 10287000"/>
              <a:gd name="connsiteX126" fmla="*/ 1276850 w 9854218"/>
              <a:gd name="connsiteY126" fmla="*/ 9118520 h 10287000"/>
              <a:gd name="connsiteX127" fmla="*/ 1396570 w 9854218"/>
              <a:gd name="connsiteY127" fmla="*/ 9312225 h 10287000"/>
              <a:gd name="connsiteX128" fmla="*/ 1368209 w 9854218"/>
              <a:gd name="connsiteY128" fmla="*/ 9242926 h 10287000"/>
              <a:gd name="connsiteX129" fmla="*/ 1398731 w 9854218"/>
              <a:gd name="connsiteY129" fmla="*/ 9249092 h 10287000"/>
              <a:gd name="connsiteX130" fmla="*/ 1424824 w 9854218"/>
              <a:gd name="connsiteY130" fmla="*/ 9291942 h 10287000"/>
              <a:gd name="connsiteX131" fmla="*/ 1437577 w 9854218"/>
              <a:gd name="connsiteY131" fmla="*/ 9308271 h 10287000"/>
              <a:gd name="connsiteX132" fmla="*/ 1426300 w 9854218"/>
              <a:gd name="connsiteY132" fmla="*/ 9285122 h 10287000"/>
              <a:gd name="connsiteX133" fmla="*/ 1398241 w 9854218"/>
              <a:gd name="connsiteY133" fmla="*/ 9227676 h 10287000"/>
              <a:gd name="connsiteX134" fmla="*/ 1399595 w 9854218"/>
              <a:gd name="connsiteY134" fmla="*/ 9228166 h 10287000"/>
              <a:gd name="connsiteX135" fmla="*/ 1358393 w 9854218"/>
              <a:gd name="connsiteY135" fmla="*/ 9155026 h 10287000"/>
              <a:gd name="connsiteX136" fmla="*/ 1318568 w 9854218"/>
              <a:gd name="connsiteY136" fmla="*/ 9121743 h 10287000"/>
              <a:gd name="connsiteX137" fmla="*/ 1090468 w 9854218"/>
              <a:gd name="connsiteY137" fmla="*/ 8795770 h 10287000"/>
              <a:gd name="connsiteX138" fmla="*/ 1049606 w 9854218"/>
              <a:gd name="connsiteY138" fmla="*/ 8674704 h 10287000"/>
              <a:gd name="connsiteX139" fmla="*/ 978416 w 9854218"/>
              <a:gd name="connsiteY139" fmla="*/ 8451138 h 10287000"/>
              <a:gd name="connsiteX140" fmla="*/ 1037843 w 9854218"/>
              <a:gd name="connsiteY140" fmla="*/ 8567380 h 10287000"/>
              <a:gd name="connsiteX141" fmla="*/ 1119851 w 9854218"/>
              <a:gd name="connsiteY141" fmla="*/ 8712051 h 10287000"/>
              <a:gd name="connsiteX142" fmla="*/ 1205537 w 9854218"/>
              <a:gd name="connsiteY142" fmla="*/ 8846256 h 10287000"/>
              <a:gd name="connsiteX143" fmla="*/ 1261949 w 9854218"/>
              <a:gd name="connsiteY143" fmla="*/ 8958783 h 10287000"/>
              <a:gd name="connsiteX144" fmla="*/ 1258343 w 9854218"/>
              <a:gd name="connsiteY144" fmla="*/ 8954042 h 10287000"/>
              <a:gd name="connsiteX145" fmla="*/ 1262950 w 9854218"/>
              <a:gd name="connsiteY145" fmla="*/ 8994056 h 10287000"/>
              <a:gd name="connsiteX146" fmla="*/ 1312042 w 9854218"/>
              <a:gd name="connsiteY146" fmla="*/ 9048618 h 10287000"/>
              <a:gd name="connsiteX147" fmla="*/ 1391452 w 9854218"/>
              <a:gd name="connsiteY147" fmla="*/ 9183502 h 10287000"/>
              <a:gd name="connsiteX148" fmla="*/ 1424497 w 9854218"/>
              <a:gd name="connsiteY148" fmla="*/ 9237166 h 10287000"/>
              <a:gd name="connsiteX149" fmla="*/ 1429220 w 9854218"/>
              <a:gd name="connsiteY149" fmla="*/ 9238874 h 10287000"/>
              <a:gd name="connsiteX150" fmla="*/ 1434265 w 9854218"/>
              <a:gd name="connsiteY150" fmla="*/ 9245505 h 10287000"/>
              <a:gd name="connsiteX151" fmla="*/ 1456580 w 9854218"/>
              <a:gd name="connsiteY151" fmla="*/ 9264154 h 10287000"/>
              <a:gd name="connsiteX152" fmla="*/ 1488438 w 9854218"/>
              <a:gd name="connsiteY152" fmla="*/ 9290780 h 10287000"/>
              <a:gd name="connsiteX153" fmla="*/ 1565340 w 9854218"/>
              <a:gd name="connsiteY153" fmla="*/ 9409190 h 10287000"/>
              <a:gd name="connsiteX154" fmla="*/ 1632974 w 9854218"/>
              <a:gd name="connsiteY154" fmla="*/ 9506312 h 10287000"/>
              <a:gd name="connsiteX155" fmla="*/ 1626314 w 9854218"/>
              <a:gd name="connsiteY155" fmla="*/ 9514282 h 10287000"/>
              <a:gd name="connsiteX156" fmla="*/ 1611659 w 9854218"/>
              <a:gd name="connsiteY156" fmla="*/ 9502036 h 10287000"/>
              <a:gd name="connsiteX157" fmla="*/ 1622706 w 9854218"/>
              <a:gd name="connsiteY157" fmla="*/ 9517170 h 10287000"/>
              <a:gd name="connsiteX158" fmla="*/ 1722140 w 9854218"/>
              <a:gd name="connsiteY158" fmla="*/ 9649444 h 10287000"/>
              <a:gd name="connsiteX159" fmla="*/ 1730402 w 9854218"/>
              <a:gd name="connsiteY159" fmla="*/ 9674248 h 10287000"/>
              <a:gd name="connsiteX160" fmla="*/ 1740784 w 9854218"/>
              <a:gd name="connsiteY160" fmla="*/ 9674248 h 10287000"/>
              <a:gd name="connsiteX161" fmla="*/ 1722140 w 9854218"/>
              <a:gd name="connsiteY161" fmla="*/ 9649444 h 10287000"/>
              <a:gd name="connsiteX162" fmla="*/ 1720020 w 9854218"/>
              <a:gd name="connsiteY162" fmla="*/ 9643092 h 10287000"/>
              <a:gd name="connsiteX163" fmla="*/ 1740782 w 9854218"/>
              <a:gd name="connsiteY163" fmla="*/ 9653476 h 10287000"/>
              <a:gd name="connsiteX164" fmla="*/ 1751162 w 9854218"/>
              <a:gd name="connsiteY164" fmla="*/ 9653476 h 10287000"/>
              <a:gd name="connsiteX165" fmla="*/ 1657852 w 9854218"/>
              <a:gd name="connsiteY165" fmla="*/ 9494422 h 10287000"/>
              <a:gd name="connsiteX166" fmla="*/ 1559534 w 9854218"/>
              <a:gd name="connsiteY166" fmla="*/ 9346986 h 10287000"/>
              <a:gd name="connsiteX167" fmla="*/ 1533182 w 9854218"/>
              <a:gd name="connsiteY167" fmla="*/ 9310760 h 10287000"/>
              <a:gd name="connsiteX168" fmla="*/ 1529318 w 9854218"/>
              <a:gd name="connsiteY168" fmla="*/ 9301674 h 10287000"/>
              <a:gd name="connsiteX169" fmla="*/ 1470966 w 9854218"/>
              <a:gd name="connsiteY169" fmla="*/ 9214168 h 10287000"/>
              <a:gd name="connsiteX170" fmla="*/ 1207861 w 9854218"/>
              <a:gd name="connsiteY170" fmla="*/ 8762176 h 10287000"/>
              <a:gd name="connsiteX171" fmla="*/ 1204783 w 9854218"/>
              <a:gd name="connsiteY171" fmla="*/ 8758706 h 10287000"/>
              <a:gd name="connsiteX172" fmla="*/ 1182371 w 9854218"/>
              <a:gd name="connsiteY172" fmla="*/ 8745052 h 10287000"/>
              <a:gd name="connsiteX173" fmla="*/ 1016593 w 9854218"/>
              <a:gd name="connsiteY173" fmla="*/ 8501824 h 10287000"/>
              <a:gd name="connsiteX174" fmla="*/ 490171 w 9854218"/>
              <a:gd name="connsiteY174" fmla="*/ 8276537 h 10287000"/>
              <a:gd name="connsiteX175" fmla="*/ 583148 w 9854218"/>
              <a:gd name="connsiteY175" fmla="*/ 8524276 h 10287000"/>
              <a:gd name="connsiteX176" fmla="*/ 676129 w 9854218"/>
              <a:gd name="connsiteY176" fmla="*/ 8689440 h 10287000"/>
              <a:gd name="connsiteX177" fmla="*/ 676130 w 9854218"/>
              <a:gd name="connsiteY177" fmla="*/ 8699764 h 10287000"/>
              <a:gd name="connsiteX178" fmla="*/ 686459 w 9854218"/>
              <a:gd name="connsiteY178" fmla="*/ 8710083 h 10287000"/>
              <a:gd name="connsiteX179" fmla="*/ 676129 w 9854218"/>
              <a:gd name="connsiteY179" fmla="*/ 8720408 h 10287000"/>
              <a:gd name="connsiteX180" fmla="*/ 670654 w 9854218"/>
              <a:gd name="connsiteY180" fmla="*/ 8717283 h 10287000"/>
              <a:gd name="connsiteX181" fmla="*/ 665797 w 9854218"/>
              <a:gd name="connsiteY181" fmla="*/ 8710086 h 10287000"/>
              <a:gd name="connsiteX182" fmla="*/ 667090 w 9854218"/>
              <a:gd name="connsiteY182" fmla="*/ 8715248 h 10287000"/>
              <a:gd name="connsiteX183" fmla="*/ 670654 w 9854218"/>
              <a:gd name="connsiteY183" fmla="*/ 8717283 h 10287000"/>
              <a:gd name="connsiteX184" fmla="*/ 689203 w 9854218"/>
              <a:gd name="connsiteY184" fmla="*/ 8744763 h 10287000"/>
              <a:gd name="connsiteX185" fmla="*/ 769109 w 9854218"/>
              <a:gd name="connsiteY185" fmla="*/ 8885571 h 10287000"/>
              <a:gd name="connsiteX186" fmla="*/ 779438 w 9854218"/>
              <a:gd name="connsiteY186" fmla="*/ 8906216 h 10287000"/>
              <a:gd name="connsiteX187" fmla="*/ 789766 w 9854218"/>
              <a:gd name="connsiteY187" fmla="*/ 8916537 h 10287000"/>
              <a:gd name="connsiteX188" fmla="*/ 779437 w 9854218"/>
              <a:gd name="connsiteY188" fmla="*/ 8937183 h 10287000"/>
              <a:gd name="connsiteX189" fmla="*/ 820763 w 9854218"/>
              <a:gd name="connsiteY189" fmla="*/ 8988798 h 10287000"/>
              <a:gd name="connsiteX190" fmla="*/ 1027381 w 9854218"/>
              <a:gd name="connsiteY190" fmla="*/ 9401702 h 10287000"/>
              <a:gd name="connsiteX191" fmla="*/ 1017050 w 9854218"/>
              <a:gd name="connsiteY191" fmla="*/ 9387624 h 10287000"/>
              <a:gd name="connsiteX192" fmla="*/ 1017052 w 9854218"/>
              <a:gd name="connsiteY192" fmla="*/ 9381058 h 10287000"/>
              <a:gd name="connsiteX193" fmla="*/ 1006720 w 9854218"/>
              <a:gd name="connsiteY193" fmla="*/ 9370732 h 10287000"/>
              <a:gd name="connsiteX194" fmla="*/ 1013176 w 9854218"/>
              <a:gd name="connsiteY194" fmla="*/ 9382348 h 10287000"/>
              <a:gd name="connsiteX195" fmla="*/ 1017050 w 9854218"/>
              <a:gd name="connsiteY195" fmla="*/ 9387624 h 10287000"/>
              <a:gd name="connsiteX196" fmla="*/ 1017052 w 9854218"/>
              <a:gd name="connsiteY196" fmla="*/ 9391383 h 10287000"/>
              <a:gd name="connsiteX197" fmla="*/ 1027381 w 9854218"/>
              <a:gd name="connsiteY197" fmla="*/ 9412026 h 10287000"/>
              <a:gd name="connsiteX198" fmla="*/ 1017050 w 9854218"/>
              <a:gd name="connsiteY198" fmla="*/ 9412023 h 10287000"/>
              <a:gd name="connsiteX199" fmla="*/ 1008526 w 9854218"/>
              <a:gd name="connsiteY199" fmla="*/ 9402288 h 10287000"/>
              <a:gd name="connsiteX200" fmla="*/ 1006721 w 9854218"/>
              <a:gd name="connsiteY200" fmla="*/ 9391380 h 10287000"/>
              <a:gd name="connsiteX201" fmla="*/ 1008011 w 9854218"/>
              <a:gd name="connsiteY201" fmla="*/ 9401702 h 10287000"/>
              <a:gd name="connsiteX202" fmla="*/ 1008526 w 9854218"/>
              <a:gd name="connsiteY202" fmla="*/ 9402288 h 10287000"/>
              <a:gd name="connsiteX203" fmla="*/ 1010108 w 9854218"/>
              <a:gd name="connsiteY203" fmla="*/ 9411862 h 10287000"/>
              <a:gd name="connsiteX204" fmla="*/ 1037713 w 9854218"/>
              <a:gd name="connsiteY204" fmla="*/ 9494604 h 10287000"/>
              <a:gd name="connsiteX205" fmla="*/ 1037713 w 9854218"/>
              <a:gd name="connsiteY205" fmla="*/ 9484281 h 10287000"/>
              <a:gd name="connsiteX206" fmla="*/ 1048045 w 9854218"/>
              <a:gd name="connsiteY206" fmla="*/ 9504932 h 10287000"/>
              <a:gd name="connsiteX207" fmla="*/ 1058374 w 9854218"/>
              <a:gd name="connsiteY207" fmla="*/ 9515253 h 10287000"/>
              <a:gd name="connsiteX208" fmla="*/ 1192031 w 9854218"/>
              <a:gd name="connsiteY208" fmla="*/ 9708318 h 10287000"/>
              <a:gd name="connsiteX209" fmla="*/ 1234499 w 9854218"/>
              <a:gd name="connsiteY209" fmla="*/ 9744334 h 10287000"/>
              <a:gd name="connsiteX210" fmla="*/ 1235294 w 9854218"/>
              <a:gd name="connsiteY210" fmla="*/ 9747512 h 10287000"/>
              <a:gd name="connsiteX211" fmla="*/ 1244333 w 9854218"/>
              <a:gd name="connsiteY211" fmla="*/ 9752674 h 10287000"/>
              <a:gd name="connsiteX212" fmla="*/ 1254664 w 9854218"/>
              <a:gd name="connsiteY212" fmla="*/ 9762996 h 10287000"/>
              <a:gd name="connsiteX213" fmla="*/ 1306319 w 9854218"/>
              <a:gd name="connsiteY213" fmla="*/ 9814608 h 10287000"/>
              <a:gd name="connsiteX214" fmla="*/ 1285657 w 9854218"/>
              <a:gd name="connsiteY214" fmla="*/ 9804284 h 10287000"/>
              <a:gd name="connsiteX215" fmla="*/ 1285658 w 9854218"/>
              <a:gd name="connsiteY215" fmla="*/ 9814605 h 10287000"/>
              <a:gd name="connsiteX216" fmla="*/ 1285658 w 9854218"/>
              <a:gd name="connsiteY216" fmla="*/ 9824930 h 10287000"/>
              <a:gd name="connsiteX217" fmla="*/ 1275326 w 9854218"/>
              <a:gd name="connsiteY217" fmla="*/ 9814608 h 10287000"/>
              <a:gd name="connsiteX218" fmla="*/ 1316651 w 9854218"/>
              <a:gd name="connsiteY218" fmla="*/ 9886866 h 10287000"/>
              <a:gd name="connsiteX219" fmla="*/ 1316650 w 9854218"/>
              <a:gd name="connsiteY219" fmla="*/ 9876544 h 10287000"/>
              <a:gd name="connsiteX220" fmla="*/ 1306318 w 9854218"/>
              <a:gd name="connsiteY220" fmla="*/ 9866220 h 10287000"/>
              <a:gd name="connsiteX221" fmla="*/ 1306319 w 9854218"/>
              <a:gd name="connsiteY221" fmla="*/ 9855898 h 10287000"/>
              <a:gd name="connsiteX222" fmla="*/ 1326982 w 9854218"/>
              <a:gd name="connsiteY222" fmla="*/ 9876542 h 10287000"/>
              <a:gd name="connsiteX223" fmla="*/ 1337312 w 9854218"/>
              <a:gd name="connsiteY223" fmla="*/ 9886866 h 10287000"/>
              <a:gd name="connsiteX224" fmla="*/ 1430291 w 9854218"/>
              <a:gd name="connsiteY224" fmla="*/ 9959126 h 10287000"/>
              <a:gd name="connsiteX225" fmla="*/ 1502608 w 9854218"/>
              <a:gd name="connsiteY225" fmla="*/ 10082998 h 10287000"/>
              <a:gd name="connsiteX226" fmla="*/ 1512938 w 9854218"/>
              <a:gd name="connsiteY226" fmla="*/ 10082996 h 10287000"/>
              <a:gd name="connsiteX227" fmla="*/ 1523272 w 9854218"/>
              <a:gd name="connsiteY227" fmla="*/ 10103638 h 10287000"/>
              <a:gd name="connsiteX228" fmla="*/ 1533602 w 9854218"/>
              <a:gd name="connsiteY228" fmla="*/ 10103642 h 10287000"/>
              <a:gd name="connsiteX229" fmla="*/ 1533600 w 9854218"/>
              <a:gd name="connsiteY229" fmla="*/ 10113968 h 10287000"/>
              <a:gd name="connsiteX230" fmla="*/ 1585256 w 9854218"/>
              <a:gd name="connsiteY230" fmla="*/ 10175902 h 10287000"/>
              <a:gd name="connsiteX231" fmla="*/ 1554262 w 9854218"/>
              <a:gd name="connsiteY231" fmla="*/ 10165578 h 10287000"/>
              <a:gd name="connsiteX232" fmla="*/ 1554263 w 9854218"/>
              <a:gd name="connsiteY232" fmla="*/ 10175902 h 10287000"/>
              <a:gd name="connsiteX233" fmla="*/ 1543931 w 9854218"/>
              <a:gd name="connsiteY233" fmla="*/ 10165578 h 10287000"/>
              <a:gd name="connsiteX234" fmla="*/ 1533600 w 9854218"/>
              <a:gd name="connsiteY234" fmla="*/ 10165576 h 10287000"/>
              <a:gd name="connsiteX235" fmla="*/ 1605917 w 9854218"/>
              <a:gd name="connsiteY235" fmla="*/ 10248159 h 10287000"/>
              <a:gd name="connsiteX236" fmla="*/ 1626580 w 9854218"/>
              <a:gd name="connsiteY236" fmla="*/ 10227514 h 10287000"/>
              <a:gd name="connsiteX237" fmla="*/ 1705960 w 9854218"/>
              <a:gd name="connsiteY237" fmla="*/ 10287000 h 10287000"/>
              <a:gd name="connsiteX238" fmla="*/ 1582592 w 9854218"/>
              <a:gd name="connsiteY238" fmla="*/ 10287000 h 10287000"/>
              <a:gd name="connsiteX239" fmla="*/ 1543931 w 9854218"/>
              <a:gd name="connsiteY239" fmla="*/ 10237834 h 10287000"/>
              <a:gd name="connsiteX240" fmla="*/ 1430290 w 9854218"/>
              <a:gd name="connsiteY240" fmla="*/ 10093320 h 10287000"/>
              <a:gd name="connsiteX241" fmla="*/ 1275326 w 9854218"/>
              <a:gd name="connsiteY241" fmla="*/ 9897192 h 10287000"/>
              <a:gd name="connsiteX242" fmla="*/ 1151353 w 9854218"/>
              <a:gd name="connsiteY242" fmla="*/ 9690735 h 10287000"/>
              <a:gd name="connsiteX243" fmla="*/ 1048043 w 9854218"/>
              <a:gd name="connsiteY243" fmla="*/ 9525574 h 10287000"/>
              <a:gd name="connsiteX244" fmla="*/ 1037713 w 9854218"/>
              <a:gd name="connsiteY244" fmla="*/ 9515253 h 10287000"/>
              <a:gd name="connsiteX245" fmla="*/ 1027381 w 9854218"/>
              <a:gd name="connsiteY245" fmla="*/ 9494606 h 10287000"/>
              <a:gd name="connsiteX246" fmla="*/ 800101 w 9854218"/>
              <a:gd name="connsiteY246" fmla="*/ 9071380 h 10287000"/>
              <a:gd name="connsiteX247" fmla="*/ 769108 w 9854218"/>
              <a:gd name="connsiteY247" fmla="*/ 9102346 h 10287000"/>
              <a:gd name="connsiteX248" fmla="*/ 717451 w 9854218"/>
              <a:gd name="connsiteY248" fmla="*/ 9050732 h 10287000"/>
              <a:gd name="connsiteX249" fmla="*/ 727783 w 9854218"/>
              <a:gd name="connsiteY249" fmla="*/ 9071378 h 10287000"/>
              <a:gd name="connsiteX250" fmla="*/ 738113 w 9854218"/>
              <a:gd name="connsiteY250" fmla="*/ 9092025 h 10287000"/>
              <a:gd name="connsiteX251" fmla="*/ 727783 w 9854218"/>
              <a:gd name="connsiteY251" fmla="*/ 9081700 h 10287000"/>
              <a:gd name="connsiteX252" fmla="*/ 717451 w 9854218"/>
              <a:gd name="connsiteY252" fmla="*/ 9061056 h 10287000"/>
              <a:gd name="connsiteX253" fmla="*/ 707120 w 9854218"/>
              <a:gd name="connsiteY253" fmla="*/ 9050734 h 10287000"/>
              <a:gd name="connsiteX254" fmla="*/ 676127 w 9854218"/>
              <a:gd name="connsiteY254" fmla="*/ 8999120 h 10287000"/>
              <a:gd name="connsiteX255" fmla="*/ 676127 w 9854218"/>
              <a:gd name="connsiteY255" fmla="*/ 8988798 h 10287000"/>
              <a:gd name="connsiteX256" fmla="*/ 676127 w 9854218"/>
              <a:gd name="connsiteY256" fmla="*/ 8978474 h 10287000"/>
              <a:gd name="connsiteX257" fmla="*/ 683875 w 9854218"/>
              <a:gd name="connsiteY257" fmla="*/ 8978474 h 10287000"/>
              <a:gd name="connsiteX258" fmla="*/ 686458 w 9854218"/>
              <a:gd name="connsiteY258" fmla="*/ 8988795 h 10287000"/>
              <a:gd name="connsiteX259" fmla="*/ 686458 w 9854218"/>
              <a:gd name="connsiteY259" fmla="*/ 8978476 h 10287000"/>
              <a:gd name="connsiteX260" fmla="*/ 683875 w 9854218"/>
              <a:gd name="connsiteY260" fmla="*/ 8978474 h 10287000"/>
              <a:gd name="connsiteX261" fmla="*/ 681293 w 9854218"/>
              <a:gd name="connsiteY261" fmla="*/ 8968152 h 10287000"/>
              <a:gd name="connsiteX262" fmla="*/ 676127 w 9854218"/>
              <a:gd name="connsiteY262" fmla="*/ 8947508 h 10287000"/>
              <a:gd name="connsiteX263" fmla="*/ 727783 w 9854218"/>
              <a:gd name="connsiteY263" fmla="*/ 8978476 h 10287000"/>
              <a:gd name="connsiteX264" fmla="*/ 707120 w 9854218"/>
              <a:gd name="connsiteY264" fmla="*/ 8895896 h 10287000"/>
              <a:gd name="connsiteX265" fmla="*/ 717451 w 9854218"/>
              <a:gd name="connsiteY265" fmla="*/ 8885571 h 10287000"/>
              <a:gd name="connsiteX266" fmla="*/ 707120 w 9854218"/>
              <a:gd name="connsiteY266" fmla="*/ 8885571 h 10287000"/>
              <a:gd name="connsiteX267" fmla="*/ 707120 w 9854218"/>
              <a:gd name="connsiteY267" fmla="*/ 8875250 h 10287000"/>
              <a:gd name="connsiteX268" fmla="*/ 707122 w 9854218"/>
              <a:gd name="connsiteY268" fmla="*/ 8864925 h 10287000"/>
              <a:gd name="connsiteX269" fmla="*/ 707123 w 9854218"/>
              <a:gd name="connsiteY269" fmla="*/ 8854604 h 10287000"/>
              <a:gd name="connsiteX270" fmla="*/ 645137 w 9854218"/>
              <a:gd name="connsiteY270" fmla="*/ 8699764 h 10287000"/>
              <a:gd name="connsiteX271" fmla="*/ 655465 w 9854218"/>
              <a:gd name="connsiteY271" fmla="*/ 8699762 h 10287000"/>
              <a:gd name="connsiteX272" fmla="*/ 645136 w 9854218"/>
              <a:gd name="connsiteY272" fmla="*/ 8689440 h 10287000"/>
              <a:gd name="connsiteX273" fmla="*/ 624473 w 9854218"/>
              <a:gd name="connsiteY273" fmla="*/ 8658474 h 10287000"/>
              <a:gd name="connsiteX274" fmla="*/ 634804 w 9854218"/>
              <a:gd name="connsiteY274" fmla="*/ 8648150 h 10287000"/>
              <a:gd name="connsiteX275" fmla="*/ 541826 w 9854218"/>
              <a:gd name="connsiteY275" fmla="*/ 8493312 h 10287000"/>
              <a:gd name="connsiteX276" fmla="*/ 490171 w 9854218"/>
              <a:gd name="connsiteY276" fmla="*/ 8276537 h 10287000"/>
              <a:gd name="connsiteX277" fmla="*/ 806632 w 9854218"/>
              <a:gd name="connsiteY277" fmla="*/ 8255612 h 10287000"/>
              <a:gd name="connsiteX278" fmla="*/ 850907 w 9854218"/>
              <a:gd name="connsiteY278" fmla="*/ 8343801 h 10287000"/>
              <a:gd name="connsiteX279" fmla="*/ 935992 w 9854218"/>
              <a:gd name="connsiteY279" fmla="*/ 8551696 h 10287000"/>
              <a:gd name="connsiteX280" fmla="*/ 969526 w 9854218"/>
              <a:gd name="connsiteY280" fmla="*/ 8533143 h 10287000"/>
              <a:gd name="connsiteX281" fmla="*/ 976687 w 9854218"/>
              <a:gd name="connsiteY281" fmla="*/ 8531121 h 10287000"/>
              <a:gd name="connsiteX282" fmla="*/ 917057 w 9854218"/>
              <a:gd name="connsiteY282" fmla="*/ 8420546 h 10287000"/>
              <a:gd name="connsiteX283" fmla="*/ 844099 w 9854218"/>
              <a:gd name="connsiteY283" fmla="*/ 8265042 h 10287000"/>
              <a:gd name="connsiteX284" fmla="*/ 808037 w 9854218"/>
              <a:gd name="connsiteY284" fmla="*/ 8255841 h 10287000"/>
              <a:gd name="connsiteX285" fmla="*/ 2503470 w 9854218"/>
              <a:gd name="connsiteY285" fmla="*/ 8056143 h 10287000"/>
              <a:gd name="connsiteX286" fmla="*/ 2519093 w 9854218"/>
              <a:gd name="connsiteY286" fmla="*/ 8080730 h 10287000"/>
              <a:gd name="connsiteX287" fmla="*/ 2503277 w 9854218"/>
              <a:gd name="connsiteY287" fmla="*/ 8057009 h 10287000"/>
              <a:gd name="connsiteX288" fmla="*/ 2503470 w 9854218"/>
              <a:gd name="connsiteY288" fmla="*/ 8056143 h 10287000"/>
              <a:gd name="connsiteX289" fmla="*/ 764668 w 9854218"/>
              <a:gd name="connsiteY289" fmla="*/ 8009342 h 10287000"/>
              <a:gd name="connsiteX290" fmla="*/ 763417 w 9854218"/>
              <a:gd name="connsiteY290" fmla="*/ 8021661 h 10287000"/>
              <a:gd name="connsiteX291" fmla="*/ 834965 w 9854218"/>
              <a:gd name="connsiteY291" fmla="*/ 8162667 h 10287000"/>
              <a:gd name="connsiteX292" fmla="*/ 931577 w 9854218"/>
              <a:gd name="connsiteY292" fmla="*/ 8419358 h 10287000"/>
              <a:gd name="connsiteX293" fmla="*/ 948700 w 9854218"/>
              <a:gd name="connsiteY293" fmla="*/ 8415056 h 10287000"/>
              <a:gd name="connsiteX294" fmla="*/ 953120 w 9854218"/>
              <a:gd name="connsiteY294" fmla="*/ 8415668 h 10287000"/>
              <a:gd name="connsiteX295" fmla="*/ 913409 w 9854218"/>
              <a:gd name="connsiteY295" fmla="*/ 8298012 h 10287000"/>
              <a:gd name="connsiteX296" fmla="*/ 780862 w 9854218"/>
              <a:gd name="connsiteY296" fmla="*/ 8043854 h 10287000"/>
              <a:gd name="connsiteX297" fmla="*/ 2215406 w 9854218"/>
              <a:gd name="connsiteY297" fmla="*/ 7954197 h 10287000"/>
              <a:gd name="connsiteX298" fmla="*/ 2228060 w 9854218"/>
              <a:gd name="connsiteY298" fmla="*/ 7966851 h 10287000"/>
              <a:gd name="connsiteX299" fmla="*/ 2215406 w 9854218"/>
              <a:gd name="connsiteY299" fmla="*/ 7954197 h 10287000"/>
              <a:gd name="connsiteX300" fmla="*/ 3442472 w 9854218"/>
              <a:gd name="connsiteY300" fmla="*/ 7922889 h 10287000"/>
              <a:gd name="connsiteX301" fmla="*/ 3452306 w 9854218"/>
              <a:gd name="connsiteY301" fmla="*/ 7931229 h 10287000"/>
              <a:gd name="connsiteX302" fmla="*/ 3443267 w 9854218"/>
              <a:gd name="connsiteY302" fmla="*/ 7926066 h 10287000"/>
              <a:gd name="connsiteX303" fmla="*/ 633680 w 9854218"/>
              <a:gd name="connsiteY303" fmla="*/ 7810980 h 10287000"/>
              <a:gd name="connsiteX304" fmla="*/ 657178 w 9854218"/>
              <a:gd name="connsiteY304" fmla="*/ 7880034 h 10287000"/>
              <a:gd name="connsiteX305" fmla="*/ 662339 w 9854218"/>
              <a:gd name="connsiteY305" fmla="*/ 7894485 h 10287000"/>
              <a:gd name="connsiteX306" fmla="*/ 663355 w 9854218"/>
              <a:gd name="connsiteY306" fmla="*/ 7877766 h 10287000"/>
              <a:gd name="connsiteX307" fmla="*/ 662722 w 9854218"/>
              <a:gd name="connsiteY307" fmla="*/ 7877663 h 10287000"/>
              <a:gd name="connsiteX308" fmla="*/ 2312033 w 9854218"/>
              <a:gd name="connsiteY308" fmla="*/ 7793150 h 10287000"/>
              <a:gd name="connsiteX309" fmla="*/ 2329289 w 9854218"/>
              <a:gd name="connsiteY309" fmla="*/ 7802352 h 10287000"/>
              <a:gd name="connsiteX310" fmla="*/ 2329290 w 9854218"/>
              <a:gd name="connsiteY310" fmla="*/ 7827662 h 10287000"/>
              <a:gd name="connsiteX311" fmla="*/ 2316635 w 9854218"/>
              <a:gd name="connsiteY311" fmla="*/ 7815006 h 10287000"/>
              <a:gd name="connsiteX312" fmla="*/ 2316636 w 9854218"/>
              <a:gd name="connsiteY312" fmla="*/ 7802355 h 10287000"/>
              <a:gd name="connsiteX313" fmla="*/ 2296450 w 9854218"/>
              <a:gd name="connsiteY313" fmla="*/ 7769516 h 10287000"/>
              <a:gd name="connsiteX314" fmla="*/ 2303980 w 9854218"/>
              <a:gd name="connsiteY314" fmla="*/ 7777047 h 10287000"/>
              <a:gd name="connsiteX315" fmla="*/ 2312033 w 9854218"/>
              <a:gd name="connsiteY315" fmla="*/ 7793150 h 10287000"/>
              <a:gd name="connsiteX316" fmla="*/ 2308530 w 9854218"/>
              <a:gd name="connsiteY316" fmla="*/ 7791284 h 10287000"/>
              <a:gd name="connsiteX317" fmla="*/ 2276478 w 9854218"/>
              <a:gd name="connsiteY317" fmla="*/ 7726433 h 10287000"/>
              <a:gd name="connsiteX318" fmla="*/ 2286584 w 9854218"/>
              <a:gd name="connsiteY318" fmla="*/ 7751738 h 10287000"/>
              <a:gd name="connsiteX319" fmla="*/ 2296450 w 9854218"/>
              <a:gd name="connsiteY319" fmla="*/ 7769516 h 10287000"/>
              <a:gd name="connsiteX320" fmla="*/ 2291328 w 9854218"/>
              <a:gd name="connsiteY320" fmla="*/ 7764395 h 10287000"/>
              <a:gd name="connsiteX321" fmla="*/ 2266022 w 9854218"/>
              <a:gd name="connsiteY321" fmla="*/ 7726434 h 10287000"/>
              <a:gd name="connsiteX322" fmla="*/ 2268472 w 9854218"/>
              <a:gd name="connsiteY322" fmla="*/ 7706363 h 10287000"/>
              <a:gd name="connsiteX323" fmla="*/ 2278674 w 9854218"/>
              <a:gd name="connsiteY323" fmla="*/ 7726434 h 10287000"/>
              <a:gd name="connsiteX324" fmla="*/ 2276478 w 9854218"/>
              <a:gd name="connsiteY324" fmla="*/ 7726433 h 10287000"/>
              <a:gd name="connsiteX325" fmla="*/ 3206446 w 9854218"/>
              <a:gd name="connsiteY325" fmla="*/ 7625214 h 10287000"/>
              <a:gd name="connsiteX326" fmla="*/ 3235355 w 9854218"/>
              <a:gd name="connsiteY326" fmla="*/ 7673157 h 10287000"/>
              <a:gd name="connsiteX327" fmla="*/ 3245688 w 9854218"/>
              <a:gd name="connsiteY327" fmla="*/ 7693805 h 10287000"/>
              <a:gd name="connsiteX328" fmla="*/ 3256018 w 9854218"/>
              <a:gd name="connsiteY328" fmla="*/ 7704129 h 10287000"/>
              <a:gd name="connsiteX329" fmla="*/ 3359327 w 9854218"/>
              <a:gd name="connsiteY329" fmla="*/ 7869293 h 10287000"/>
              <a:gd name="connsiteX330" fmla="*/ 3483299 w 9854218"/>
              <a:gd name="connsiteY330" fmla="*/ 8075745 h 10287000"/>
              <a:gd name="connsiteX331" fmla="*/ 3638266 w 9854218"/>
              <a:gd name="connsiteY331" fmla="*/ 8271875 h 10287000"/>
              <a:gd name="connsiteX332" fmla="*/ 3778586 w 9854218"/>
              <a:gd name="connsiteY332" fmla="*/ 8450318 h 10287000"/>
              <a:gd name="connsiteX333" fmla="*/ 3799856 w 9854218"/>
              <a:gd name="connsiteY333" fmla="*/ 8410686 h 10287000"/>
              <a:gd name="connsiteX334" fmla="*/ 3796932 w 9854218"/>
              <a:gd name="connsiteY334" fmla="*/ 8407347 h 10287000"/>
              <a:gd name="connsiteX335" fmla="*/ 3739514 w 9854218"/>
              <a:gd name="connsiteY335" fmla="*/ 8350320 h 10287000"/>
              <a:gd name="connsiteX336" fmla="*/ 3695316 w 9854218"/>
              <a:gd name="connsiteY336" fmla="*/ 8279910 h 10287000"/>
              <a:gd name="connsiteX337" fmla="*/ 3694056 w 9854218"/>
              <a:gd name="connsiteY337" fmla="*/ 8227773 h 10287000"/>
              <a:gd name="connsiteX338" fmla="*/ 3682170 w 9854218"/>
              <a:gd name="connsiteY338" fmla="*/ 8203487 h 10287000"/>
              <a:gd name="connsiteX339" fmla="*/ 3638266 w 9854218"/>
              <a:gd name="connsiteY339" fmla="*/ 8137679 h 10287000"/>
              <a:gd name="connsiteX340" fmla="*/ 3545285 w 9854218"/>
              <a:gd name="connsiteY340" fmla="*/ 8065419 h 10287000"/>
              <a:gd name="connsiteX341" fmla="*/ 3534954 w 9854218"/>
              <a:gd name="connsiteY341" fmla="*/ 8055099 h 10287000"/>
              <a:gd name="connsiteX342" fmla="*/ 3514292 w 9854218"/>
              <a:gd name="connsiteY342" fmla="*/ 8034456 h 10287000"/>
              <a:gd name="connsiteX343" fmla="*/ 3514294 w 9854218"/>
              <a:gd name="connsiteY343" fmla="*/ 8044778 h 10287000"/>
              <a:gd name="connsiteX344" fmla="*/ 3524627 w 9854218"/>
              <a:gd name="connsiteY344" fmla="*/ 8055099 h 10287000"/>
              <a:gd name="connsiteX345" fmla="*/ 3524626 w 9854218"/>
              <a:gd name="connsiteY345" fmla="*/ 8065421 h 10287000"/>
              <a:gd name="connsiteX346" fmla="*/ 3483299 w 9854218"/>
              <a:gd name="connsiteY346" fmla="*/ 7993160 h 10287000"/>
              <a:gd name="connsiteX347" fmla="*/ 3493632 w 9854218"/>
              <a:gd name="connsiteY347" fmla="*/ 8003487 h 10287000"/>
              <a:gd name="connsiteX348" fmla="*/ 3493634 w 9854218"/>
              <a:gd name="connsiteY348" fmla="*/ 7993163 h 10287000"/>
              <a:gd name="connsiteX349" fmla="*/ 3493632 w 9854218"/>
              <a:gd name="connsiteY349" fmla="*/ 7982841 h 10287000"/>
              <a:gd name="connsiteX350" fmla="*/ 3514292 w 9854218"/>
              <a:gd name="connsiteY350" fmla="*/ 7993163 h 10287000"/>
              <a:gd name="connsiteX351" fmla="*/ 3462640 w 9854218"/>
              <a:gd name="connsiteY351" fmla="*/ 7941551 h 10287000"/>
              <a:gd name="connsiteX352" fmla="*/ 3452306 w 9854218"/>
              <a:gd name="connsiteY352" fmla="*/ 7931229 h 10287000"/>
              <a:gd name="connsiteX353" fmla="*/ 3452306 w 9854218"/>
              <a:gd name="connsiteY353" fmla="*/ 7920905 h 10287000"/>
              <a:gd name="connsiteX354" fmla="*/ 3452306 w 9854218"/>
              <a:gd name="connsiteY354" fmla="*/ 7910582 h 10287000"/>
              <a:gd name="connsiteX355" fmla="*/ 3441976 w 9854218"/>
              <a:gd name="connsiteY355" fmla="*/ 7920905 h 10287000"/>
              <a:gd name="connsiteX356" fmla="*/ 3442472 w 9854218"/>
              <a:gd name="connsiteY356" fmla="*/ 7922889 h 10287000"/>
              <a:gd name="connsiteX357" fmla="*/ 3400006 w 9854218"/>
              <a:gd name="connsiteY357" fmla="*/ 7886874 h 10287000"/>
              <a:gd name="connsiteX358" fmla="*/ 3266348 w 9854218"/>
              <a:gd name="connsiteY358" fmla="*/ 7693805 h 10287000"/>
              <a:gd name="connsiteX359" fmla="*/ 3256018 w 9854218"/>
              <a:gd name="connsiteY359" fmla="*/ 7683485 h 10287000"/>
              <a:gd name="connsiteX360" fmla="*/ 3245690 w 9854218"/>
              <a:gd name="connsiteY360" fmla="*/ 7662839 h 10287000"/>
              <a:gd name="connsiteX361" fmla="*/ 3245688 w 9854218"/>
              <a:gd name="connsiteY361" fmla="*/ 7673162 h 10287000"/>
              <a:gd name="connsiteX362" fmla="*/ 3233204 w 9854218"/>
              <a:gd name="connsiteY362" fmla="*/ 7637403 h 10287000"/>
              <a:gd name="connsiteX363" fmla="*/ 3217256 w 9854218"/>
              <a:gd name="connsiteY363" fmla="*/ 7536666 h 10287000"/>
              <a:gd name="connsiteX364" fmla="*/ 3221402 w 9854218"/>
              <a:gd name="connsiteY364" fmla="*/ 7555992 h 10287000"/>
              <a:gd name="connsiteX365" fmla="*/ 3225024 w 9854218"/>
              <a:gd name="connsiteY365" fmla="*/ 7559613 h 10287000"/>
              <a:gd name="connsiteX366" fmla="*/ 3225026 w 9854218"/>
              <a:gd name="connsiteY366" fmla="*/ 7566182 h 10287000"/>
              <a:gd name="connsiteX367" fmla="*/ 3222992 w 9854218"/>
              <a:gd name="connsiteY367" fmla="*/ 7563411 h 10287000"/>
              <a:gd name="connsiteX368" fmla="*/ 3228820 w 9854218"/>
              <a:gd name="connsiteY368" fmla="*/ 7590581 h 10287000"/>
              <a:gd name="connsiteX369" fmla="*/ 3235356 w 9854218"/>
              <a:gd name="connsiteY369" fmla="*/ 7590581 h 10287000"/>
              <a:gd name="connsiteX370" fmla="*/ 3225026 w 9854218"/>
              <a:gd name="connsiteY370" fmla="*/ 7569936 h 10287000"/>
              <a:gd name="connsiteX371" fmla="*/ 3225026 w 9854218"/>
              <a:gd name="connsiteY371" fmla="*/ 7566182 h 10287000"/>
              <a:gd name="connsiteX372" fmla="*/ 3235356 w 9854218"/>
              <a:gd name="connsiteY372" fmla="*/ 7580259 h 10287000"/>
              <a:gd name="connsiteX373" fmla="*/ 576853 w 9854218"/>
              <a:gd name="connsiteY373" fmla="*/ 7500311 h 10287000"/>
              <a:gd name="connsiteX374" fmla="*/ 576661 w 9854218"/>
              <a:gd name="connsiteY374" fmla="*/ 7505700 h 10287000"/>
              <a:gd name="connsiteX375" fmla="*/ 577664 w 9854218"/>
              <a:gd name="connsiteY375" fmla="*/ 7506488 h 10287000"/>
              <a:gd name="connsiteX376" fmla="*/ 580756 w 9854218"/>
              <a:gd name="connsiteY376" fmla="*/ 7503573 h 10287000"/>
              <a:gd name="connsiteX377" fmla="*/ 3058964 w 9854218"/>
              <a:gd name="connsiteY377" fmla="*/ 7357428 h 10287000"/>
              <a:gd name="connsiteX378" fmla="*/ 3110093 w 9854218"/>
              <a:gd name="connsiteY378" fmla="*/ 7465419 h 10287000"/>
              <a:gd name="connsiteX379" fmla="*/ 3147628 w 9854218"/>
              <a:gd name="connsiteY379" fmla="*/ 7527669 h 10287000"/>
              <a:gd name="connsiteX380" fmla="*/ 1935281 w 9854218"/>
              <a:gd name="connsiteY380" fmla="*/ 7216802 h 10287000"/>
              <a:gd name="connsiteX381" fmla="*/ 1937030 w 9854218"/>
              <a:gd name="connsiteY381" fmla="*/ 7220294 h 10287000"/>
              <a:gd name="connsiteX382" fmla="*/ 1937028 w 9854218"/>
              <a:gd name="connsiteY382" fmla="*/ 7232948 h 10287000"/>
              <a:gd name="connsiteX383" fmla="*/ 1937028 w 9854218"/>
              <a:gd name="connsiteY383" fmla="*/ 7245597 h 10287000"/>
              <a:gd name="connsiteX384" fmla="*/ 1935281 w 9854218"/>
              <a:gd name="connsiteY384" fmla="*/ 7216802 h 10287000"/>
              <a:gd name="connsiteX385" fmla="*/ 2891850 w 9854218"/>
              <a:gd name="connsiteY385" fmla="*/ 7157030 h 10287000"/>
              <a:gd name="connsiteX386" fmla="*/ 2894432 w 9854218"/>
              <a:gd name="connsiteY386" fmla="*/ 7157030 h 10287000"/>
              <a:gd name="connsiteX387" fmla="*/ 2894429 w 9854218"/>
              <a:gd name="connsiteY387" fmla="*/ 7167353 h 10287000"/>
              <a:gd name="connsiteX388" fmla="*/ 404158 w 9854218"/>
              <a:gd name="connsiteY388" fmla="*/ 7137999 h 10287000"/>
              <a:gd name="connsiteX389" fmla="*/ 401374 w 9854218"/>
              <a:gd name="connsiteY389" fmla="*/ 7139007 h 10287000"/>
              <a:gd name="connsiteX390" fmla="*/ 408661 w 9854218"/>
              <a:gd name="connsiteY390" fmla="*/ 7178088 h 10287000"/>
              <a:gd name="connsiteX391" fmla="*/ 412363 w 9854218"/>
              <a:gd name="connsiteY391" fmla="*/ 7181183 h 10287000"/>
              <a:gd name="connsiteX392" fmla="*/ 2918046 w 9854218"/>
              <a:gd name="connsiteY392" fmla="*/ 7071500 h 10287000"/>
              <a:gd name="connsiteX393" fmla="*/ 2915096 w 9854218"/>
              <a:gd name="connsiteY393" fmla="*/ 7074452 h 10287000"/>
              <a:gd name="connsiteX394" fmla="*/ 2935756 w 9854218"/>
              <a:gd name="connsiteY394" fmla="*/ 7157030 h 10287000"/>
              <a:gd name="connsiteX395" fmla="*/ 2884102 w 9854218"/>
              <a:gd name="connsiteY395" fmla="*/ 7126059 h 10287000"/>
              <a:gd name="connsiteX396" fmla="*/ 2889268 w 9854218"/>
              <a:gd name="connsiteY396" fmla="*/ 7146705 h 10287000"/>
              <a:gd name="connsiteX397" fmla="*/ 2891850 w 9854218"/>
              <a:gd name="connsiteY397" fmla="*/ 7157030 h 10287000"/>
              <a:gd name="connsiteX398" fmla="*/ 2884104 w 9854218"/>
              <a:gd name="connsiteY398" fmla="*/ 7157030 h 10287000"/>
              <a:gd name="connsiteX399" fmla="*/ 2884104 w 9854218"/>
              <a:gd name="connsiteY399" fmla="*/ 7167354 h 10287000"/>
              <a:gd name="connsiteX400" fmla="*/ 2884104 w 9854218"/>
              <a:gd name="connsiteY400" fmla="*/ 7177674 h 10287000"/>
              <a:gd name="connsiteX401" fmla="*/ 2915096 w 9854218"/>
              <a:gd name="connsiteY401" fmla="*/ 7229289 h 10287000"/>
              <a:gd name="connsiteX402" fmla="*/ 2925425 w 9854218"/>
              <a:gd name="connsiteY402" fmla="*/ 7239612 h 10287000"/>
              <a:gd name="connsiteX403" fmla="*/ 2935756 w 9854218"/>
              <a:gd name="connsiteY403" fmla="*/ 7260254 h 10287000"/>
              <a:gd name="connsiteX404" fmla="*/ 2946089 w 9854218"/>
              <a:gd name="connsiteY404" fmla="*/ 7270578 h 10287000"/>
              <a:gd name="connsiteX405" fmla="*/ 2935752 w 9854218"/>
              <a:gd name="connsiteY405" fmla="*/ 7249928 h 10287000"/>
              <a:gd name="connsiteX406" fmla="*/ 2925425 w 9854218"/>
              <a:gd name="connsiteY406" fmla="*/ 7229289 h 10287000"/>
              <a:gd name="connsiteX407" fmla="*/ 2977079 w 9854218"/>
              <a:gd name="connsiteY407" fmla="*/ 7280901 h 10287000"/>
              <a:gd name="connsiteX408" fmla="*/ 2984831 w 9854218"/>
              <a:gd name="connsiteY408" fmla="*/ 7257674 h 10287000"/>
              <a:gd name="connsiteX409" fmla="*/ 3003734 w 9854218"/>
              <a:gd name="connsiteY409" fmla="*/ 7251377 h 10287000"/>
              <a:gd name="connsiteX410" fmla="*/ 2942093 w 9854218"/>
              <a:gd name="connsiteY410" fmla="*/ 7133019 h 10287000"/>
              <a:gd name="connsiteX411" fmla="*/ 2915093 w 9854218"/>
              <a:gd name="connsiteY411" fmla="*/ 7063944 h 10287000"/>
              <a:gd name="connsiteX412" fmla="*/ 2915093 w 9854218"/>
              <a:gd name="connsiteY412" fmla="*/ 7064126 h 10287000"/>
              <a:gd name="connsiteX413" fmla="*/ 2915164 w 9854218"/>
              <a:gd name="connsiteY413" fmla="*/ 7064126 h 10287000"/>
              <a:gd name="connsiteX414" fmla="*/ 2915093 w 9854218"/>
              <a:gd name="connsiteY414" fmla="*/ 7063944 h 10287000"/>
              <a:gd name="connsiteX415" fmla="*/ 2849382 w 9854218"/>
              <a:gd name="connsiteY415" fmla="*/ 6895821 h 10287000"/>
              <a:gd name="connsiteX416" fmla="*/ 2848265 w 9854218"/>
              <a:gd name="connsiteY416" fmla="*/ 6901058 h 10287000"/>
              <a:gd name="connsiteX417" fmla="*/ 2860859 w 9854218"/>
              <a:gd name="connsiteY417" fmla="*/ 6936381 h 10287000"/>
              <a:gd name="connsiteX418" fmla="*/ 2875322 w 9854218"/>
              <a:gd name="connsiteY418" fmla="*/ 6962196 h 10287000"/>
              <a:gd name="connsiteX419" fmla="*/ 385241 w 9854218"/>
              <a:gd name="connsiteY419" fmla="*/ 6674598 h 10287000"/>
              <a:gd name="connsiteX420" fmla="*/ 385633 w 9854218"/>
              <a:gd name="connsiteY420" fmla="*/ 6679001 h 10287000"/>
              <a:gd name="connsiteX421" fmla="*/ 390691 w 9854218"/>
              <a:gd name="connsiteY421" fmla="*/ 6735674 h 10287000"/>
              <a:gd name="connsiteX422" fmla="*/ 520061 w 9854218"/>
              <a:gd name="connsiteY422" fmla="*/ 7276901 h 10287000"/>
              <a:gd name="connsiteX423" fmla="*/ 526588 w 9854218"/>
              <a:gd name="connsiteY423" fmla="*/ 7350027 h 10287000"/>
              <a:gd name="connsiteX424" fmla="*/ 553093 w 9854218"/>
              <a:gd name="connsiteY424" fmla="*/ 7399248 h 10287000"/>
              <a:gd name="connsiteX425" fmla="*/ 566546 w 9854218"/>
              <a:gd name="connsiteY425" fmla="*/ 7302215 h 10287000"/>
              <a:gd name="connsiteX426" fmla="*/ 616675 w 9854218"/>
              <a:gd name="connsiteY426" fmla="*/ 7533593 h 10287000"/>
              <a:gd name="connsiteX427" fmla="*/ 614161 w 9854218"/>
              <a:gd name="connsiteY427" fmla="*/ 7546719 h 10287000"/>
              <a:gd name="connsiteX428" fmla="*/ 609307 w 9854218"/>
              <a:gd name="connsiteY428" fmla="*/ 7540304 h 10287000"/>
              <a:gd name="connsiteX429" fmla="*/ 620531 w 9854218"/>
              <a:gd name="connsiteY429" fmla="*/ 7570017 h 10287000"/>
              <a:gd name="connsiteX430" fmla="*/ 648503 w 9854218"/>
              <a:gd name="connsiteY430" fmla="*/ 7635690 h 10287000"/>
              <a:gd name="connsiteX431" fmla="*/ 627220 w 9854218"/>
              <a:gd name="connsiteY431" fmla="*/ 7644969 h 10287000"/>
              <a:gd name="connsiteX432" fmla="*/ 698768 w 9854218"/>
              <a:gd name="connsiteY432" fmla="*/ 7785975 h 10287000"/>
              <a:gd name="connsiteX433" fmla="*/ 705985 w 9854218"/>
              <a:gd name="connsiteY433" fmla="*/ 7842338 h 10287000"/>
              <a:gd name="connsiteX434" fmla="*/ 719231 w 9854218"/>
              <a:gd name="connsiteY434" fmla="*/ 7878117 h 10287000"/>
              <a:gd name="connsiteX435" fmla="*/ 727777 w 9854218"/>
              <a:gd name="connsiteY435" fmla="*/ 7870068 h 10287000"/>
              <a:gd name="connsiteX436" fmla="*/ 784700 w 9854218"/>
              <a:gd name="connsiteY436" fmla="*/ 8012382 h 10287000"/>
              <a:gd name="connsiteX437" fmla="*/ 781397 w 9854218"/>
              <a:gd name="connsiteY437" fmla="*/ 8012736 h 10287000"/>
              <a:gd name="connsiteX438" fmla="*/ 795380 w 9854218"/>
              <a:gd name="connsiteY438" fmla="*/ 8042666 h 10287000"/>
              <a:gd name="connsiteX439" fmla="*/ 824632 w 9854218"/>
              <a:gd name="connsiteY439" fmla="*/ 8040041 h 10287000"/>
              <a:gd name="connsiteX440" fmla="*/ 983654 w 9854218"/>
              <a:gd name="connsiteY440" fmla="*/ 8335359 h 10287000"/>
              <a:gd name="connsiteX441" fmla="*/ 1037300 w 9854218"/>
              <a:gd name="connsiteY441" fmla="*/ 8419382 h 10287000"/>
              <a:gd name="connsiteX442" fmla="*/ 972338 w 9854218"/>
              <a:gd name="connsiteY442" fmla="*/ 8288648 h 10287000"/>
              <a:gd name="connsiteX443" fmla="*/ 580660 w 9854218"/>
              <a:gd name="connsiteY443" fmla="*/ 7306610 h 10287000"/>
              <a:gd name="connsiteX444" fmla="*/ 452429 w 9854218"/>
              <a:gd name="connsiteY444" fmla="*/ 6916037 h 10287000"/>
              <a:gd name="connsiteX445" fmla="*/ 2698146 w 9854218"/>
              <a:gd name="connsiteY445" fmla="*/ 6455090 h 10287000"/>
              <a:gd name="connsiteX446" fmla="*/ 2749798 w 9854218"/>
              <a:gd name="connsiteY446" fmla="*/ 6671862 h 10287000"/>
              <a:gd name="connsiteX447" fmla="*/ 2796288 w 9854218"/>
              <a:gd name="connsiteY447" fmla="*/ 6776381 h 10287000"/>
              <a:gd name="connsiteX448" fmla="*/ 2807396 w 9854218"/>
              <a:gd name="connsiteY448" fmla="*/ 6788406 h 10287000"/>
              <a:gd name="connsiteX449" fmla="*/ 2758038 w 9854218"/>
              <a:gd name="connsiteY449" fmla="*/ 6662120 h 10287000"/>
              <a:gd name="connsiteX450" fmla="*/ 2702070 w 9854218"/>
              <a:gd name="connsiteY450" fmla="*/ 6463778 h 10287000"/>
              <a:gd name="connsiteX451" fmla="*/ 1578806 w 9854218"/>
              <a:gd name="connsiteY451" fmla="*/ 6051324 h 10287000"/>
              <a:gd name="connsiteX452" fmla="*/ 1578095 w 9854218"/>
              <a:gd name="connsiteY452" fmla="*/ 6052265 h 10287000"/>
              <a:gd name="connsiteX453" fmla="*/ 1579340 w 9854218"/>
              <a:gd name="connsiteY453" fmla="*/ 6053457 h 10287000"/>
              <a:gd name="connsiteX454" fmla="*/ 3157676 w 9854218"/>
              <a:gd name="connsiteY454" fmla="*/ 5831444 h 10287000"/>
              <a:gd name="connsiteX455" fmla="*/ 3167154 w 9854218"/>
              <a:gd name="connsiteY455" fmla="*/ 5897463 h 10287000"/>
              <a:gd name="connsiteX456" fmla="*/ 3179536 w 9854218"/>
              <a:gd name="connsiteY456" fmla="*/ 5918415 h 10287000"/>
              <a:gd name="connsiteX457" fmla="*/ 3183389 w 9854218"/>
              <a:gd name="connsiteY457" fmla="*/ 5926548 h 10287000"/>
              <a:gd name="connsiteX458" fmla="*/ 1608035 w 9854218"/>
              <a:gd name="connsiteY458" fmla="*/ 5790446 h 10287000"/>
              <a:gd name="connsiteX459" fmla="*/ 1608806 w 9854218"/>
              <a:gd name="connsiteY459" fmla="*/ 5802330 h 10287000"/>
              <a:gd name="connsiteX460" fmla="*/ 1608036 w 9854218"/>
              <a:gd name="connsiteY460" fmla="*/ 5803103 h 10287000"/>
              <a:gd name="connsiteX461" fmla="*/ 1620094 w 9854218"/>
              <a:gd name="connsiteY461" fmla="*/ 5777793 h 10287000"/>
              <a:gd name="connsiteX462" fmla="*/ 1620690 w 9854218"/>
              <a:gd name="connsiteY462" fmla="*/ 5777793 h 10287000"/>
              <a:gd name="connsiteX463" fmla="*/ 1620689 w 9854218"/>
              <a:gd name="connsiteY463" fmla="*/ 5790449 h 10287000"/>
              <a:gd name="connsiteX464" fmla="*/ 1620094 w 9854218"/>
              <a:gd name="connsiteY464" fmla="*/ 5777793 h 10287000"/>
              <a:gd name="connsiteX465" fmla="*/ 987599 w 9854218"/>
              <a:gd name="connsiteY465" fmla="*/ 5658741 h 10287000"/>
              <a:gd name="connsiteX466" fmla="*/ 986690 w 9854218"/>
              <a:gd name="connsiteY466" fmla="*/ 5662070 h 10287000"/>
              <a:gd name="connsiteX467" fmla="*/ 988007 w 9854218"/>
              <a:gd name="connsiteY467" fmla="*/ 5663910 h 10287000"/>
              <a:gd name="connsiteX468" fmla="*/ 179521 w 9854218"/>
              <a:gd name="connsiteY468" fmla="*/ 5654276 h 10287000"/>
              <a:gd name="connsiteX469" fmla="*/ 170569 w 9854218"/>
              <a:gd name="connsiteY469" fmla="*/ 5666250 h 10287000"/>
              <a:gd name="connsiteX470" fmla="*/ 203464 w 9854218"/>
              <a:gd name="connsiteY470" fmla="*/ 5869691 h 10287000"/>
              <a:gd name="connsiteX471" fmla="*/ 224344 w 9854218"/>
              <a:gd name="connsiteY471" fmla="*/ 6103695 h 10287000"/>
              <a:gd name="connsiteX472" fmla="*/ 211024 w 9854218"/>
              <a:gd name="connsiteY472" fmla="*/ 6119633 h 10287000"/>
              <a:gd name="connsiteX473" fmla="*/ 245357 w 9854218"/>
              <a:gd name="connsiteY473" fmla="*/ 6256604 h 10287000"/>
              <a:gd name="connsiteX474" fmla="*/ 254494 w 9854218"/>
              <a:gd name="connsiteY474" fmla="*/ 6358982 h 10287000"/>
              <a:gd name="connsiteX475" fmla="*/ 266614 w 9854218"/>
              <a:gd name="connsiteY475" fmla="*/ 6397541 h 10287000"/>
              <a:gd name="connsiteX476" fmla="*/ 260396 w 9854218"/>
              <a:gd name="connsiteY476" fmla="*/ 6349323 h 10287000"/>
              <a:gd name="connsiteX477" fmla="*/ 238729 w 9854218"/>
              <a:gd name="connsiteY477" fmla="*/ 6189101 h 10287000"/>
              <a:gd name="connsiteX478" fmla="*/ 245522 w 9854218"/>
              <a:gd name="connsiteY478" fmla="*/ 6100037 h 10287000"/>
              <a:gd name="connsiteX479" fmla="*/ 221948 w 9854218"/>
              <a:gd name="connsiteY479" fmla="*/ 5887466 h 10287000"/>
              <a:gd name="connsiteX480" fmla="*/ 214630 w 9854218"/>
              <a:gd name="connsiteY480" fmla="*/ 5676320 h 10287000"/>
              <a:gd name="connsiteX481" fmla="*/ 200849 w 9854218"/>
              <a:gd name="connsiteY481" fmla="*/ 5668716 h 10287000"/>
              <a:gd name="connsiteX482" fmla="*/ 179521 w 9854218"/>
              <a:gd name="connsiteY482" fmla="*/ 5654276 h 10287000"/>
              <a:gd name="connsiteX483" fmla="*/ 207314 w 9854218"/>
              <a:gd name="connsiteY483" fmla="*/ 5516166 h 10287000"/>
              <a:gd name="connsiteX484" fmla="*/ 207958 w 9854218"/>
              <a:gd name="connsiteY484" fmla="*/ 5528946 h 10287000"/>
              <a:gd name="connsiteX485" fmla="*/ 211150 w 9854218"/>
              <a:gd name="connsiteY485" fmla="*/ 5547980 h 10287000"/>
              <a:gd name="connsiteX486" fmla="*/ 210569 w 9854218"/>
              <a:gd name="connsiteY486" fmla="*/ 5526123 h 10287000"/>
              <a:gd name="connsiteX487" fmla="*/ 192424 w 9854218"/>
              <a:gd name="connsiteY487" fmla="*/ 5257115 h 10287000"/>
              <a:gd name="connsiteX488" fmla="*/ 193628 w 9854218"/>
              <a:gd name="connsiteY488" fmla="*/ 5272157 h 10287000"/>
              <a:gd name="connsiteX489" fmla="*/ 191896 w 9854218"/>
              <a:gd name="connsiteY489" fmla="*/ 5279469 h 10287000"/>
              <a:gd name="connsiteX490" fmla="*/ 193616 w 9854218"/>
              <a:gd name="connsiteY490" fmla="*/ 5297948 h 10287000"/>
              <a:gd name="connsiteX491" fmla="*/ 196162 w 9854218"/>
              <a:gd name="connsiteY491" fmla="*/ 5303711 h 10287000"/>
              <a:gd name="connsiteX492" fmla="*/ 193628 w 9854218"/>
              <a:gd name="connsiteY492" fmla="*/ 5272157 h 10287000"/>
              <a:gd name="connsiteX493" fmla="*/ 193729 w 9854218"/>
              <a:gd name="connsiteY493" fmla="*/ 5271741 h 10287000"/>
              <a:gd name="connsiteX494" fmla="*/ 192424 w 9854218"/>
              <a:gd name="connsiteY494" fmla="*/ 5257115 h 10287000"/>
              <a:gd name="connsiteX495" fmla="*/ 167189 w 9854218"/>
              <a:gd name="connsiteY495" fmla="*/ 5242794 h 10287000"/>
              <a:gd name="connsiteX496" fmla="*/ 169834 w 9854218"/>
              <a:gd name="connsiteY496" fmla="*/ 5251772 h 10287000"/>
              <a:gd name="connsiteX497" fmla="*/ 174181 w 9854218"/>
              <a:gd name="connsiteY497" fmla="*/ 5434740 h 10287000"/>
              <a:gd name="connsiteX498" fmla="*/ 175744 w 9854218"/>
              <a:gd name="connsiteY498" fmla="*/ 5481300 h 10287000"/>
              <a:gd name="connsiteX499" fmla="*/ 176030 w 9854218"/>
              <a:gd name="connsiteY499" fmla="*/ 5479637 h 10287000"/>
              <a:gd name="connsiteX500" fmla="*/ 181550 w 9854218"/>
              <a:gd name="connsiteY500" fmla="*/ 5458872 h 10287000"/>
              <a:gd name="connsiteX501" fmla="*/ 193984 w 9854218"/>
              <a:gd name="connsiteY501" fmla="*/ 5474340 h 10287000"/>
              <a:gd name="connsiteX502" fmla="*/ 201959 w 9854218"/>
              <a:gd name="connsiteY502" fmla="*/ 5477472 h 10287000"/>
              <a:gd name="connsiteX503" fmla="*/ 196402 w 9854218"/>
              <a:gd name="connsiteY503" fmla="*/ 5432868 h 10287000"/>
              <a:gd name="connsiteX504" fmla="*/ 176849 w 9854218"/>
              <a:gd name="connsiteY504" fmla="*/ 5308184 h 10287000"/>
              <a:gd name="connsiteX505" fmla="*/ 173353 w 9854218"/>
              <a:gd name="connsiteY505" fmla="*/ 5243462 h 10287000"/>
              <a:gd name="connsiteX506" fmla="*/ 1645996 w 9854218"/>
              <a:gd name="connsiteY506" fmla="*/ 5183081 h 10287000"/>
              <a:gd name="connsiteX507" fmla="*/ 1645996 w 9854218"/>
              <a:gd name="connsiteY507" fmla="*/ 5195732 h 10287000"/>
              <a:gd name="connsiteX508" fmla="*/ 1633342 w 9854218"/>
              <a:gd name="connsiteY508" fmla="*/ 5195732 h 10287000"/>
              <a:gd name="connsiteX509" fmla="*/ 1620689 w 9854218"/>
              <a:gd name="connsiteY509" fmla="*/ 5043891 h 10287000"/>
              <a:gd name="connsiteX510" fmla="*/ 1633343 w 9854218"/>
              <a:gd name="connsiteY510" fmla="*/ 5119812 h 10287000"/>
              <a:gd name="connsiteX511" fmla="*/ 1620690 w 9854218"/>
              <a:gd name="connsiteY511" fmla="*/ 5145120 h 10287000"/>
              <a:gd name="connsiteX512" fmla="*/ 1633342 w 9854218"/>
              <a:gd name="connsiteY512" fmla="*/ 5170424 h 10287000"/>
              <a:gd name="connsiteX513" fmla="*/ 1633343 w 9854218"/>
              <a:gd name="connsiteY513" fmla="*/ 5183081 h 10287000"/>
              <a:gd name="connsiteX514" fmla="*/ 1633342 w 9854218"/>
              <a:gd name="connsiteY514" fmla="*/ 5195732 h 10287000"/>
              <a:gd name="connsiteX515" fmla="*/ 1633342 w 9854218"/>
              <a:gd name="connsiteY515" fmla="*/ 5208387 h 10287000"/>
              <a:gd name="connsiteX516" fmla="*/ 1633343 w 9854218"/>
              <a:gd name="connsiteY516" fmla="*/ 5221041 h 10287000"/>
              <a:gd name="connsiteX517" fmla="*/ 1645996 w 9854218"/>
              <a:gd name="connsiteY517" fmla="*/ 5221038 h 10287000"/>
              <a:gd name="connsiteX518" fmla="*/ 1620689 w 9854218"/>
              <a:gd name="connsiteY518" fmla="*/ 5233692 h 10287000"/>
              <a:gd name="connsiteX519" fmla="*/ 1633343 w 9854218"/>
              <a:gd name="connsiteY519" fmla="*/ 5246346 h 10287000"/>
              <a:gd name="connsiteX520" fmla="*/ 1620689 w 9854218"/>
              <a:gd name="connsiteY520" fmla="*/ 5284307 h 10287000"/>
              <a:gd name="connsiteX521" fmla="*/ 1620694 w 9854218"/>
              <a:gd name="connsiteY521" fmla="*/ 5360228 h 10287000"/>
              <a:gd name="connsiteX522" fmla="*/ 1608036 w 9854218"/>
              <a:gd name="connsiteY522" fmla="*/ 5372882 h 10287000"/>
              <a:gd name="connsiteX523" fmla="*/ 1620689 w 9854218"/>
              <a:gd name="connsiteY523" fmla="*/ 5385533 h 10287000"/>
              <a:gd name="connsiteX524" fmla="*/ 1608035 w 9854218"/>
              <a:gd name="connsiteY524" fmla="*/ 5385537 h 10287000"/>
              <a:gd name="connsiteX525" fmla="*/ 1620689 w 9854218"/>
              <a:gd name="connsiteY525" fmla="*/ 5512071 h 10287000"/>
              <a:gd name="connsiteX526" fmla="*/ 1620690 w 9854218"/>
              <a:gd name="connsiteY526" fmla="*/ 5524721 h 10287000"/>
              <a:gd name="connsiteX527" fmla="*/ 1620689 w 9854218"/>
              <a:gd name="connsiteY527" fmla="*/ 5550032 h 10287000"/>
              <a:gd name="connsiteX528" fmla="*/ 1633342 w 9854218"/>
              <a:gd name="connsiteY528" fmla="*/ 5550032 h 10287000"/>
              <a:gd name="connsiteX529" fmla="*/ 1620689 w 9854218"/>
              <a:gd name="connsiteY529" fmla="*/ 5651259 h 10287000"/>
              <a:gd name="connsiteX530" fmla="*/ 1608035 w 9854218"/>
              <a:gd name="connsiteY530" fmla="*/ 5651259 h 10287000"/>
              <a:gd name="connsiteX531" fmla="*/ 1608035 w 9854218"/>
              <a:gd name="connsiteY531" fmla="*/ 5663913 h 10287000"/>
              <a:gd name="connsiteX532" fmla="*/ 1620689 w 9854218"/>
              <a:gd name="connsiteY532" fmla="*/ 5676567 h 10287000"/>
              <a:gd name="connsiteX533" fmla="*/ 1620689 w 9854218"/>
              <a:gd name="connsiteY533" fmla="*/ 5689218 h 10287000"/>
              <a:gd name="connsiteX534" fmla="*/ 1633342 w 9854218"/>
              <a:gd name="connsiteY534" fmla="*/ 5701869 h 10287000"/>
              <a:gd name="connsiteX535" fmla="*/ 1619108 w 9854218"/>
              <a:gd name="connsiteY535" fmla="*/ 5757035 h 10287000"/>
              <a:gd name="connsiteX536" fmla="*/ 1620094 w 9854218"/>
              <a:gd name="connsiteY536" fmla="*/ 5777793 h 10287000"/>
              <a:gd name="connsiteX537" fmla="*/ 1608035 w 9854218"/>
              <a:gd name="connsiteY537" fmla="*/ 5777793 h 10287000"/>
              <a:gd name="connsiteX538" fmla="*/ 1608036 w 9854218"/>
              <a:gd name="connsiteY538" fmla="*/ 5765139 h 10287000"/>
              <a:gd name="connsiteX539" fmla="*/ 1595382 w 9854218"/>
              <a:gd name="connsiteY539" fmla="*/ 5714528 h 10287000"/>
              <a:gd name="connsiteX540" fmla="*/ 1595386 w 9854218"/>
              <a:gd name="connsiteY540" fmla="*/ 5701874 h 10287000"/>
              <a:gd name="connsiteX541" fmla="*/ 1582726 w 9854218"/>
              <a:gd name="connsiteY541" fmla="*/ 5714528 h 10287000"/>
              <a:gd name="connsiteX542" fmla="*/ 1557422 w 9854218"/>
              <a:gd name="connsiteY542" fmla="*/ 5499417 h 10287000"/>
              <a:gd name="connsiteX543" fmla="*/ 1570076 w 9854218"/>
              <a:gd name="connsiteY543" fmla="*/ 5372882 h 10287000"/>
              <a:gd name="connsiteX544" fmla="*/ 1608035 w 9854218"/>
              <a:gd name="connsiteY544" fmla="*/ 5271653 h 10287000"/>
              <a:gd name="connsiteX545" fmla="*/ 1620689 w 9854218"/>
              <a:gd name="connsiteY545" fmla="*/ 5043891 h 10287000"/>
              <a:gd name="connsiteX546" fmla="*/ 139210 w 9854218"/>
              <a:gd name="connsiteY546" fmla="*/ 4996022 h 10287000"/>
              <a:gd name="connsiteX547" fmla="*/ 139087 w 9854218"/>
              <a:gd name="connsiteY547" fmla="*/ 5001062 h 10287000"/>
              <a:gd name="connsiteX548" fmla="*/ 127640 w 9854218"/>
              <a:gd name="connsiteY548" fmla="*/ 5102522 h 10287000"/>
              <a:gd name="connsiteX549" fmla="*/ 143042 w 9854218"/>
              <a:gd name="connsiteY549" fmla="*/ 5144790 h 10287000"/>
              <a:gd name="connsiteX550" fmla="*/ 144632 w 9854218"/>
              <a:gd name="connsiteY550" fmla="*/ 5154192 h 10287000"/>
              <a:gd name="connsiteX551" fmla="*/ 142862 w 9854218"/>
              <a:gd name="connsiteY551" fmla="*/ 5083734 h 10287000"/>
              <a:gd name="connsiteX552" fmla="*/ 142894 w 9854218"/>
              <a:gd name="connsiteY552" fmla="*/ 5017103 h 10287000"/>
              <a:gd name="connsiteX553" fmla="*/ 2966222 w 9854218"/>
              <a:gd name="connsiteY553" fmla="*/ 4796178 h 10287000"/>
              <a:gd name="connsiteX554" fmla="*/ 2947385 w 9854218"/>
              <a:gd name="connsiteY554" fmla="*/ 4848713 h 10287000"/>
              <a:gd name="connsiteX555" fmla="*/ 3017699 w 9854218"/>
              <a:gd name="connsiteY555" fmla="*/ 5700701 h 10287000"/>
              <a:gd name="connsiteX556" fmla="*/ 3017195 w 9854218"/>
              <a:gd name="connsiteY556" fmla="*/ 5858349 h 10287000"/>
              <a:gd name="connsiteX557" fmla="*/ 3016649 w 9854218"/>
              <a:gd name="connsiteY557" fmla="*/ 6072003 h 10287000"/>
              <a:gd name="connsiteX558" fmla="*/ 3109499 w 9854218"/>
              <a:gd name="connsiteY558" fmla="*/ 6487352 h 10287000"/>
              <a:gd name="connsiteX559" fmla="*/ 3193523 w 9854218"/>
              <a:gd name="connsiteY559" fmla="*/ 6763580 h 10287000"/>
              <a:gd name="connsiteX560" fmla="*/ 3215621 w 9854218"/>
              <a:gd name="connsiteY560" fmla="*/ 6797463 h 10287000"/>
              <a:gd name="connsiteX561" fmla="*/ 3303474 w 9854218"/>
              <a:gd name="connsiteY561" fmla="*/ 6938549 h 10287000"/>
              <a:gd name="connsiteX562" fmla="*/ 3273834 w 9854218"/>
              <a:gd name="connsiteY562" fmla="*/ 6927000 h 10287000"/>
              <a:gd name="connsiteX563" fmla="*/ 3415644 w 9854218"/>
              <a:gd name="connsiteY563" fmla="*/ 7264004 h 10287000"/>
              <a:gd name="connsiteX564" fmla="*/ 3440762 w 9854218"/>
              <a:gd name="connsiteY564" fmla="*/ 7265252 h 10287000"/>
              <a:gd name="connsiteX565" fmla="*/ 3497912 w 9854218"/>
              <a:gd name="connsiteY565" fmla="*/ 7381436 h 10287000"/>
              <a:gd name="connsiteX566" fmla="*/ 3572770 w 9854218"/>
              <a:gd name="connsiteY566" fmla="*/ 7495980 h 10287000"/>
              <a:gd name="connsiteX567" fmla="*/ 3594125 w 9854218"/>
              <a:gd name="connsiteY567" fmla="*/ 7572603 h 10287000"/>
              <a:gd name="connsiteX568" fmla="*/ 3644740 w 9854218"/>
              <a:gd name="connsiteY568" fmla="*/ 7617936 h 10287000"/>
              <a:gd name="connsiteX569" fmla="*/ 3749616 w 9854218"/>
              <a:gd name="connsiteY569" fmla="*/ 7786866 h 10287000"/>
              <a:gd name="connsiteX570" fmla="*/ 3817064 w 9854218"/>
              <a:gd name="connsiteY570" fmla="*/ 7898523 h 10287000"/>
              <a:gd name="connsiteX571" fmla="*/ 3812542 w 9854218"/>
              <a:gd name="connsiteY571" fmla="*/ 7888224 h 10287000"/>
              <a:gd name="connsiteX572" fmla="*/ 3810908 w 9854218"/>
              <a:gd name="connsiteY572" fmla="*/ 7870512 h 10287000"/>
              <a:gd name="connsiteX573" fmla="*/ 3822840 w 9854218"/>
              <a:gd name="connsiteY573" fmla="*/ 7883699 h 10287000"/>
              <a:gd name="connsiteX574" fmla="*/ 3833136 w 9854218"/>
              <a:gd name="connsiteY574" fmla="*/ 7879172 h 10287000"/>
              <a:gd name="connsiteX575" fmla="*/ 3839292 w 9854218"/>
              <a:gd name="connsiteY575" fmla="*/ 7907186 h 10287000"/>
              <a:gd name="connsiteX576" fmla="*/ 3843814 w 9854218"/>
              <a:gd name="connsiteY576" fmla="*/ 7917485 h 10287000"/>
              <a:gd name="connsiteX577" fmla="*/ 3845448 w 9854218"/>
              <a:gd name="connsiteY577" fmla="*/ 7935197 h 10287000"/>
              <a:gd name="connsiteX578" fmla="*/ 3826106 w 9854218"/>
              <a:gd name="connsiteY578" fmla="*/ 7919123 h 10287000"/>
              <a:gd name="connsiteX579" fmla="*/ 3821928 w 9854218"/>
              <a:gd name="connsiteY579" fmla="*/ 7917495 h 10287000"/>
              <a:gd name="connsiteX580" fmla="*/ 4217118 w 9854218"/>
              <a:gd name="connsiteY580" fmla="*/ 8397302 h 10287000"/>
              <a:gd name="connsiteX581" fmla="*/ 4226942 w 9854218"/>
              <a:gd name="connsiteY581" fmla="*/ 8401994 h 10287000"/>
              <a:gd name="connsiteX582" fmla="*/ 4264216 w 9854218"/>
              <a:gd name="connsiteY582" fmla="*/ 8443161 h 10287000"/>
              <a:gd name="connsiteX583" fmla="*/ 4315950 w 9854218"/>
              <a:gd name="connsiteY583" fmla="*/ 8494650 h 10287000"/>
              <a:gd name="connsiteX584" fmla="*/ 4779590 w 9854218"/>
              <a:gd name="connsiteY584" fmla="*/ 8921636 h 10287000"/>
              <a:gd name="connsiteX585" fmla="*/ 5003136 w 9854218"/>
              <a:gd name="connsiteY585" fmla="*/ 9083376 h 10287000"/>
              <a:gd name="connsiteX586" fmla="*/ 5015632 w 9854218"/>
              <a:gd name="connsiteY586" fmla="*/ 9083552 h 10287000"/>
              <a:gd name="connsiteX587" fmla="*/ 5042230 w 9854218"/>
              <a:gd name="connsiteY587" fmla="*/ 9085005 h 10287000"/>
              <a:gd name="connsiteX588" fmla="*/ 5052194 w 9854218"/>
              <a:gd name="connsiteY588" fmla="*/ 9080643 h 10287000"/>
              <a:gd name="connsiteX589" fmla="*/ 4898326 w 9854218"/>
              <a:gd name="connsiteY589" fmla="*/ 8953278 h 10287000"/>
              <a:gd name="connsiteX590" fmla="*/ 4893268 w 9854218"/>
              <a:gd name="connsiteY590" fmla="*/ 8949717 h 10287000"/>
              <a:gd name="connsiteX591" fmla="*/ 4882082 w 9854218"/>
              <a:gd name="connsiteY591" fmla="*/ 8939832 h 10287000"/>
              <a:gd name="connsiteX592" fmla="*/ 4873380 w 9854218"/>
              <a:gd name="connsiteY592" fmla="*/ 8932628 h 10287000"/>
              <a:gd name="connsiteX593" fmla="*/ 4870010 w 9854218"/>
              <a:gd name="connsiteY593" fmla="*/ 8929164 h 10287000"/>
              <a:gd name="connsiteX594" fmla="*/ 4733957 w 9854218"/>
              <a:gd name="connsiteY594" fmla="*/ 8808936 h 10287000"/>
              <a:gd name="connsiteX595" fmla="*/ 4433788 w 9854218"/>
              <a:gd name="connsiteY595" fmla="*/ 8512905 h 10287000"/>
              <a:gd name="connsiteX596" fmla="*/ 4384469 w 9854218"/>
              <a:gd name="connsiteY596" fmla="*/ 8459937 h 10287000"/>
              <a:gd name="connsiteX597" fmla="*/ 4349390 w 9854218"/>
              <a:gd name="connsiteY597" fmla="*/ 8394454 h 10287000"/>
              <a:gd name="connsiteX598" fmla="*/ 4290320 w 9854218"/>
              <a:gd name="connsiteY598" fmla="*/ 8320214 h 10287000"/>
              <a:gd name="connsiteX599" fmla="*/ 4225055 w 9854218"/>
              <a:gd name="connsiteY599" fmla="*/ 8236626 h 10287000"/>
              <a:gd name="connsiteX600" fmla="*/ 4219649 w 9854218"/>
              <a:gd name="connsiteY600" fmla="*/ 8259875 h 10287000"/>
              <a:gd name="connsiteX601" fmla="*/ 4133375 w 9854218"/>
              <a:gd name="connsiteY601" fmla="*/ 8174462 h 10287000"/>
              <a:gd name="connsiteX602" fmla="*/ 4052508 w 9854218"/>
              <a:gd name="connsiteY602" fmla="*/ 8065806 h 10287000"/>
              <a:gd name="connsiteX603" fmla="*/ 4006766 w 9854218"/>
              <a:gd name="connsiteY603" fmla="*/ 7981653 h 10287000"/>
              <a:gd name="connsiteX604" fmla="*/ 3989472 w 9854218"/>
              <a:gd name="connsiteY604" fmla="*/ 7985799 h 10287000"/>
              <a:gd name="connsiteX605" fmla="*/ 3868270 w 9854218"/>
              <a:gd name="connsiteY605" fmla="*/ 7769745 h 10287000"/>
              <a:gd name="connsiteX606" fmla="*/ 3743464 w 9854218"/>
              <a:gd name="connsiteY606" fmla="*/ 7569188 h 10287000"/>
              <a:gd name="connsiteX607" fmla="*/ 3735718 w 9854218"/>
              <a:gd name="connsiteY607" fmla="*/ 7567386 h 10287000"/>
              <a:gd name="connsiteX608" fmla="*/ 3737522 w 9854218"/>
              <a:gd name="connsiteY608" fmla="*/ 7559636 h 10287000"/>
              <a:gd name="connsiteX609" fmla="*/ 3725634 w 9854218"/>
              <a:gd name="connsiteY609" fmla="*/ 7540536 h 10287000"/>
              <a:gd name="connsiteX610" fmla="*/ 3733379 w 9854218"/>
              <a:gd name="connsiteY610" fmla="*/ 7542338 h 10287000"/>
              <a:gd name="connsiteX611" fmla="*/ 3736644 w 9854218"/>
              <a:gd name="connsiteY611" fmla="*/ 7543607 h 10287000"/>
              <a:gd name="connsiteX612" fmla="*/ 3739324 w 9854218"/>
              <a:gd name="connsiteY612" fmla="*/ 7551888 h 10287000"/>
              <a:gd name="connsiteX613" fmla="*/ 3739932 w 9854218"/>
              <a:gd name="connsiteY613" fmla="*/ 7544883 h 10287000"/>
              <a:gd name="connsiteX614" fmla="*/ 3736644 w 9854218"/>
              <a:gd name="connsiteY614" fmla="*/ 7543607 h 10287000"/>
              <a:gd name="connsiteX615" fmla="*/ 3732942 w 9854218"/>
              <a:gd name="connsiteY615" fmla="*/ 7532154 h 10287000"/>
              <a:gd name="connsiteX616" fmla="*/ 3715014 w 9854218"/>
              <a:gd name="connsiteY616" fmla="*/ 7480890 h 10287000"/>
              <a:gd name="connsiteX617" fmla="*/ 3862522 w 9854218"/>
              <a:gd name="connsiteY617" fmla="*/ 7654056 h 10287000"/>
              <a:gd name="connsiteX618" fmla="*/ 3831539 w 9854218"/>
              <a:gd name="connsiteY618" fmla="*/ 7646849 h 10287000"/>
              <a:gd name="connsiteX619" fmla="*/ 4019918 w 9854218"/>
              <a:gd name="connsiteY619" fmla="*/ 7960209 h 10287000"/>
              <a:gd name="connsiteX620" fmla="*/ 4044958 w 9854218"/>
              <a:gd name="connsiteY620" fmla="*/ 7957865 h 10287000"/>
              <a:gd name="connsiteX621" fmla="*/ 4118078 w 9854218"/>
              <a:gd name="connsiteY621" fmla="*/ 8064722 h 10287000"/>
              <a:gd name="connsiteX622" fmla="*/ 4208492 w 9854218"/>
              <a:gd name="connsiteY622" fmla="*/ 8167431 h 10287000"/>
              <a:gd name="connsiteX623" fmla="*/ 4240546 w 9854218"/>
              <a:gd name="connsiteY623" fmla="*/ 8240231 h 10287000"/>
              <a:gd name="connsiteX624" fmla="*/ 4297103 w 9854218"/>
              <a:gd name="connsiteY624" fmla="*/ 8277890 h 10287000"/>
              <a:gd name="connsiteX625" fmla="*/ 4347194 w 9854218"/>
              <a:gd name="connsiteY625" fmla="*/ 8347739 h 10287000"/>
              <a:gd name="connsiteX626" fmla="*/ 4351784 w 9854218"/>
              <a:gd name="connsiteY626" fmla="*/ 8352600 h 10287000"/>
              <a:gd name="connsiteX627" fmla="*/ 4361840 w 9854218"/>
              <a:gd name="connsiteY627" fmla="*/ 8340473 h 10287000"/>
              <a:gd name="connsiteX628" fmla="*/ 4268230 w 9854218"/>
              <a:gd name="connsiteY628" fmla="*/ 8210715 h 10287000"/>
              <a:gd name="connsiteX629" fmla="*/ 4380947 w 9854218"/>
              <a:gd name="connsiteY629" fmla="*/ 8337401 h 10287000"/>
              <a:gd name="connsiteX630" fmla="*/ 4391542 w 9854218"/>
              <a:gd name="connsiteY630" fmla="*/ 8337747 h 10287000"/>
              <a:gd name="connsiteX631" fmla="*/ 4408034 w 9854218"/>
              <a:gd name="connsiteY631" fmla="*/ 8361078 h 10287000"/>
              <a:gd name="connsiteX632" fmla="*/ 4635240 w 9854218"/>
              <a:gd name="connsiteY632" fmla="*/ 8586590 h 10287000"/>
              <a:gd name="connsiteX633" fmla="*/ 5039628 w 9854218"/>
              <a:gd name="connsiteY633" fmla="*/ 8963541 h 10287000"/>
              <a:gd name="connsiteX634" fmla="*/ 5454780 w 9854218"/>
              <a:gd name="connsiteY634" fmla="*/ 9255388 h 10287000"/>
              <a:gd name="connsiteX635" fmla="*/ 5905180 w 9854218"/>
              <a:gd name="connsiteY635" fmla="*/ 9536937 h 10287000"/>
              <a:gd name="connsiteX636" fmla="*/ 4854150 w 9854218"/>
              <a:gd name="connsiteY636" fmla="*/ 8681319 h 10287000"/>
              <a:gd name="connsiteX637" fmla="*/ 4576214 w 9854218"/>
              <a:gd name="connsiteY637" fmla="*/ 8371013 h 10287000"/>
              <a:gd name="connsiteX638" fmla="*/ 4394212 w 9854218"/>
              <a:gd name="connsiteY638" fmla="*/ 8183049 h 10287000"/>
              <a:gd name="connsiteX639" fmla="*/ 4349627 w 9854218"/>
              <a:gd name="connsiteY639" fmla="*/ 8105747 h 10287000"/>
              <a:gd name="connsiteX640" fmla="*/ 4344314 w 9854218"/>
              <a:gd name="connsiteY640" fmla="*/ 8098556 h 10287000"/>
              <a:gd name="connsiteX641" fmla="*/ 4243772 w 9854218"/>
              <a:gd name="connsiteY641" fmla="*/ 7987931 h 10287000"/>
              <a:gd name="connsiteX642" fmla="*/ 3267006 w 9854218"/>
              <a:gd name="connsiteY642" fmla="*/ 6235823 h 10287000"/>
              <a:gd name="connsiteX643" fmla="*/ 3211728 w 9854218"/>
              <a:gd name="connsiteY643" fmla="*/ 6031370 h 10287000"/>
              <a:gd name="connsiteX644" fmla="*/ 3206867 w 9854218"/>
              <a:gd name="connsiteY644" fmla="*/ 6033956 h 10287000"/>
              <a:gd name="connsiteX645" fmla="*/ 3199584 w 9854218"/>
              <a:gd name="connsiteY645" fmla="*/ 6028499 h 10287000"/>
              <a:gd name="connsiteX646" fmla="*/ 3192322 w 9854218"/>
              <a:gd name="connsiteY646" fmla="*/ 6019941 h 10287000"/>
              <a:gd name="connsiteX647" fmla="*/ 3227930 w 9854218"/>
              <a:gd name="connsiteY647" fmla="*/ 6178428 h 10287000"/>
              <a:gd name="connsiteX648" fmla="*/ 3224717 w 9854218"/>
              <a:gd name="connsiteY648" fmla="*/ 6218504 h 10287000"/>
              <a:gd name="connsiteX649" fmla="*/ 3221740 w 9854218"/>
              <a:gd name="connsiteY649" fmla="*/ 6219554 h 10287000"/>
              <a:gd name="connsiteX650" fmla="*/ 3233850 w 9854218"/>
              <a:gd name="connsiteY650" fmla="*/ 6276857 h 10287000"/>
              <a:gd name="connsiteX651" fmla="*/ 3262542 w 9854218"/>
              <a:gd name="connsiteY651" fmla="*/ 6371084 h 10287000"/>
              <a:gd name="connsiteX652" fmla="*/ 3286976 w 9854218"/>
              <a:gd name="connsiteY652" fmla="*/ 6377040 h 10287000"/>
              <a:gd name="connsiteX653" fmla="*/ 3321210 w 9854218"/>
              <a:gd name="connsiteY653" fmla="*/ 6501911 h 10287000"/>
              <a:gd name="connsiteX654" fmla="*/ 3373146 w 9854218"/>
              <a:gd name="connsiteY654" fmla="*/ 6628508 h 10287000"/>
              <a:gd name="connsiteX655" fmla="*/ 3379682 w 9854218"/>
              <a:gd name="connsiteY655" fmla="*/ 6707784 h 10287000"/>
              <a:gd name="connsiteX656" fmla="*/ 3420848 w 9854218"/>
              <a:gd name="connsiteY656" fmla="*/ 6761841 h 10287000"/>
              <a:gd name="connsiteX657" fmla="*/ 3492018 w 9854218"/>
              <a:gd name="connsiteY657" fmla="*/ 6947505 h 10287000"/>
              <a:gd name="connsiteX658" fmla="*/ 3537221 w 9854218"/>
              <a:gd name="connsiteY658" fmla="*/ 7069871 h 10287000"/>
              <a:gd name="connsiteX659" fmla="*/ 3534720 w 9854218"/>
              <a:gd name="connsiteY659" fmla="*/ 7058904 h 10287000"/>
              <a:gd name="connsiteX660" fmla="*/ 3536454 w 9854218"/>
              <a:gd name="connsiteY660" fmla="*/ 7041201 h 10287000"/>
              <a:gd name="connsiteX661" fmla="*/ 3545687 w 9854218"/>
              <a:gd name="connsiteY661" fmla="*/ 7056398 h 10287000"/>
              <a:gd name="connsiteX662" fmla="*/ 3556652 w 9854218"/>
              <a:gd name="connsiteY662" fmla="*/ 7053894 h 10287000"/>
              <a:gd name="connsiteX663" fmla="*/ 3557422 w 9854218"/>
              <a:gd name="connsiteY663" fmla="*/ 7082565 h 10287000"/>
              <a:gd name="connsiteX664" fmla="*/ 3559922 w 9854218"/>
              <a:gd name="connsiteY664" fmla="*/ 7093532 h 10287000"/>
              <a:gd name="connsiteX665" fmla="*/ 3558190 w 9854218"/>
              <a:gd name="connsiteY665" fmla="*/ 7111235 h 10287000"/>
              <a:gd name="connsiteX666" fmla="*/ 3542222 w 9854218"/>
              <a:gd name="connsiteY666" fmla="*/ 7091805 h 10287000"/>
              <a:gd name="connsiteX667" fmla="*/ 3516058 w 9854218"/>
              <a:gd name="connsiteY667" fmla="*/ 7103550 h 10287000"/>
              <a:gd name="connsiteX668" fmla="*/ 3433152 w 9854218"/>
              <a:gd name="connsiteY668" fmla="*/ 6891720 h 10287000"/>
              <a:gd name="connsiteX669" fmla="*/ 3366216 w 9854218"/>
              <a:gd name="connsiteY669" fmla="*/ 6699320 h 10287000"/>
              <a:gd name="connsiteX670" fmla="*/ 3353518 w 9854218"/>
              <a:gd name="connsiteY670" fmla="*/ 6719529 h 10287000"/>
              <a:gd name="connsiteX671" fmla="*/ 3299850 w 9854218"/>
              <a:gd name="connsiteY671" fmla="*/ 6610635 h 10287000"/>
              <a:gd name="connsiteX672" fmla="*/ 3258880 w 9854218"/>
              <a:gd name="connsiteY672" fmla="*/ 6481532 h 10287000"/>
              <a:gd name="connsiteX673" fmla="*/ 3243110 w 9854218"/>
              <a:gd name="connsiteY673" fmla="*/ 6387060 h 10287000"/>
              <a:gd name="connsiteX674" fmla="*/ 3225413 w 9854218"/>
              <a:gd name="connsiteY674" fmla="*/ 6385334 h 10287000"/>
              <a:gd name="connsiteX675" fmla="*/ 3193292 w 9854218"/>
              <a:gd name="connsiteY675" fmla="*/ 6257094 h 10287000"/>
              <a:gd name="connsiteX676" fmla="*/ 3186686 w 9854218"/>
              <a:gd name="connsiteY676" fmla="*/ 6225378 h 10287000"/>
              <a:gd name="connsiteX677" fmla="*/ 3176492 w 9854218"/>
              <a:gd name="connsiteY677" fmla="*/ 6225662 h 10287000"/>
              <a:gd name="connsiteX678" fmla="*/ 3162320 w 9854218"/>
              <a:gd name="connsiteY678" fmla="*/ 6199470 h 10287000"/>
              <a:gd name="connsiteX679" fmla="*/ 3154300 w 9854218"/>
              <a:gd name="connsiteY679" fmla="*/ 6149984 h 10287000"/>
              <a:gd name="connsiteX680" fmla="*/ 2993406 w 9854218"/>
              <a:gd name="connsiteY680" fmla="*/ 4859490 h 10287000"/>
              <a:gd name="connsiteX681" fmla="*/ 2966222 w 9854218"/>
              <a:gd name="connsiteY681" fmla="*/ 4796178 h 10287000"/>
              <a:gd name="connsiteX682" fmla="*/ 175099 w 9854218"/>
              <a:gd name="connsiteY682" fmla="*/ 4684419 h 10287000"/>
              <a:gd name="connsiteX683" fmla="*/ 171418 w 9854218"/>
              <a:gd name="connsiteY683" fmla="*/ 4693523 h 10287000"/>
              <a:gd name="connsiteX684" fmla="*/ 166832 w 9854218"/>
              <a:gd name="connsiteY684" fmla="*/ 4715702 h 10287000"/>
              <a:gd name="connsiteX685" fmla="*/ 154717 w 9854218"/>
              <a:gd name="connsiteY685" fmla="*/ 4696059 h 10287000"/>
              <a:gd name="connsiteX686" fmla="*/ 153653 w 9854218"/>
              <a:gd name="connsiteY686" fmla="*/ 4696379 h 10287000"/>
              <a:gd name="connsiteX687" fmla="*/ 162041 w 9854218"/>
              <a:gd name="connsiteY687" fmla="*/ 4772906 h 10287000"/>
              <a:gd name="connsiteX688" fmla="*/ 169337 w 9854218"/>
              <a:gd name="connsiteY688" fmla="*/ 4750575 h 10287000"/>
              <a:gd name="connsiteX689" fmla="*/ 174475 w 9854218"/>
              <a:gd name="connsiteY689" fmla="*/ 4695869 h 10287000"/>
              <a:gd name="connsiteX690" fmla="*/ 1004585 w 9854218"/>
              <a:gd name="connsiteY690" fmla="*/ 4636356 h 10287000"/>
              <a:gd name="connsiteX691" fmla="*/ 970019 w 9854218"/>
              <a:gd name="connsiteY691" fmla="*/ 4725380 h 10287000"/>
              <a:gd name="connsiteX692" fmla="*/ 965716 w 9854218"/>
              <a:gd name="connsiteY692" fmla="*/ 4750385 h 10287000"/>
              <a:gd name="connsiteX693" fmla="*/ 970034 w 9854218"/>
              <a:gd name="connsiteY693" fmla="*/ 4774376 h 10287000"/>
              <a:gd name="connsiteX694" fmla="*/ 965494 w 9854218"/>
              <a:gd name="connsiteY694" fmla="*/ 4831253 h 10287000"/>
              <a:gd name="connsiteX695" fmla="*/ 954268 w 9854218"/>
              <a:gd name="connsiteY695" fmla="*/ 4826603 h 10287000"/>
              <a:gd name="connsiteX696" fmla="*/ 953048 w 9854218"/>
              <a:gd name="connsiteY696" fmla="*/ 4824008 h 10287000"/>
              <a:gd name="connsiteX697" fmla="*/ 950050 w 9854218"/>
              <a:gd name="connsiteY697" fmla="*/ 4841435 h 10287000"/>
              <a:gd name="connsiteX698" fmla="*/ 943958 w 9854218"/>
              <a:gd name="connsiteY698" fmla="*/ 4841435 h 10287000"/>
              <a:gd name="connsiteX699" fmla="*/ 931352 w 9854218"/>
              <a:gd name="connsiteY699" fmla="*/ 4963230 h 10287000"/>
              <a:gd name="connsiteX700" fmla="*/ 929729 w 9854218"/>
              <a:gd name="connsiteY700" fmla="*/ 5122931 h 10287000"/>
              <a:gd name="connsiteX701" fmla="*/ 948533 w 9854218"/>
              <a:gd name="connsiteY701" fmla="*/ 5133290 h 10287000"/>
              <a:gd name="connsiteX702" fmla="*/ 948890 w 9854218"/>
              <a:gd name="connsiteY702" fmla="*/ 5243817 h 10287000"/>
              <a:gd name="connsiteX703" fmla="*/ 963448 w 9854218"/>
              <a:gd name="connsiteY703" fmla="*/ 5359716 h 10287000"/>
              <a:gd name="connsiteX704" fmla="*/ 951149 w 9854218"/>
              <a:gd name="connsiteY704" fmla="*/ 5426495 h 10287000"/>
              <a:gd name="connsiteX705" fmla="*/ 973013 w 9854218"/>
              <a:gd name="connsiteY705" fmla="*/ 5480220 h 10287000"/>
              <a:gd name="connsiteX706" fmla="*/ 974866 w 9854218"/>
              <a:gd name="connsiteY706" fmla="*/ 5553570 h 10287000"/>
              <a:gd name="connsiteX707" fmla="*/ 983561 w 9854218"/>
              <a:gd name="connsiteY707" fmla="*/ 5607579 h 10287000"/>
              <a:gd name="connsiteX708" fmla="*/ 983264 w 9854218"/>
              <a:gd name="connsiteY708" fmla="*/ 5603807 h 10287000"/>
              <a:gd name="connsiteX709" fmla="*/ 988007 w 9854218"/>
              <a:gd name="connsiteY709" fmla="*/ 5562681 h 10287000"/>
              <a:gd name="connsiteX710" fmla="*/ 1013318 w 9854218"/>
              <a:gd name="connsiteY710" fmla="*/ 5638604 h 10287000"/>
              <a:gd name="connsiteX711" fmla="*/ 1000663 w 9854218"/>
              <a:gd name="connsiteY711" fmla="*/ 5474109 h 10287000"/>
              <a:gd name="connsiteX712" fmla="*/ 1051279 w 9854218"/>
              <a:gd name="connsiteY712" fmla="*/ 5423496 h 10287000"/>
              <a:gd name="connsiteX713" fmla="*/ 1051136 w 9854218"/>
              <a:gd name="connsiteY713" fmla="*/ 5420049 h 10287000"/>
              <a:gd name="connsiteX714" fmla="*/ 1044272 w 9854218"/>
              <a:gd name="connsiteY714" fmla="*/ 5328966 h 10287000"/>
              <a:gd name="connsiteX715" fmla="*/ 1037272 w 9854218"/>
              <a:gd name="connsiteY715" fmla="*/ 5223147 h 10287000"/>
              <a:gd name="connsiteX716" fmla="*/ 1019735 w 9854218"/>
              <a:gd name="connsiteY716" fmla="*/ 5239334 h 10287000"/>
              <a:gd name="connsiteX717" fmla="*/ 996383 w 9854218"/>
              <a:gd name="connsiteY717" fmla="*/ 5120201 h 10287000"/>
              <a:gd name="connsiteX718" fmla="*/ 990572 w 9854218"/>
              <a:gd name="connsiteY718" fmla="*/ 4984880 h 10287000"/>
              <a:gd name="connsiteX719" fmla="*/ 1000037 w 9854218"/>
              <a:gd name="connsiteY719" fmla="*/ 4889568 h 10287000"/>
              <a:gd name="connsiteX720" fmla="*/ 983404 w 9854218"/>
              <a:gd name="connsiteY720" fmla="*/ 4883276 h 10287000"/>
              <a:gd name="connsiteX721" fmla="*/ 1004594 w 9854218"/>
              <a:gd name="connsiteY721" fmla="*/ 4636457 h 10287000"/>
              <a:gd name="connsiteX722" fmla="*/ 149099 w 9854218"/>
              <a:gd name="connsiteY722" fmla="*/ 4457675 h 10287000"/>
              <a:gd name="connsiteX723" fmla="*/ 143266 w 9854218"/>
              <a:gd name="connsiteY723" fmla="*/ 4491044 h 10287000"/>
              <a:gd name="connsiteX724" fmla="*/ 143735 w 9854218"/>
              <a:gd name="connsiteY724" fmla="*/ 4525754 h 10287000"/>
              <a:gd name="connsiteX725" fmla="*/ 149555 w 9854218"/>
              <a:gd name="connsiteY725" fmla="*/ 4628400 h 10287000"/>
              <a:gd name="connsiteX726" fmla="*/ 152983 w 9854218"/>
              <a:gd name="connsiteY726" fmla="*/ 4628075 h 10287000"/>
              <a:gd name="connsiteX727" fmla="*/ 169382 w 9854218"/>
              <a:gd name="connsiteY727" fmla="*/ 4644875 h 10287000"/>
              <a:gd name="connsiteX728" fmla="*/ 177158 w 9854218"/>
              <a:gd name="connsiteY728" fmla="*/ 4646628 h 10287000"/>
              <a:gd name="connsiteX729" fmla="*/ 178010 w 9854218"/>
              <a:gd name="connsiteY729" fmla="*/ 4630940 h 10287000"/>
              <a:gd name="connsiteX730" fmla="*/ 193639 w 9854218"/>
              <a:gd name="connsiteY730" fmla="*/ 4527261 h 10287000"/>
              <a:gd name="connsiteX731" fmla="*/ 183061 w 9854218"/>
              <a:gd name="connsiteY731" fmla="*/ 4491354 h 10287000"/>
              <a:gd name="connsiteX732" fmla="*/ 184220 w 9854218"/>
              <a:gd name="connsiteY732" fmla="*/ 4484595 h 10287000"/>
              <a:gd name="connsiteX733" fmla="*/ 164446 w 9854218"/>
              <a:gd name="connsiteY733" fmla="*/ 4477784 h 10287000"/>
              <a:gd name="connsiteX734" fmla="*/ 1160026 w 9854218"/>
              <a:gd name="connsiteY734" fmla="*/ 4212987 h 10287000"/>
              <a:gd name="connsiteX735" fmla="*/ 1147762 w 9854218"/>
              <a:gd name="connsiteY735" fmla="*/ 4244943 h 10287000"/>
              <a:gd name="connsiteX736" fmla="*/ 1127200 w 9854218"/>
              <a:gd name="connsiteY736" fmla="*/ 4297337 h 10287000"/>
              <a:gd name="connsiteX737" fmla="*/ 1101892 w 9854218"/>
              <a:gd name="connsiteY737" fmla="*/ 4525101 h 10287000"/>
              <a:gd name="connsiteX738" fmla="*/ 1089239 w 9854218"/>
              <a:gd name="connsiteY738" fmla="*/ 4474485 h 10287000"/>
              <a:gd name="connsiteX739" fmla="*/ 1066336 w 9854218"/>
              <a:gd name="connsiteY739" fmla="*/ 4519083 h 10287000"/>
              <a:gd name="connsiteX740" fmla="*/ 1064863 w 9854218"/>
              <a:gd name="connsiteY740" fmla="*/ 4537541 h 10287000"/>
              <a:gd name="connsiteX741" fmla="*/ 1057318 w 9854218"/>
              <a:gd name="connsiteY741" fmla="*/ 4539261 h 10287000"/>
              <a:gd name="connsiteX742" fmla="*/ 1056508 w 9854218"/>
              <a:gd name="connsiteY742" fmla="*/ 4538223 h 10287000"/>
              <a:gd name="connsiteX743" fmla="*/ 1047917 w 9854218"/>
              <a:gd name="connsiteY743" fmla="*/ 4554953 h 10287000"/>
              <a:gd name="connsiteX744" fmla="*/ 1037087 w 9854218"/>
              <a:gd name="connsiteY744" fmla="*/ 4575152 h 10287000"/>
              <a:gd name="connsiteX745" fmla="*/ 1033973 w 9854218"/>
              <a:gd name="connsiteY745" fmla="*/ 4605788 h 10287000"/>
              <a:gd name="connsiteX746" fmla="*/ 1022969 w 9854218"/>
              <a:gd name="connsiteY746" fmla="*/ 4879224 h 10287000"/>
              <a:gd name="connsiteX747" fmla="*/ 1044995 w 9854218"/>
              <a:gd name="connsiteY747" fmla="*/ 4891359 h 10287000"/>
              <a:gd name="connsiteX748" fmla="*/ 1045415 w 9854218"/>
              <a:gd name="connsiteY748" fmla="*/ 5020836 h 10287000"/>
              <a:gd name="connsiteX749" fmla="*/ 1045849 w 9854218"/>
              <a:gd name="connsiteY749" fmla="*/ 5079956 h 10287000"/>
              <a:gd name="connsiteX750" fmla="*/ 1053521 w 9854218"/>
              <a:gd name="connsiteY750" fmla="*/ 5115344 h 10287000"/>
              <a:gd name="connsiteX751" fmla="*/ 1054442 w 9854218"/>
              <a:gd name="connsiteY751" fmla="*/ 5115068 h 10287000"/>
              <a:gd name="connsiteX752" fmla="*/ 1051282 w 9854218"/>
              <a:gd name="connsiteY752" fmla="*/ 5081852 h 10287000"/>
              <a:gd name="connsiteX753" fmla="*/ 1101892 w 9854218"/>
              <a:gd name="connsiteY753" fmla="*/ 5119812 h 10287000"/>
              <a:gd name="connsiteX754" fmla="*/ 1228429 w 9854218"/>
              <a:gd name="connsiteY754" fmla="*/ 5448803 h 10287000"/>
              <a:gd name="connsiteX755" fmla="*/ 1223684 w 9854218"/>
              <a:gd name="connsiteY755" fmla="*/ 5338083 h 10287000"/>
              <a:gd name="connsiteX756" fmla="*/ 1227343 w 9854218"/>
              <a:gd name="connsiteY756" fmla="*/ 5267367 h 10287000"/>
              <a:gd name="connsiteX757" fmla="*/ 1220456 w 9854218"/>
              <a:gd name="connsiteY757" fmla="*/ 5226296 h 10287000"/>
              <a:gd name="connsiteX758" fmla="*/ 1216210 w 9854218"/>
              <a:gd name="connsiteY758" fmla="*/ 5121995 h 10287000"/>
              <a:gd name="connsiteX759" fmla="*/ 1201873 w 9854218"/>
              <a:gd name="connsiteY759" fmla="*/ 4918788 h 10287000"/>
              <a:gd name="connsiteX760" fmla="*/ 1184335 w 9854218"/>
              <a:gd name="connsiteY760" fmla="*/ 4934976 h 10287000"/>
              <a:gd name="connsiteX761" fmla="*/ 1160984 w 9854218"/>
              <a:gd name="connsiteY761" fmla="*/ 4815842 h 10287000"/>
              <a:gd name="connsiteX762" fmla="*/ 1155173 w 9854218"/>
              <a:gd name="connsiteY762" fmla="*/ 4680522 h 10287000"/>
              <a:gd name="connsiteX763" fmla="*/ 1164637 w 9854218"/>
              <a:gd name="connsiteY763" fmla="*/ 4585209 h 10287000"/>
              <a:gd name="connsiteX764" fmla="*/ 1148003 w 9854218"/>
              <a:gd name="connsiteY764" fmla="*/ 4578918 h 10287000"/>
              <a:gd name="connsiteX765" fmla="*/ 1169194 w 9854218"/>
              <a:gd name="connsiteY765" fmla="*/ 4332098 h 10287000"/>
              <a:gd name="connsiteX766" fmla="*/ 1158937 w 9854218"/>
              <a:gd name="connsiteY766" fmla="*/ 4219817 h 10287000"/>
              <a:gd name="connsiteX767" fmla="*/ 91588 w 9854218"/>
              <a:gd name="connsiteY767" fmla="*/ 4168734 h 10287000"/>
              <a:gd name="connsiteX768" fmla="*/ 83972 w 9854218"/>
              <a:gd name="connsiteY768" fmla="*/ 4316366 h 10287000"/>
              <a:gd name="connsiteX769" fmla="*/ 74405 w 9854218"/>
              <a:gd name="connsiteY769" fmla="*/ 4340697 h 10287000"/>
              <a:gd name="connsiteX770" fmla="*/ 82370 w 9854218"/>
              <a:gd name="connsiteY770" fmla="*/ 4347356 h 10287000"/>
              <a:gd name="connsiteX771" fmla="*/ 83972 w 9854218"/>
              <a:gd name="connsiteY771" fmla="*/ 4316366 h 10287000"/>
              <a:gd name="connsiteX772" fmla="*/ 86419 w 9854218"/>
              <a:gd name="connsiteY772" fmla="*/ 4310133 h 10287000"/>
              <a:gd name="connsiteX773" fmla="*/ 95689 w 9854218"/>
              <a:gd name="connsiteY773" fmla="*/ 4331417 h 10287000"/>
              <a:gd name="connsiteX774" fmla="*/ 100619 w 9854218"/>
              <a:gd name="connsiteY774" fmla="*/ 4335539 h 10287000"/>
              <a:gd name="connsiteX775" fmla="*/ 104017 w 9854218"/>
              <a:gd name="connsiteY775" fmla="*/ 4168869 h 10287000"/>
              <a:gd name="connsiteX776" fmla="*/ 93514 w 9854218"/>
              <a:gd name="connsiteY776" fmla="*/ 4171199 h 10287000"/>
              <a:gd name="connsiteX777" fmla="*/ 1747226 w 9854218"/>
              <a:gd name="connsiteY777" fmla="*/ 4145492 h 10287000"/>
              <a:gd name="connsiteX778" fmla="*/ 1747224 w 9854218"/>
              <a:gd name="connsiteY778" fmla="*/ 4196109 h 10287000"/>
              <a:gd name="connsiteX779" fmla="*/ 1734570 w 9854218"/>
              <a:gd name="connsiteY779" fmla="*/ 4221414 h 10287000"/>
              <a:gd name="connsiteX780" fmla="*/ 1734570 w 9854218"/>
              <a:gd name="connsiteY780" fmla="*/ 4208762 h 10287000"/>
              <a:gd name="connsiteX781" fmla="*/ 1734570 w 9854218"/>
              <a:gd name="connsiteY781" fmla="*/ 4196109 h 10287000"/>
              <a:gd name="connsiteX782" fmla="*/ 1734570 w 9854218"/>
              <a:gd name="connsiteY782" fmla="*/ 4183452 h 10287000"/>
              <a:gd name="connsiteX783" fmla="*/ 1747226 w 9854218"/>
              <a:gd name="connsiteY783" fmla="*/ 4145492 h 10287000"/>
              <a:gd name="connsiteX784" fmla="*/ 302197 w 9854218"/>
              <a:gd name="connsiteY784" fmla="*/ 4128171 h 10287000"/>
              <a:gd name="connsiteX785" fmla="*/ 270673 w 9854218"/>
              <a:gd name="connsiteY785" fmla="*/ 4206978 h 10287000"/>
              <a:gd name="connsiteX786" fmla="*/ 244402 w 9854218"/>
              <a:gd name="connsiteY786" fmla="*/ 4427628 h 10287000"/>
              <a:gd name="connsiteX787" fmla="*/ 233195 w 9854218"/>
              <a:gd name="connsiteY787" fmla="*/ 4459299 h 10287000"/>
              <a:gd name="connsiteX788" fmla="*/ 228695 w 9854218"/>
              <a:gd name="connsiteY788" fmla="*/ 4527801 h 10287000"/>
              <a:gd name="connsiteX789" fmla="*/ 220168 w 9854218"/>
              <a:gd name="connsiteY789" fmla="*/ 4693059 h 10287000"/>
              <a:gd name="connsiteX790" fmla="*/ 210602 w 9854218"/>
              <a:gd name="connsiteY790" fmla="*/ 4717389 h 10287000"/>
              <a:gd name="connsiteX791" fmla="*/ 218566 w 9854218"/>
              <a:gd name="connsiteY791" fmla="*/ 4724043 h 10287000"/>
              <a:gd name="connsiteX792" fmla="*/ 220168 w 9854218"/>
              <a:gd name="connsiteY792" fmla="*/ 4693059 h 10287000"/>
              <a:gd name="connsiteX793" fmla="*/ 222616 w 9854218"/>
              <a:gd name="connsiteY793" fmla="*/ 4686827 h 10287000"/>
              <a:gd name="connsiteX794" fmla="*/ 231886 w 9854218"/>
              <a:gd name="connsiteY794" fmla="*/ 4708109 h 10287000"/>
              <a:gd name="connsiteX795" fmla="*/ 239851 w 9854218"/>
              <a:gd name="connsiteY795" fmla="*/ 4714763 h 10287000"/>
              <a:gd name="connsiteX796" fmla="*/ 292363 w 9854218"/>
              <a:gd name="connsiteY796" fmla="*/ 4312007 h 10287000"/>
              <a:gd name="connsiteX797" fmla="*/ 323828 w 9854218"/>
              <a:gd name="connsiteY797" fmla="*/ 4208169 h 10287000"/>
              <a:gd name="connsiteX798" fmla="*/ 322393 w 9854218"/>
              <a:gd name="connsiteY798" fmla="*/ 4195155 h 10287000"/>
              <a:gd name="connsiteX799" fmla="*/ 302197 w 9854218"/>
              <a:gd name="connsiteY799" fmla="*/ 4128171 h 10287000"/>
              <a:gd name="connsiteX800" fmla="*/ 136856 w 9854218"/>
              <a:gd name="connsiteY800" fmla="*/ 4085625 h 10287000"/>
              <a:gd name="connsiteX801" fmla="*/ 122686 w 9854218"/>
              <a:gd name="connsiteY801" fmla="*/ 4126770 h 10287000"/>
              <a:gd name="connsiteX802" fmla="*/ 116063 w 9854218"/>
              <a:gd name="connsiteY802" fmla="*/ 4254851 h 10287000"/>
              <a:gd name="connsiteX803" fmla="*/ 115835 w 9854218"/>
              <a:gd name="connsiteY803" fmla="*/ 4265180 h 10287000"/>
              <a:gd name="connsiteX804" fmla="*/ 132179 w 9854218"/>
              <a:gd name="connsiteY804" fmla="*/ 4167393 h 10287000"/>
              <a:gd name="connsiteX805" fmla="*/ 132100 w 9854218"/>
              <a:gd name="connsiteY805" fmla="*/ 4159281 h 10287000"/>
              <a:gd name="connsiteX806" fmla="*/ 146296 w 9854218"/>
              <a:gd name="connsiteY806" fmla="*/ 3904146 h 10287000"/>
              <a:gd name="connsiteX807" fmla="*/ 139528 w 9854218"/>
              <a:gd name="connsiteY807" fmla="*/ 3914934 h 10287000"/>
              <a:gd name="connsiteX808" fmla="*/ 142351 w 9854218"/>
              <a:gd name="connsiteY808" fmla="*/ 3988856 h 10287000"/>
              <a:gd name="connsiteX809" fmla="*/ 142147 w 9854218"/>
              <a:gd name="connsiteY809" fmla="*/ 4003731 h 10287000"/>
              <a:gd name="connsiteX810" fmla="*/ 148504 w 9854218"/>
              <a:gd name="connsiteY810" fmla="*/ 3905261 h 10287000"/>
              <a:gd name="connsiteX811" fmla="*/ 166543 w 9854218"/>
              <a:gd name="connsiteY811" fmla="*/ 3359468 h 10287000"/>
              <a:gd name="connsiteX812" fmla="*/ 161255 w 9854218"/>
              <a:gd name="connsiteY812" fmla="*/ 3361278 h 10287000"/>
              <a:gd name="connsiteX813" fmla="*/ 150472 w 9854218"/>
              <a:gd name="connsiteY813" fmla="*/ 3399543 h 10287000"/>
              <a:gd name="connsiteX814" fmla="*/ 154664 w 9854218"/>
              <a:gd name="connsiteY814" fmla="*/ 3409040 h 10287000"/>
              <a:gd name="connsiteX815" fmla="*/ 159973 w 9854218"/>
              <a:gd name="connsiteY815" fmla="*/ 3395351 h 10287000"/>
              <a:gd name="connsiteX816" fmla="*/ 164165 w 9854218"/>
              <a:gd name="connsiteY816" fmla="*/ 3404847 h 10287000"/>
              <a:gd name="connsiteX817" fmla="*/ 168355 w 9854218"/>
              <a:gd name="connsiteY817" fmla="*/ 3414344 h 10287000"/>
              <a:gd name="connsiteX818" fmla="*/ 163045 w 9854218"/>
              <a:gd name="connsiteY818" fmla="*/ 3428033 h 10287000"/>
              <a:gd name="connsiteX819" fmla="*/ 153542 w 9854218"/>
              <a:gd name="connsiteY819" fmla="*/ 3432227 h 10287000"/>
              <a:gd name="connsiteX820" fmla="*/ 150184 w 9854218"/>
              <a:gd name="connsiteY820" fmla="*/ 3501785 h 10287000"/>
              <a:gd name="connsiteX821" fmla="*/ 145991 w 9854218"/>
              <a:gd name="connsiteY821" fmla="*/ 3492288 h 10287000"/>
              <a:gd name="connsiteX822" fmla="*/ 144872 w 9854218"/>
              <a:gd name="connsiteY822" fmla="*/ 3515475 h 10287000"/>
              <a:gd name="connsiteX823" fmla="*/ 139562 w 9854218"/>
              <a:gd name="connsiteY823" fmla="*/ 3529161 h 10287000"/>
              <a:gd name="connsiteX824" fmla="*/ 135371 w 9854218"/>
              <a:gd name="connsiteY824" fmla="*/ 3519663 h 10287000"/>
              <a:gd name="connsiteX825" fmla="*/ 131180 w 9854218"/>
              <a:gd name="connsiteY825" fmla="*/ 3510168 h 10287000"/>
              <a:gd name="connsiteX826" fmla="*/ 85049 w 9854218"/>
              <a:gd name="connsiteY826" fmla="*/ 3791483 h 10287000"/>
              <a:gd name="connsiteX827" fmla="*/ 153794 w 9854218"/>
              <a:gd name="connsiteY827" fmla="*/ 3715758 h 10287000"/>
              <a:gd name="connsiteX828" fmla="*/ 156463 w 9854218"/>
              <a:gd name="connsiteY828" fmla="*/ 3768831 h 10287000"/>
              <a:gd name="connsiteX829" fmla="*/ 166171 w 9854218"/>
              <a:gd name="connsiteY829" fmla="*/ 3765864 h 10287000"/>
              <a:gd name="connsiteX830" fmla="*/ 197119 w 9854218"/>
              <a:gd name="connsiteY830" fmla="*/ 3566031 h 10287000"/>
              <a:gd name="connsiteX831" fmla="*/ 236113 w 9854218"/>
              <a:gd name="connsiteY831" fmla="*/ 3380820 h 10287000"/>
              <a:gd name="connsiteX832" fmla="*/ 224242 w 9854218"/>
              <a:gd name="connsiteY832" fmla="*/ 3412373 h 10287000"/>
              <a:gd name="connsiteX833" fmla="*/ 203290 w 9854218"/>
              <a:gd name="connsiteY833" fmla="*/ 3364890 h 10287000"/>
              <a:gd name="connsiteX834" fmla="*/ 178976 w 9854218"/>
              <a:gd name="connsiteY834" fmla="*/ 3386964 h 10287000"/>
              <a:gd name="connsiteX835" fmla="*/ 166543 w 9854218"/>
              <a:gd name="connsiteY835" fmla="*/ 3359468 h 10287000"/>
              <a:gd name="connsiteX836" fmla="*/ 675232 w 9854218"/>
              <a:gd name="connsiteY836" fmla="*/ 2205345 h 10287000"/>
              <a:gd name="connsiteX837" fmla="*/ 598391 w 9854218"/>
              <a:gd name="connsiteY837" fmla="*/ 2271671 h 10287000"/>
              <a:gd name="connsiteX838" fmla="*/ 595514 w 9854218"/>
              <a:gd name="connsiteY838" fmla="*/ 2273613 h 10287000"/>
              <a:gd name="connsiteX839" fmla="*/ 593956 w 9854218"/>
              <a:gd name="connsiteY839" fmla="*/ 2282829 h 10287000"/>
              <a:gd name="connsiteX840" fmla="*/ 575621 w 9854218"/>
              <a:gd name="connsiteY840" fmla="*/ 2365005 h 10287000"/>
              <a:gd name="connsiteX841" fmla="*/ 513883 w 9854218"/>
              <a:gd name="connsiteY841" fmla="*/ 2537843 h 10287000"/>
              <a:gd name="connsiteX842" fmla="*/ 507934 w 9854218"/>
              <a:gd name="connsiteY842" fmla="*/ 2563505 h 10287000"/>
              <a:gd name="connsiteX843" fmla="*/ 533374 w 9854218"/>
              <a:gd name="connsiteY843" fmla="*/ 2578352 h 10287000"/>
              <a:gd name="connsiteX844" fmla="*/ 580660 w 9854218"/>
              <a:gd name="connsiteY844" fmla="*/ 2562593 h 10287000"/>
              <a:gd name="connsiteX845" fmla="*/ 675232 w 9854218"/>
              <a:gd name="connsiteY845" fmla="*/ 2205345 h 10287000"/>
              <a:gd name="connsiteX846" fmla="*/ 523040 w 9854218"/>
              <a:gd name="connsiteY846" fmla="*/ 2200926 h 10287000"/>
              <a:gd name="connsiteX847" fmla="*/ 513322 w 9854218"/>
              <a:gd name="connsiteY847" fmla="*/ 2228223 h 10287000"/>
              <a:gd name="connsiteX848" fmla="*/ 461300 w 9854218"/>
              <a:gd name="connsiteY848" fmla="*/ 2354711 h 10287000"/>
              <a:gd name="connsiteX849" fmla="*/ 442297 w 9854218"/>
              <a:gd name="connsiteY849" fmla="*/ 2363097 h 10287000"/>
              <a:gd name="connsiteX850" fmla="*/ 412385 w 9854218"/>
              <a:gd name="connsiteY850" fmla="*/ 2501100 h 10287000"/>
              <a:gd name="connsiteX851" fmla="*/ 375211 w 9854218"/>
              <a:gd name="connsiteY851" fmla="*/ 2596926 h 10287000"/>
              <a:gd name="connsiteX852" fmla="*/ 251371 w 9854218"/>
              <a:gd name="connsiteY852" fmla="*/ 3139446 h 10287000"/>
              <a:gd name="connsiteX853" fmla="*/ 224819 w 9854218"/>
              <a:gd name="connsiteY853" fmla="*/ 3207893 h 10287000"/>
              <a:gd name="connsiteX854" fmla="*/ 226771 w 9854218"/>
              <a:gd name="connsiteY854" fmla="*/ 3263763 h 10287000"/>
              <a:gd name="connsiteX855" fmla="*/ 264502 w 9854218"/>
              <a:gd name="connsiteY855" fmla="*/ 3186482 h 10287000"/>
              <a:gd name="connsiteX856" fmla="*/ 277628 w 9854218"/>
              <a:gd name="connsiteY856" fmla="*/ 3183644 h 10287000"/>
              <a:gd name="connsiteX857" fmla="*/ 294317 w 9854218"/>
              <a:gd name="connsiteY857" fmla="*/ 3104372 h 10287000"/>
              <a:gd name="connsiteX858" fmla="*/ 407276 w 9854218"/>
              <a:gd name="connsiteY858" fmla="*/ 2646653 h 10287000"/>
              <a:gd name="connsiteX859" fmla="*/ 478208 w 9854218"/>
              <a:gd name="connsiteY859" fmla="*/ 2553563 h 10287000"/>
              <a:gd name="connsiteX860" fmla="*/ 495008 w 9854218"/>
              <a:gd name="connsiteY860" fmla="*/ 2558340 h 10287000"/>
              <a:gd name="connsiteX861" fmla="*/ 519655 w 9854218"/>
              <a:gd name="connsiteY861" fmla="*/ 2451215 h 10287000"/>
              <a:gd name="connsiteX862" fmla="*/ 490688 w 9854218"/>
              <a:gd name="connsiteY862" fmla="*/ 2414930 h 10287000"/>
              <a:gd name="connsiteX863" fmla="*/ 521407 w 9854218"/>
              <a:gd name="connsiteY863" fmla="*/ 2296610 h 10287000"/>
              <a:gd name="connsiteX864" fmla="*/ 522992 w 9854218"/>
              <a:gd name="connsiteY864" fmla="*/ 2284277 h 10287000"/>
              <a:gd name="connsiteX865" fmla="*/ 518692 w 9854218"/>
              <a:gd name="connsiteY865" fmla="*/ 2290899 h 10287000"/>
              <a:gd name="connsiteX866" fmla="*/ 517693 w 9854218"/>
              <a:gd name="connsiteY866" fmla="*/ 2292438 h 10287000"/>
              <a:gd name="connsiteX867" fmla="*/ 509698 w 9854218"/>
              <a:gd name="connsiteY867" fmla="*/ 2304755 h 10287000"/>
              <a:gd name="connsiteX868" fmla="*/ 503212 w 9854218"/>
              <a:gd name="connsiteY868" fmla="*/ 2274299 h 10287000"/>
              <a:gd name="connsiteX869" fmla="*/ 511207 w 9854218"/>
              <a:gd name="connsiteY869" fmla="*/ 2261982 h 10287000"/>
              <a:gd name="connsiteX870" fmla="*/ 521365 w 9854218"/>
              <a:gd name="connsiteY870" fmla="*/ 2259818 h 10287000"/>
              <a:gd name="connsiteX871" fmla="*/ 517589 w 9854218"/>
              <a:gd name="connsiteY871" fmla="*/ 2227290 h 10287000"/>
              <a:gd name="connsiteX872" fmla="*/ 609370 w 9854218"/>
              <a:gd name="connsiteY872" fmla="*/ 1937486 h 10287000"/>
              <a:gd name="connsiteX873" fmla="*/ 606925 w 9854218"/>
              <a:gd name="connsiteY873" fmla="*/ 1938728 h 10287000"/>
              <a:gd name="connsiteX874" fmla="*/ 600083 w 9854218"/>
              <a:gd name="connsiteY874" fmla="*/ 1963008 h 10287000"/>
              <a:gd name="connsiteX875" fmla="*/ 2354597 w 9854218"/>
              <a:gd name="connsiteY875" fmla="*/ 1627446 h 10287000"/>
              <a:gd name="connsiteX876" fmla="*/ 2353016 w 9854218"/>
              <a:gd name="connsiteY876" fmla="*/ 1638516 h 10287000"/>
              <a:gd name="connsiteX877" fmla="*/ 2347962 w 9854218"/>
              <a:gd name="connsiteY877" fmla="*/ 1639239 h 10287000"/>
              <a:gd name="connsiteX878" fmla="*/ 2453333 w 9854218"/>
              <a:gd name="connsiteY878" fmla="*/ 1504730 h 10287000"/>
              <a:gd name="connsiteX879" fmla="*/ 2443172 w 9854218"/>
              <a:gd name="connsiteY879" fmla="*/ 1513565 h 10287000"/>
              <a:gd name="connsiteX880" fmla="*/ 2433042 w 9854218"/>
              <a:gd name="connsiteY880" fmla="*/ 1543170 h 10287000"/>
              <a:gd name="connsiteX881" fmla="*/ 2455824 w 9854218"/>
              <a:gd name="connsiteY881" fmla="*/ 966746 h 10287000"/>
              <a:gd name="connsiteX882" fmla="*/ 2455824 w 9854218"/>
              <a:gd name="connsiteY882" fmla="*/ 969464 h 10287000"/>
              <a:gd name="connsiteX883" fmla="*/ 2443172 w 9854218"/>
              <a:gd name="connsiteY883" fmla="*/ 982118 h 10287000"/>
              <a:gd name="connsiteX884" fmla="*/ 1481994 w 9854218"/>
              <a:gd name="connsiteY884" fmla="*/ 366944 h 10287000"/>
              <a:gd name="connsiteX885" fmla="*/ 1467562 w 9854218"/>
              <a:gd name="connsiteY885" fmla="*/ 370847 h 10287000"/>
              <a:gd name="connsiteX886" fmla="*/ 1367948 w 9854218"/>
              <a:gd name="connsiteY886" fmla="*/ 551256 h 10287000"/>
              <a:gd name="connsiteX887" fmla="*/ 1240025 w 9854218"/>
              <a:gd name="connsiteY887" fmla="*/ 748308 h 10287000"/>
              <a:gd name="connsiteX888" fmla="*/ 1219709 w 9854218"/>
              <a:gd name="connsiteY888" fmla="*/ 752634 h 10287000"/>
              <a:gd name="connsiteX889" fmla="*/ 1162235 w 9854218"/>
              <a:gd name="connsiteY889" fmla="*/ 881616 h 10287000"/>
              <a:gd name="connsiteX890" fmla="*/ 1106269 w 9854218"/>
              <a:gd name="connsiteY890" fmla="*/ 967827 h 10287000"/>
              <a:gd name="connsiteX891" fmla="*/ 1000045 w 9854218"/>
              <a:gd name="connsiteY891" fmla="*/ 1210668 h 10287000"/>
              <a:gd name="connsiteX892" fmla="*/ 959045 w 9854218"/>
              <a:gd name="connsiteY892" fmla="*/ 1289678 h 10287000"/>
              <a:gd name="connsiteX893" fmla="*/ 939901 w 9854218"/>
              <a:gd name="connsiteY893" fmla="*/ 1370676 h 10287000"/>
              <a:gd name="connsiteX894" fmla="*/ 927422 w 9854218"/>
              <a:gd name="connsiteY894" fmla="*/ 1538138 h 10287000"/>
              <a:gd name="connsiteX895" fmla="*/ 1289950 w 9854218"/>
              <a:gd name="connsiteY895" fmla="*/ 765854 h 10287000"/>
              <a:gd name="connsiteX896" fmla="*/ 1382551 w 9854218"/>
              <a:gd name="connsiteY896" fmla="*/ 560306 h 10287000"/>
              <a:gd name="connsiteX897" fmla="*/ 1487975 w 9854218"/>
              <a:gd name="connsiteY897" fmla="*/ 378446 h 10287000"/>
              <a:gd name="connsiteX898" fmla="*/ 1487231 w 9854218"/>
              <a:gd name="connsiteY898" fmla="*/ 375944 h 10287000"/>
              <a:gd name="connsiteX899" fmla="*/ 1481994 w 9854218"/>
              <a:gd name="connsiteY899" fmla="*/ 366944 h 10287000"/>
              <a:gd name="connsiteX900" fmla="*/ 2896330 w 9854218"/>
              <a:gd name="connsiteY900" fmla="*/ 0 h 10287000"/>
              <a:gd name="connsiteX901" fmla="*/ 3314054 w 9854218"/>
              <a:gd name="connsiteY901" fmla="*/ 0 h 10287000"/>
              <a:gd name="connsiteX902" fmla="*/ 3271984 w 9854218"/>
              <a:gd name="connsiteY902" fmla="*/ 44175 h 10287000"/>
              <a:gd name="connsiteX903" fmla="*/ 3215042 w 9854218"/>
              <a:gd name="connsiteY903" fmla="*/ 134331 h 10287000"/>
              <a:gd name="connsiteX904" fmla="*/ 3164426 w 9854218"/>
              <a:gd name="connsiteY904" fmla="*/ 159642 h 10287000"/>
              <a:gd name="connsiteX905" fmla="*/ 3164426 w 9854218"/>
              <a:gd name="connsiteY905" fmla="*/ 146985 h 10287000"/>
              <a:gd name="connsiteX906" fmla="*/ 3151772 w 9854218"/>
              <a:gd name="connsiteY906" fmla="*/ 146985 h 10287000"/>
              <a:gd name="connsiteX907" fmla="*/ 3139120 w 9854218"/>
              <a:gd name="connsiteY907" fmla="*/ 159641 h 10287000"/>
              <a:gd name="connsiteX908" fmla="*/ 3088506 w 9854218"/>
              <a:gd name="connsiteY908" fmla="*/ 222906 h 10287000"/>
              <a:gd name="connsiteX909" fmla="*/ 3088506 w 9854218"/>
              <a:gd name="connsiteY909" fmla="*/ 210252 h 10287000"/>
              <a:gd name="connsiteX910" fmla="*/ 3075852 w 9854218"/>
              <a:gd name="connsiteY910" fmla="*/ 210252 h 10287000"/>
              <a:gd name="connsiteX911" fmla="*/ 3063198 w 9854218"/>
              <a:gd name="connsiteY911" fmla="*/ 222906 h 10287000"/>
              <a:gd name="connsiteX912" fmla="*/ 3063197 w 9854218"/>
              <a:gd name="connsiteY912" fmla="*/ 235560 h 10287000"/>
              <a:gd name="connsiteX913" fmla="*/ 3037892 w 9854218"/>
              <a:gd name="connsiteY913" fmla="*/ 286175 h 10287000"/>
              <a:gd name="connsiteX914" fmla="*/ 3025236 w 9854218"/>
              <a:gd name="connsiteY914" fmla="*/ 298829 h 10287000"/>
              <a:gd name="connsiteX915" fmla="*/ 3012582 w 9854218"/>
              <a:gd name="connsiteY915" fmla="*/ 298827 h 10287000"/>
              <a:gd name="connsiteX916" fmla="*/ 2999930 w 9854218"/>
              <a:gd name="connsiteY916" fmla="*/ 311481 h 10287000"/>
              <a:gd name="connsiteX917" fmla="*/ 3012582 w 9854218"/>
              <a:gd name="connsiteY917" fmla="*/ 311481 h 10287000"/>
              <a:gd name="connsiteX918" fmla="*/ 3025236 w 9854218"/>
              <a:gd name="connsiteY918" fmla="*/ 311481 h 10287000"/>
              <a:gd name="connsiteX919" fmla="*/ 2936663 w 9854218"/>
              <a:gd name="connsiteY919" fmla="*/ 400056 h 10287000"/>
              <a:gd name="connsiteX920" fmla="*/ 2936662 w 9854218"/>
              <a:gd name="connsiteY920" fmla="*/ 387402 h 10287000"/>
              <a:gd name="connsiteX921" fmla="*/ 2949317 w 9854218"/>
              <a:gd name="connsiteY921" fmla="*/ 374747 h 10287000"/>
              <a:gd name="connsiteX922" fmla="*/ 2936662 w 9854218"/>
              <a:gd name="connsiteY922" fmla="*/ 374750 h 10287000"/>
              <a:gd name="connsiteX923" fmla="*/ 2949318 w 9854218"/>
              <a:gd name="connsiteY923" fmla="*/ 362094 h 10287000"/>
              <a:gd name="connsiteX924" fmla="*/ 2961968 w 9854218"/>
              <a:gd name="connsiteY924" fmla="*/ 362093 h 10287000"/>
              <a:gd name="connsiteX925" fmla="*/ 2961965 w 9854218"/>
              <a:gd name="connsiteY925" fmla="*/ 349442 h 10287000"/>
              <a:gd name="connsiteX926" fmla="*/ 2961968 w 9854218"/>
              <a:gd name="connsiteY926" fmla="*/ 336788 h 10287000"/>
              <a:gd name="connsiteX927" fmla="*/ 2949317 w 9854218"/>
              <a:gd name="connsiteY927" fmla="*/ 349442 h 10287000"/>
              <a:gd name="connsiteX928" fmla="*/ 2961965 w 9854218"/>
              <a:gd name="connsiteY928" fmla="*/ 298827 h 10287000"/>
              <a:gd name="connsiteX929" fmla="*/ 2974624 w 9854218"/>
              <a:gd name="connsiteY929" fmla="*/ 286175 h 10287000"/>
              <a:gd name="connsiteX930" fmla="*/ 2987278 w 9854218"/>
              <a:gd name="connsiteY930" fmla="*/ 286176 h 10287000"/>
              <a:gd name="connsiteX931" fmla="*/ 2999928 w 9854218"/>
              <a:gd name="connsiteY931" fmla="*/ 260870 h 10287000"/>
              <a:gd name="connsiteX932" fmla="*/ 2974622 w 9854218"/>
              <a:gd name="connsiteY932" fmla="*/ 260867 h 10287000"/>
              <a:gd name="connsiteX933" fmla="*/ 2961970 w 9854218"/>
              <a:gd name="connsiteY933" fmla="*/ 273521 h 10287000"/>
              <a:gd name="connsiteX934" fmla="*/ 2949317 w 9854218"/>
              <a:gd name="connsiteY934" fmla="*/ 286175 h 10287000"/>
              <a:gd name="connsiteX935" fmla="*/ 2924008 w 9854218"/>
              <a:gd name="connsiteY935" fmla="*/ 324135 h 10287000"/>
              <a:gd name="connsiteX936" fmla="*/ 2949317 w 9854218"/>
              <a:gd name="connsiteY936" fmla="*/ 311481 h 10287000"/>
              <a:gd name="connsiteX937" fmla="*/ 2961965 w 9854218"/>
              <a:gd name="connsiteY937" fmla="*/ 298827 h 10287000"/>
              <a:gd name="connsiteX938" fmla="*/ 2936662 w 9854218"/>
              <a:gd name="connsiteY938" fmla="*/ 349442 h 10287000"/>
              <a:gd name="connsiteX939" fmla="*/ 2924008 w 9854218"/>
              <a:gd name="connsiteY939" fmla="*/ 362096 h 10287000"/>
              <a:gd name="connsiteX940" fmla="*/ 2898702 w 9854218"/>
              <a:gd name="connsiteY940" fmla="*/ 374747 h 10287000"/>
              <a:gd name="connsiteX941" fmla="*/ 2911350 w 9854218"/>
              <a:gd name="connsiteY941" fmla="*/ 374747 h 10287000"/>
              <a:gd name="connsiteX942" fmla="*/ 2911354 w 9854218"/>
              <a:gd name="connsiteY942" fmla="*/ 387402 h 10287000"/>
              <a:gd name="connsiteX943" fmla="*/ 2911354 w 9854218"/>
              <a:gd name="connsiteY943" fmla="*/ 400059 h 10287000"/>
              <a:gd name="connsiteX944" fmla="*/ 2886048 w 9854218"/>
              <a:gd name="connsiteY944" fmla="*/ 425363 h 10287000"/>
              <a:gd name="connsiteX945" fmla="*/ 2911350 w 9854218"/>
              <a:gd name="connsiteY945" fmla="*/ 425363 h 10287000"/>
              <a:gd name="connsiteX946" fmla="*/ 2924008 w 9854218"/>
              <a:gd name="connsiteY946" fmla="*/ 412712 h 10287000"/>
              <a:gd name="connsiteX947" fmla="*/ 2873394 w 9854218"/>
              <a:gd name="connsiteY947" fmla="*/ 501282 h 10287000"/>
              <a:gd name="connsiteX948" fmla="*/ 2886047 w 9854218"/>
              <a:gd name="connsiteY948" fmla="*/ 450672 h 10287000"/>
              <a:gd name="connsiteX949" fmla="*/ 2848088 w 9854218"/>
              <a:gd name="connsiteY949" fmla="*/ 488633 h 10287000"/>
              <a:gd name="connsiteX950" fmla="*/ 2848086 w 9854218"/>
              <a:gd name="connsiteY950" fmla="*/ 475980 h 10287000"/>
              <a:gd name="connsiteX951" fmla="*/ 2860742 w 9854218"/>
              <a:gd name="connsiteY951" fmla="*/ 450671 h 10287000"/>
              <a:gd name="connsiteX952" fmla="*/ 2822778 w 9854218"/>
              <a:gd name="connsiteY952" fmla="*/ 475977 h 10287000"/>
              <a:gd name="connsiteX953" fmla="*/ 2810128 w 9854218"/>
              <a:gd name="connsiteY953" fmla="*/ 488631 h 10287000"/>
              <a:gd name="connsiteX954" fmla="*/ 2759512 w 9854218"/>
              <a:gd name="connsiteY954" fmla="*/ 539243 h 10287000"/>
              <a:gd name="connsiteX955" fmla="*/ 2797472 w 9854218"/>
              <a:gd name="connsiteY955" fmla="*/ 513938 h 10287000"/>
              <a:gd name="connsiteX956" fmla="*/ 2784818 w 9854218"/>
              <a:gd name="connsiteY956" fmla="*/ 526592 h 10287000"/>
              <a:gd name="connsiteX957" fmla="*/ 2772164 w 9854218"/>
              <a:gd name="connsiteY957" fmla="*/ 551898 h 10287000"/>
              <a:gd name="connsiteX958" fmla="*/ 2797474 w 9854218"/>
              <a:gd name="connsiteY958" fmla="*/ 539243 h 10287000"/>
              <a:gd name="connsiteX959" fmla="*/ 2810128 w 9854218"/>
              <a:gd name="connsiteY959" fmla="*/ 539243 h 10287000"/>
              <a:gd name="connsiteX960" fmla="*/ 2772166 w 9854218"/>
              <a:gd name="connsiteY960" fmla="*/ 602513 h 10287000"/>
              <a:gd name="connsiteX961" fmla="*/ 2721554 w 9854218"/>
              <a:gd name="connsiteY961" fmla="*/ 627818 h 10287000"/>
              <a:gd name="connsiteX962" fmla="*/ 2658284 w 9854218"/>
              <a:gd name="connsiteY962" fmla="*/ 703743 h 10287000"/>
              <a:gd name="connsiteX963" fmla="*/ 2658284 w 9854218"/>
              <a:gd name="connsiteY963" fmla="*/ 741699 h 10287000"/>
              <a:gd name="connsiteX964" fmla="*/ 2595016 w 9854218"/>
              <a:gd name="connsiteY964" fmla="*/ 779661 h 10287000"/>
              <a:gd name="connsiteX965" fmla="*/ 2488250 w 9854218"/>
              <a:gd name="connsiteY965" fmla="*/ 927351 h 10287000"/>
              <a:gd name="connsiteX966" fmla="*/ 2455824 w 9854218"/>
              <a:gd name="connsiteY966" fmla="*/ 966746 h 10287000"/>
              <a:gd name="connsiteX967" fmla="*/ 2455822 w 9854218"/>
              <a:gd name="connsiteY967" fmla="*/ 956810 h 10287000"/>
              <a:gd name="connsiteX968" fmla="*/ 2430518 w 9854218"/>
              <a:gd name="connsiteY968" fmla="*/ 969464 h 10287000"/>
              <a:gd name="connsiteX969" fmla="*/ 2417862 w 9854218"/>
              <a:gd name="connsiteY969" fmla="*/ 994773 h 10287000"/>
              <a:gd name="connsiteX970" fmla="*/ 2316635 w 9854218"/>
              <a:gd name="connsiteY970" fmla="*/ 1133960 h 10287000"/>
              <a:gd name="connsiteX971" fmla="*/ 2316635 w 9854218"/>
              <a:gd name="connsiteY971" fmla="*/ 1121304 h 10287000"/>
              <a:gd name="connsiteX972" fmla="*/ 2303984 w 9854218"/>
              <a:gd name="connsiteY972" fmla="*/ 1121304 h 10287000"/>
              <a:gd name="connsiteX973" fmla="*/ 2303984 w 9854218"/>
              <a:gd name="connsiteY973" fmla="*/ 1133960 h 10287000"/>
              <a:gd name="connsiteX974" fmla="*/ 2291328 w 9854218"/>
              <a:gd name="connsiteY974" fmla="*/ 1146614 h 10287000"/>
              <a:gd name="connsiteX975" fmla="*/ 2291330 w 9854218"/>
              <a:gd name="connsiteY975" fmla="*/ 1171919 h 10287000"/>
              <a:gd name="connsiteX976" fmla="*/ 2266020 w 9854218"/>
              <a:gd name="connsiteY976" fmla="*/ 1171919 h 10287000"/>
              <a:gd name="connsiteX977" fmla="*/ 2253370 w 9854218"/>
              <a:gd name="connsiteY977" fmla="*/ 1209881 h 10287000"/>
              <a:gd name="connsiteX978" fmla="*/ 2253368 w 9854218"/>
              <a:gd name="connsiteY978" fmla="*/ 1197225 h 10287000"/>
              <a:gd name="connsiteX979" fmla="*/ 2240712 w 9854218"/>
              <a:gd name="connsiteY979" fmla="*/ 1197225 h 10287000"/>
              <a:gd name="connsiteX980" fmla="*/ 2228060 w 9854218"/>
              <a:gd name="connsiteY980" fmla="*/ 1222535 h 10287000"/>
              <a:gd name="connsiteX981" fmla="*/ 2228062 w 9854218"/>
              <a:gd name="connsiteY981" fmla="*/ 1235190 h 10287000"/>
              <a:gd name="connsiteX982" fmla="*/ 2190100 w 9854218"/>
              <a:gd name="connsiteY982" fmla="*/ 1285800 h 10287000"/>
              <a:gd name="connsiteX983" fmla="*/ 2177446 w 9854218"/>
              <a:gd name="connsiteY983" fmla="*/ 1298454 h 10287000"/>
              <a:gd name="connsiteX984" fmla="*/ 2164790 w 9854218"/>
              <a:gd name="connsiteY984" fmla="*/ 1323761 h 10287000"/>
              <a:gd name="connsiteX985" fmla="*/ 2177447 w 9854218"/>
              <a:gd name="connsiteY985" fmla="*/ 1311110 h 10287000"/>
              <a:gd name="connsiteX986" fmla="*/ 2190096 w 9854218"/>
              <a:gd name="connsiteY986" fmla="*/ 1311111 h 10287000"/>
              <a:gd name="connsiteX987" fmla="*/ 2164793 w 9854218"/>
              <a:gd name="connsiteY987" fmla="*/ 1374375 h 10287000"/>
              <a:gd name="connsiteX988" fmla="*/ 2152140 w 9854218"/>
              <a:gd name="connsiteY988" fmla="*/ 1399685 h 10287000"/>
              <a:gd name="connsiteX989" fmla="*/ 2139485 w 9854218"/>
              <a:gd name="connsiteY989" fmla="*/ 1399683 h 10287000"/>
              <a:gd name="connsiteX990" fmla="*/ 2139485 w 9854218"/>
              <a:gd name="connsiteY990" fmla="*/ 1412336 h 10287000"/>
              <a:gd name="connsiteX991" fmla="*/ 2126834 w 9854218"/>
              <a:gd name="connsiteY991" fmla="*/ 1424993 h 10287000"/>
              <a:gd name="connsiteX992" fmla="*/ 2126832 w 9854218"/>
              <a:gd name="connsiteY992" fmla="*/ 1437641 h 10287000"/>
              <a:gd name="connsiteX993" fmla="*/ 2076220 w 9854218"/>
              <a:gd name="connsiteY993" fmla="*/ 1475606 h 10287000"/>
              <a:gd name="connsiteX994" fmla="*/ 2076220 w 9854218"/>
              <a:gd name="connsiteY994" fmla="*/ 1513566 h 10287000"/>
              <a:gd name="connsiteX995" fmla="*/ 2063564 w 9854218"/>
              <a:gd name="connsiteY995" fmla="*/ 1538871 h 10287000"/>
              <a:gd name="connsiteX996" fmla="*/ 2076215 w 9854218"/>
              <a:gd name="connsiteY996" fmla="*/ 1538868 h 10287000"/>
              <a:gd name="connsiteX997" fmla="*/ 2076218 w 9854218"/>
              <a:gd name="connsiteY997" fmla="*/ 1526216 h 10287000"/>
              <a:gd name="connsiteX998" fmla="*/ 2088868 w 9854218"/>
              <a:gd name="connsiteY998" fmla="*/ 1551525 h 10287000"/>
              <a:gd name="connsiteX999" fmla="*/ 1734570 w 9854218"/>
              <a:gd name="connsiteY999" fmla="*/ 2285429 h 10287000"/>
              <a:gd name="connsiteX1000" fmla="*/ 1683956 w 9854218"/>
              <a:gd name="connsiteY1000" fmla="*/ 2386655 h 10287000"/>
              <a:gd name="connsiteX1001" fmla="*/ 1645996 w 9854218"/>
              <a:gd name="connsiteY1001" fmla="*/ 2449923 h 10287000"/>
              <a:gd name="connsiteX1002" fmla="*/ 1620689 w 9854218"/>
              <a:gd name="connsiteY1002" fmla="*/ 2551154 h 10287000"/>
              <a:gd name="connsiteX1003" fmla="*/ 1506806 w 9854218"/>
              <a:gd name="connsiteY1003" fmla="*/ 2905451 h 10287000"/>
              <a:gd name="connsiteX1004" fmla="*/ 1494152 w 9854218"/>
              <a:gd name="connsiteY1004" fmla="*/ 2918102 h 10287000"/>
              <a:gd name="connsiteX1005" fmla="*/ 1494154 w 9854218"/>
              <a:gd name="connsiteY1005" fmla="*/ 2930757 h 10287000"/>
              <a:gd name="connsiteX1006" fmla="*/ 1506806 w 9854218"/>
              <a:gd name="connsiteY1006" fmla="*/ 2930756 h 10287000"/>
              <a:gd name="connsiteX1007" fmla="*/ 1506806 w 9854218"/>
              <a:gd name="connsiteY1007" fmla="*/ 2943410 h 10287000"/>
              <a:gd name="connsiteX1008" fmla="*/ 1494152 w 9854218"/>
              <a:gd name="connsiteY1008" fmla="*/ 2943410 h 10287000"/>
              <a:gd name="connsiteX1009" fmla="*/ 1456192 w 9854218"/>
              <a:gd name="connsiteY1009" fmla="*/ 3057288 h 10287000"/>
              <a:gd name="connsiteX1010" fmla="*/ 1443541 w 9854218"/>
              <a:gd name="connsiteY1010" fmla="*/ 3057291 h 10287000"/>
              <a:gd name="connsiteX1011" fmla="*/ 1443536 w 9854218"/>
              <a:gd name="connsiteY1011" fmla="*/ 3082601 h 10287000"/>
              <a:gd name="connsiteX1012" fmla="*/ 1405579 w 9854218"/>
              <a:gd name="connsiteY1012" fmla="*/ 3209135 h 10287000"/>
              <a:gd name="connsiteX1013" fmla="*/ 1392929 w 9854218"/>
              <a:gd name="connsiteY1013" fmla="*/ 3221789 h 10287000"/>
              <a:gd name="connsiteX1014" fmla="*/ 1380271 w 9854218"/>
              <a:gd name="connsiteY1014" fmla="*/ 3272402 h 10287000"/>
              <a:gd name="connsiteX1015" fmla="*/ 1380272 w 9854218"/>
              <a:gd name="connsiteY1015" fmla="*/ 3285053 h 10287000"/>
              <a:gd name="connsiteX1016" fmla="*/ 1380271 w 9854218"/>
              <a:gd name="connsiteY1016" fmla="*/ 3297705 h 10287000"/>
              <a:gd name="connsiteX1017" fmla="*/ 1380271 w 9854218"/>
              <a:gd name="connsiteY1017" fmla="*/ 3310362 h 10287000"/>
              <a:gd name="connsiteX1018" fmla="*/ 1367617 w 9854218"/>
              <a:gd name="connsiteY1018" fmla="*/ 3348326 h 10287000"/>
              <a:gd name="connsiteX1019" fmla="*/ 1392925 w 9854218"/>
              <a:gd name="connsiteY1019" fmla="*/ 3335669 h 10287000"/>
              <a:gd name="connsiteX1020" fmla="*/ 1392928 w 9854218"/>
              <a:gd name="connsiteY1020" fmla="*/ 3360977 h 10287000"/>
              <a:gd name="connsiteX1021" fmla="*/ 1380272 w 9854218"/>
              <a:gd name="connsiteY1021" fmla="*/ 3360974 h 10287000"/>
              <a:gd name="connsiteX1022" fmla="*/ 1380271 w 9854218"/>
              <a:gd name="connsiteY1022" fmla="*/ 3373631 h 10287000"/>
              <a:gd name="connsiteX1023" fmla="*/ 1380271 w 9854218"/>
              <a:gd name="connsiteY1023" fmla="*/ 3386286 h 10287000"/>
              <a:gd name="connsiteX1024" fmla="*/ 1380271 w 9854218"/>
              <a:gd name="connsiteY1024" fmla="*/ 3411591 h 10287000"/>
              <a:gd name="connsiteX1025" fmla="*/ 1329658 w 9854218"/>
              <a:gd name="connsiteY1025" fmla="*/ 3512819 h 10287000"/>
              <a:gd name="connsiteX1026" fmla="*/ 1342310 w 9854218"/>
              <a:gd name="connsiteY1026" fmla="*/ 3512817 h 10287000"/>
              <a:gd name="connsiteX1027" fmla="*/ 1329658 w 9854218"/>
              <a:gd name="connsiteY1027" fmla="*/ 3550775 h 10287000"/>
              <a:gd name="connsiteX1028" fmla="*/ 1354964 w 9854218"/>
              <a:gd name="connsiteY1028" fmla="*/ 3550778 h 10287000"/>
              <a:gd name="connsiteX1029" fmla="*/ 1367618 w 9854218"/>
              <a:gd name="connsiteY1029" fmla="*/ 3500165 h 10287000"/>
              <a:gd name="connsiteX1030" fmla="*/ 1367618 w 9854218"/>
              <a:gd name="connsiteY1030" fmla="*/ 3512819 h 10287000"/>
              <a:gd name="connsiteX1031" fmla="*/ 1380271 w 9854218"/>
              <a:gd name="connsiteY1031" fmla="*/ 3512817 h 10287000"/>
              <a:gd name="connsiteX1032" fmla="*/ 1380271 w 9854218"/>
              <a:gd name="connsiteY1032" fmla="*/ 3500166 h 10287000"/>
              <a:gd name="connsiteX1033" fmla="*/ 1380271 w 9854218"/>
              <a:gd name="connsiteY1033" fmla="*/ 3487512 h 10287000"/>
              <a:gd name="connsiteX1034" fmla="*/ 1418236 w 9854218"/>
              <a:gd name="connsiteY1034" fmla="*/ 3348324 h 10287000"/>
              <a:gd name="connsiteX1035" fmla="*/ 1430885 w 9854218"/>
              <a:gd name="connsiteY1035" fmla="*/ 3335669 h 10287000"/>
              <a:gd name="connsiteX1036" fmla="*/ 1430887 w 9854218"/>
              <a:gd name="connsiteY1036" fmla="*/ 3323013 h 10287000"/>
              <a:gd name="connsiteX1037" fmla="*/ 1418234 w 9854218"/>
              <a:gd name="connsiteY1037" fmla="*/ 3323015 h 10287000"/>
              <a:gd name="connsiteX1038" fmla="*/ 1544766 w 9854218"/>
              <a:gd name="connsiteY1038" fmla="*/ 2918102 h 10287000"/>
              <a:gd name="connsiteX1039" fmla="*/ 1544766 w 9854218"/>
              <a:gd name="connsiteY1039" fmla="*/ 2880141 h 10287000"/>
              <a:gd name="connsiteX1040" fmla="*/ 1595382 w 9854218"/>
              <a:gd name="connsiteY1040" fmla="*/ 2740952 h 10287000"/>
              <a:gd name="connsiteX1041" fmla="*/ 1582726 w 9854218"/>
              <a:gd name="connsiteY1041" fmla="*/ 2753607 h 10287000"/>
              <a:gd name="connsiteX1042" fmla="*/ 1633342 w 9854218"/>
              <a:gd name="connsiteY1042" fmla="*/ 2652380 h 10287000"/>
              <a:gd name="connsiteX1043" fmla="*/ 1785186 w 9854218"/>
              <a:gd name="connsiteY1043" fmla="*/ 2285430 h 10287000"/>
              <a:gd name="connsiteX1044" fmla="*/ 1886414 w 9854218"/>
              <a:gd name="connsiteY1044" fmla="*/ 2007050 h 10287000"/>
              <a:gd name="connsiteX1045" fmla="*/ 1937028 w 9854218"/>
              <a:gd name="connsiteY1045" fmla="*/ 1943783 h 10287000"/>
              <a:gd name="connsiteX1046" fmla="*/ 1987643 w 9854218"/>
              <a:gd name="connsiteY1046" fmla="*/ 1829903 h 10287000"/>
              <a:gd name="connsiteX1047" fmla="*/ 2012950 w 9854218"/>
              <a:gd name="connsiteY1047" fmla="*/ 1804596 h 10287000"/>
              <a:gd name="connsiteX1048" fmla="*/ 2139486 w 9854218"/>
              <a:gd name="connsiteY1048" fmla="*/ 1576833 h 10287000"/>
              <a:gd name="connsiteX1049" fmla="*/ 2139485 w 9854218"/>
              <a:gd name="connsiteY1049" fmla="*/ 1551525 h 10287000"/>
              <a:gd name="connsiteX1050" fmla="*/ 2266022 w 9854218"/>
              <a:gd name="connsiteY1050" fmla="*/ 1349070 h 10287000"/>
              <a:gd name="connsiteX1051" fmla="*/ 2367250 w 9854218"/>
              <a:gd name="connsiteY1051" fmla="*/ 1197225 h 10287000"/>
              <a:gd name="connsiteX1052" fmla="*/ 2430518 w 9854218"/>
              <a:gd name="connsiteY1052" fmla="*/ 1108653 h 10287000"/>
              <a:gd name="connsiteX1053" fmla="*/ 2519094 w 9854218"/>
              <a:gd name="connsiteY1053" fmla="*/ 969464 h 10287000"/>
              <a:gd name="connsiteX1054" fmla="*/ 2531748 w 9854218"/>
              <a:gd name="connsiteY1054" fmla="*/ 982118 h 10287000"/>
              <a:gd name="connsiteX1055" fmla="*/ 2544401 w 9854218"/>
              <a:gd name="connsiteY1055" fmla="*/ 944157 h 10287000"/>
              <a:gd name="connsiteX1056" fmla="*/ 2721552 w 9854218"/>
              <a:gd name="connsiteY1056" fmla="*/ 716393 h 10287000"/>
              <a:gd name="connsiteX1057" fmla="*/ 2898701 w 9854218"/>
              <a:gd name="connsiteY1057" fmla="*/ 501282 h 10287000"/>
              <a:gd name="connsiteX1058" fmla="*/ 2924008 w 9854218"/>
              <a:gd name="connsiteY1058" fmla="*/ 488633 h 10287000"/>
              <a:gd name="connsiteX1059" fmla="*/ 2936662 w 9854218"/>
              <a:gd name="connsiteY1059" fmla="*/ 450671 h 10287000"/>
              <a:gd name="connsiteX1060" fmla="*/ 3177078 w 9854218"/>
              <a:gd name="connsiteY1060" fmla="*/ 210252 h 10287000"/>
              <a:gd name="connsiteX1061" fmla="*/ 3189732 w 9854218"/>
              <a:gd name="connsiteY1061" fmla="*/ 210252 h 10287000"/>
              <a:gd name="connsiteX1062" fmla="*/ 3202388 w 9854218"/>
              <a:gd name="connsiteY1062" fmla="*/ 197600 h 10287000"/>
              <a:gd name="connsiteX1063" fmla="*/ 3278308 w 9854218"/>
              <a:gd name="connsiteY1063" fmla="*/ 121680 h 10287000"/>
              <a:gd name="connsiteX1064" fmla="*/ 3290962 w 9854218"/>
              <a:gd name="connsiteY1064" fmla="*/ 134334 h 10287000"/>
              <a:gd name="connsiteX1065" fmla="*/ 3303617 w 9854218"/>
              <a:gd name="connsiteY1065" fmla="*/ 121682 h 10287000"/>
              <a:gd name="connsiteX1066" fmla="*/ 3316272 w 9854218"/>
              <a:gd name="connsiteY1066" fmla="*/ 96371 h 10287000"/>
              <a:gd name="connsiteX1067" fmla="*/ 3379536 w 9854218"/>
              <a:gd name="connsiteY1067" fmla="*/ 58410 h 10287000"/>
              <a:gd name="connsiteX1068" fmla="*/ 3341576 w 9854218"/>
              <a:gd name="connsiteY1068" fmla="*/ 71066 h 10287000"/>
              <a:gd name="connsiteX1069" fmla="*/ 3354233 w 9854218"/>
              <a:gd name="connsiteY1069" fmla="*/ 58410 h 10287000"/>
              <a:gd name="connsiteX1070" fmla="*/ 3341576 w 9854218"/>
              <a:gd name="connsiteY1070" fmla="*/ 58410 h 10287000"/>
              <a:gd name="connsiteX1071" fmla="*/ 3374990 w 9854218"/>
              <a:gd name="connsiteY1071" fmla="*/ 21242 h 10287000"/>
              <a:gd name="connsiteX1072" fmla="*/ 3398246 w 9854218"/>
              <a:gd name="connsiteY1072" fmla="*/ 0 h 10287000"/>
              <a:gd name="connsiteX1073" fmla="*/ 3467874 w 9854218"/>
              <a:gd name="connsiteY1073" fmla="*/ 0 h 10287000"/>
              <a:gd name="connsiteX1074" fmla="*/ 3444386 w 9854218"/>
              <a:gd name="connsiteY1074" fmla="*/ 25196 h 10287000"/>
              <a:gd name="connsiteX1075" fmla="*/ 3366882 w 9854218"/>
              <a:gd name="connsiteY1075" fmla="*/ 109025 h 10287000"/>
              <a:gd name="connsiteX1076" fmla="*/ 2987278 w 9854218"/>
              <a:gd name="connsiteY1076" fmla="*/ 513935 h 10287000"/>
              <a:gd name="connsiteX1077" fmla="*/ 2961968 w 9854218"/>
              <a:gd name="connsiteY1077" fmla="*/ 564552 h 10287000"/>
              <a:gd name="connsiteX1078" fmla="*/ 2911354 w 9854218"/>
              <a:gd name="connsiteY1078" fmla="*/ 589857 h 10287000"/>
              <a:gd name="connsiteX1079" fmla="*/ 2784818 w 9854218"/>
              <a:gd name="connsiteY1079" fmla="*/ 767007 h 10287000"/>
              <a:gd name="connsiteX1080" fmla="*/ 2759512 w 9854218"/>
              <a:gd name="connsiteY1080" fmla="*/ 779661 h 10287000"/>
              <a:gd name="connsiteX1081" fmla="*/ 2696243 w 9854218"/>
              <a:gd name="connsiteY1081" fmla="*/ 893543 h 10287000"/>
              <a:gd name="connsiteX1082" fmla="*/ 2632974 w 9854218"/>
              <a:gd name="connsiteY1082" fmla="*/ 956810 h 10287000"/>
              <a:gd name="connsiteX1083" fmla="*/ 2392558 w 9854218"/>
              <a:gd name="connsiteY1083" fmla="*/ 1323761 h 10287000"/>
              <a:gd name="connsiteX1084" fmla="*/ 2253366 w 9854218"/>
              <a:gd name="connsiteY1084" fmla="*/ 1538871 h 10287000"/>
              <a:gd name="connsiteX1085" fmla="*/ 2190100 w 9854218"/>
              <a:gd name="connsiteY1085" fmla="*/ 1640100 h 10287000"/>
              <a:gd name="connsiteX1086" fmla="*/ 2038253 w 9854218"/>
              <a:gd name="connsiteY1086" fmla="*/ 1956437 h 10287000"/>
              <a:gd name="connsiteX1087" fmla="*/ 2000296 w 9854218"/>
              <a:gd name="connsiteY1087" fmla="*/ 2019705 h 10287000"/>
              <a:gd name="connsiteX1088" fmla="*/ 1810492 w 9854218"/>
              <a:gd name="connsiteY1088" fmla="*/ 2462576 h 10287000"/>
              <a:gd name="connsiteX1089" fmla="*/ 1633343 w 9854218"/>
              <a:gd name="connsiteY1089" fmla="*/ 2930756 h 10287000"/>
              <a:gd name="connsiteX1090" fmla="*/ 1570074 w 9854218"/>
              <a:gd name="connsiteY1090" fmla="*/ 3133212 h 10287000"/>
              <a:gd name="connsiteX1091" fmla="*/ 1557420 w 9854218"/>
              <a:gd name="connsiteY1091" fmla="*/ 3145868 h 10287000"/>
              <a:gd name="connsiteX1092" fmla="*/ 1557422 w 9854218"/>
              <a:gd name="connsiteY1092" fmla="*/ 3171176 h 10287000"/>
              <a:gd name="connsiteX1093" fmla="*/ 1494154 w 9854218"/>
              <a:gd name="connsiteY1093" fmla="*/ 3323016 h 10287000"/>
              <a:gd name="connsiteX1094" fmla="*/ 1519463 w 9854218"/>
              <a:gd name="connsiteY1094" fmla="*/ 3297708 h 10287000"/>
              <a:gd name="connsiteX1095" fmla="*/ 1544768 w 9854218"/>
              <a:gd name="connsiteY1095" fmla="*/ 3209136 h 10287000"/>
              <a:gd name="connsiteX1096" fmla="*/ 1570074 w 9854218"/>
              <a:gd name="connsiteY1096" fmla="*/ 3196481 h 10287000"/>
              <a:gd name="connsiteX1097" fmla="*/ 1582726 w 9854218"/>
              <a:gd name="connsiteY1097" fmla="*/ 3196481 h 10287000"/>
              <a:gd name="connsiteX1098" fmla="*/ 1582727 w 9854218"/>
              <a:gd name="connsiteY1098" fmla="*/ 3183827 h 10287000"/>
              <a:gd name="connsiteX1099" fmla="*/ 1582726 w 9854218"/>
              <a:gd name="connsiteY1099" fmla="*/ 3171176 h 10287000"/>
              <a:gd name="connsiteX1100" fmla="*/ 1582726 w 9854218"/>
              <a:gd name="connsiteY1100" fmla="*/ 3158520 h 10287000"/>
              <a:gd name="connsiteX1101" fmla="*/ 1633342 w 9854218"/>
              <a:gd name="connsiteY1101" fmla="*/ 3019331 h 10287000"/>
              <a:gd name="connsiteX1102" fmla="*/ 1734570 w 9854218"/>
              <a:gd name="connsiteY1102" fmla="*/ 2766260 h 10287000"/>
              <a:gd name="connsiteX1103" fmla="*/ 1823146 w 9854218"/>
              <a:gd name="connsiteY1103" fmla="*/ 2576459 h 10287000"/>
              <a:gd name="connsiteX1104" fmla="*/ 1835800 w 9854218"/>
              <a:gd name="connsiteY1104" fmla="*/ 2576456 h 10287000"/>
              <a:gd name="connsiteX1105" fmla="*/ 1835800 w 9854218"/>
              <a:gd name="connsiteY1105" fmla="*/ 2551151 h 10287000"/>
              <a:gd name="connsiteX1106" fmla="*/ 1835796 w 9854218"/>
              <a:gd name="connsiteY1106" fmla="*/ 2538498 h 10287000"/>
              <a:gd name="connsiteX1107" fmla="*/ 1899068 w 9854218"/>
              <a:gd name="connsiteY1107" fmla="*/ 2361350 h 10287000"/>
              <a:gd name="connsiteX1108" fmla="*/ 1911720 w 9854218"/>
              <a:gd name="connsiteY1108" fmla="*/ 2336043 h 10287000"/>
              <a:gd name="connsiteX1109" fmla="*/ 1937026 w 9854218"/>
              <a:gd name="connsiteY1109" fmla="*/ 2336043 h 10287000"/>
              <a:gd name="connsiteX1110" fmla="*/ 1937028 w 9854218"/>
              <a:gd name="connsiteY1110" fmla="*/ 2298083 h 10287000"/>
              <a:gd name="connsiteX1111" fmla="*/ 1962336 w 9854218"/>
              <a:gd name="connsiteY1111" fmla="*/ 2260122 h 10287000"/>
              <a:gd name="connsiteX1112" fmla="*/ 2126832 w 9854218"/>
              <a:gd name="connsiteY1112" fmla="*/ 1905822 h 10287000"/>
              <a:gd name="connsiteX1113" fmla="*/ 2126832 w 9854218"/>
              <a:gd name="connsiteY1113" fmla="*/ 1893168 h 10287000"/>
              <a:gd name="connsiteX1114" fmla="*/ 2139485 w 9854218"/>
              <a:gd name="connsiteY1114" fmla="*/ 1880514 h 10287000"/>
              <a:gd name="connsiteX1115" fmla="*/ 2202754 w 9854218"/>
              <a:gd name="connsiteY1115" fmla="*/ 1791941 h 10287000"/>
              <a:gd name="connsiteX1116" fmla="*/ 2202755 w 9854218"/>
              <a:gd name="connsiteY1116" fmla="*/ 1753982 h 10287000"/>
              <a:gd name="connsiteX1117" fmla="*/ 2215408 w 9854218"/>
              <a:gd name="connsiteY1117" fmla="*/ 1741328 h 10287000"/>
              <a:gd name="connsiteX1118" fmla="*/ 2278674 w 9854218"/>
              <a:gd name="connsiteY1118" fmla="*/ 1652753 h 10287000"/>
              <a:gd name="connsiteX1119" fmla="*/ 2291330 w 9854218"/>
              <a:gd name="connsiteY1119" fmla="*/ 1640102 h 10287000"/>
              <a:gd name="connsiteX1120" fmla="*/ 2303982 w 9854218"/>
              <a:gd name="connsiteY1120" fmla="*/ 1602140 h 10287000"/>
              <a:gd name="connsiteX1121" fmla="*/ 2354598 w 9854218"/>
              <a:gd name="connsiteY1121" fmla="*/ 1526214 h 10287000"/>
              <a:gd name="connsiteX1122" fmla="*/ 2367250 w 9854218"/>
              <a:gd name="connsiteY1122" fmla="*/ 1513565 h 10287000"/>
              <a:gd name="connsiteX1123" fmla="*/ 2367251 w 9854218"/>
              <a:gd name="connsiteY1123" fmla="*/ 1500911 h 10287000"/>
              <a:gd name="connsiteX1124" fmla="*/ 2620324 w 9854218"/>
              <a:gd name="connsiteY1124" fmla="*/ 1095999 h 10287000"/>
              <a:gd name="connsiteX1125" fmla="*/ 2632978 w 9854218"/>
              <a:gd name="connsiteY1125" fmla="*/ 1083344 h 10287000"/>
              <a:gd name="connsiteX1126" fmla="*/ 2645628 w 9854218"/>
              <a:gd name="connsiteY1126" fmla="*/ 1070693 h 10287000"/>
              <a:gd name="connsiteX1127" fmla="*/ 2645626 w 9854218"/>
              <a:gd name="connsiteY1127" fmla="*/ 1058039 h 10287000"/>
              <a:gd name="connsiteX1128" fmla="*/ 2658282 w 9854218"/>
              <a:gd name="connsiteY1128" fmla="*/ 1045385 h 10287000"/>
              <a:gd name="connsiteX1129" fmla="*/ 2670936 w 9854218"/>
              <a:gd name="connsiteY1129" fmla="*/ 1045385 h 10287000"/>
              <a:gd name="connsiteX1130" fmla="*/ 2658280 w 9854218"/>
              <a:gd name="connsiteY1130" fmla="*/ 1070693 h 10287000"/>
              <a:gd name="connsiteX1131" fmla="*/ 2670938 w 9854218"/>
              <a:gd name="connsiteY1131" fmla="*/ 1070693 h 10287000"/>
              <a:gd name="connsiteX1132" fmla="*/ 2683589 w 9854218"/>
              <a:gd name="connsiteY1132" fmla="*/ 1070693 h 10287000"/>
              <a:gd name="connsiteX1133" fmla="*/ 2696244 w 9854218"/>
              <a:gd name="connsiteY1133" fmla="*/ 1058040 h 10287000"/>
              <a:gd name="connsiteX1134" fmla="*/ 2632978 w 9854218"/>
              <a:gd name="connsiteY1134" fmla="*/ 1159265 h 10287000"/>
              <a:gd name="connsiteX1135" fmla="*/ 2557054 w 9854218"/>
              <a:gd name="connsiteY1135" fmla="*/ 1235189 h 10287000"/>
              <a:gd name="connsiteX1136" fmla="*/ 2595012 w 9854218"/>
              <a:gd name="connsiteY1136" fmla="*/ 1222535 h 10287000"/>
              <a:gd name="connsiteX1137" fmla="*/ 2531747 w 9854218"/>
              <a:gd name="connsiteY1137" fmla="*/ 1323761 h 10287000"/>
              <a:gd name="connsiteX1138" fmla="*/ 2531747 w 9854218"/>
              <a:gd name="connsiteY1138" fmla="*/ 1311110 h 10287000"/>
              <a:gd name="connsiteX1139" fmla="*/ 2531748 w 9854218"/>
              <a:gd name="connsiteY1139" fmla="*/ 1298457 h 10287000"/>
              <a:gd name="connsiteX1140" fmla="*/ 2519093 w 9854218"/>
              <a:gd name="connsiteY1140" fmla="*/ 1311110 h 10287000"/>
              <a:gd name="connsiteX1141" fmla="*/ 2506440 w 9854218"/>
              <a:gd name="connsiteY1141" fmla="*/ 1336415 h 10287000"/>
              <a:gd name="connsiteX1142" fmla="*/ 2468480 w 9854218"/>
              <a:gd name="connsiteY1142" fmla="*/ 1374375 h 10287000"/>
              <a:gd name="connsiteX1143" fmla="*/ 2455824 w 9854218"/>
              <a:gd name="connsiteY1143" fmla="*/ 1387029 h 10287000"/>
              <a:gd name="connsiteX1144" fmla="*/ 2455826 w 9854218"/>
              <a:gd name="connsiteY1144" fmla="*/ 1399683 h 10287000"/>
              <a:gd name="connsiteX1145" fmla="*/ 2468480 w 9854218"/>
              <a:gd name="connsiteY1145" fmla="*/ 1399685 h 10287000"/>
              <a:gd name="connsiteX1146" fmla="*/ 2417864 w 9854218"/>
              <a:gd name="connsiteY1146" fmla="*/ 1450296 h 10287000"/>
              <a:gd name="connsiteX1147" fmla="*/ 2455824 w 9854218"/>
              <a:gd name="connsiteY1147" fmla="*/ 1450296 h 10287000"/>
              <a:gd name="connsiteX1148" fmla="*/ 2417861 w 9854218"/>
              <a:gd name="connsiteY1148" fmla="*/ 1513565 h 10287000"/>
              <a:gd name="connsiteX1149" fmla="*/ 2379904 w 9854218"/>
              <a:gd name="connsiteY1149" fmla="*/ 1551524 h 10287000"/>
              <a:gd name="connsiteX1150" fmla="*/ 2405212 w 9854218"/>
              <a:gd name="connsiteY1150" fmla="*/ 1538868 h 10287000"/>
              <a:gd name="connsiteX1151" fmla="*/ 2379904 w 9854218"/>
              <a:gd name="connsiteY1151" fmla="*/ 1564179 h 10287000"/>
              <a:gd name="connsiteX1152" fmla="*/ 2367250 w 9854218"/>
              <a:gd name="connsiteY1152" fmla="*/ 1602137 h 10287000"/>
              <a:gd name="connsiteX1153" fmla="*/ 2354598 w 9854218"/>
              <a:gd name="connsiteY1153" fmla="*/ 1614791 h 10287000"/>
              <a:gd name="connsiteX1154" fmla="*/ 2341944 w 9854218"/>
              <a:gd name="connsiteY1154" fmla="*/ 1627446 h 10287000"/>
              <a:gd name="connsiteX1155" fmla="*/ 2341943 w 9854218"/>
              <a:gd name="connsiteY1155" fmla="*/ 1640100 h 10287000"/>
              <a:gd name="connsiteX1156" fmla="*/ 2347962 w 9854218"/>
              <a:gd name="connsiteY1156" fmla="*/ 1639239 h 10287000"/>
              <a:gd name="connsiteX1157" fmla="*/ 2340360 w 9854218"/>
              <a:gd name="connsiteY1157" fmla="*/ 1652750 h 10287000"/>
              <a:gd name="connsiteX1158" fmla="*/ 2316635 w 9854218"/>
              <a:gd name="connsiteY1158" fmla="*/ 1678061 h 10287000"/>
              <a:gd name="connsiteX1159" fmla="*/ 2316636 w 9854218"/>
              <a:gd name="connsiteY1159" fmla="*/ 1690712 h 10287000"/>
              <a:gd name="connsiteX1160" fmla="*/ 2316635 w 9854218"/>
              <a:gd name="connsiteY1160" fmla="*/ 1703367 h 10287000"/>
              <a:gd name="connsiteX1161" fmla="*/ 2278674 w 9854218"/>
              <a:gd name="connsiteY1161" fmla="*/ 1779284 h 10287000"/>
              <a:gd name="connsiteX1162" fmla="*/ 2240716 w 9854218"/>
              <a:gd name="connsiteY1162" fmla="*/ 1829903 h 10287000"/>
              <a:gd name="connsiteX1163" fmla="*/ 2228057 w 9854218"/>
              <a:gd name="connsiteY1163" fmla="*/ 1829903 h 10287000"/>
              <a:gd name="connsiteX1164" fmla="*/ 2215409 w 9854218"/>
              <a:gd name="connsiteY1164" fmla="*/ 1829900 h 10287000"/>
              <a:gd name="connsiteX1165" fmla="*/ 2215409 w 9854218"/>
              <a:gd name="connsiteY1165" fmla="*/ 1855205 h 10287000"/>
              <a:gd name="connsiteX1166" fmla="*/ 2215408 w 9854218"/>
              <a:gd name="connsiteY1166" fmla="*/ 1867862 h 10287000"/>
              <a:gd name="connsiteX1167" fmla="*/ 2215409 w 9854218"/>
              <a:gd name="connsiteY1167" fmla="*/ 1893168 h 10287000"/>
              <a:gd name="connsiteX1168" fmla="*/ 2152139 w 9854218"/>
              <a:gd name="connsiteY1168" fmla="*/ 1994397 h 10287000"/>
              <a:gd name="connsiteX1169" fmla="*/ 2139485 w 9854218"/>
              <a:gd name="connsiteY1169" fmla="*/ 2019704 h 10287000"/>
              <a:gd name="connsiteX1170" fmla="*/ 2139486 w 9854218"/>
              <a:gd name="connsiteY1170" fmla="*/ 2032355 h 10287000"/>
              <a:gd name="connsiteX1171" fmla="*/ 2139485 w 9854218"/>
              <a:gd name="connsiteY1171" fmla="*/ 2045012 h 10287000"/>
              <a:gd name="connsiteX1172" fmla="*/ 2101526 w 9854218"/>
              <a:gd name="connsiteY1172" fmla="*/ 2095623 h 10287000"/>
              <a:gd name="connsiteX1173" fmla="*/ 2083730 w 9854218"/>
              <a:gd name="connsiteY1173" fmla="*/ 2134771 h 10287000"/>
              <a:gd name="connsiteX1174" fmla="*/ 2088130 w 9854218"/>
              <a:gd name="connsiteY1174" fmla="*/ 2144585 h 10287000"/>
              <a:gd name="connsiteX1175" fmla="*/ 2087437 w 9854218"/>
              <a:gd name="connsiteY1175" fmla="*/ 2146015 h 10287000"/>
              <a:gd name="connsiteX1176" fmla="*/ 2088870 w 9854218"/>
              <a:gd name="connsiteY1176" fmla="*/ 2146236 h 10287000"/>
              <a:gd name="connsiteX1177" fmla="*/ 2088130 w 9854218"/>
              <a:gd name="connsiteY1177" fmla="*/ 2144585 h 10287000"/>
              <a:gd name="connsiteX1178" fmla="*/ 2091639 w 9854218"/>
              <a:gd name="connsiteY1178" fmla="*/ 2137342 h 10287000"/>
              <a:gd name="connsiteX1179" fmla="*/ 2152139 w 9854218"/>
              <a:gd name="connsiteY1179" fmla="*/ 2032358 h 10287000"/>
              <a:gd name="connsiteX1180" fmla="*/ 2164793 w 9854218"/>
              <a:gd name="connsiteY1180" fmla="*/ 2019704 h 10287000"/>
              <a:gd name="connsiteX1181" fmla="*/ 2177447 w 9854218"/>
              <a:gd name="connsiteY1181" fmla="*/ 2007050 h 10287000"/>
              <a:gd name="connsiteX1182" fmla="*/ 2164794 w 9854218"/>
              <a:gd name="connsiteY1182" fmla="*/ 1994397 h 10287000"/>
              <a:gd name="connsiteX1183" fmla="*/ 2177447 w 9854218"/>
              <a:gd name="connsiteY1183" fmla="*/ 1969089 h 10287000"/>
              <a:gd name="connsiteX1184" fmla="*/ 2202754 w 9854218"/>
              <a:gd name="connsiteY1184" fmla="*/ 1956437 h 10287000"/>
              <a:gd name="connsiteX1185" fmla="*/ 2228057 w 9854218"/>
              <a:gd name="connsiteY1185" fmla="*/ 1880516 h 10287000"/>
              <a:gd name="connsiteX1186" fmla="*/ 2228060 w 9854218"/>
              <a:gd name="connsiteY1186" fmla="*/ 1867862 h 10287000"/>
              <a:gd name="connsiteX1187" fmla="*/ 2240714 w 9854218"/>
              <a:gd name="connsiteY1187" fmla="*/ 1867862 h 10287000"/>
              <a:gd name="connsiteX1188" fmla="*/ 2253370 w 9854218"/>
              <a:gd name="connsiteY1188" fmla="*/ 1855208 h 10287000"/>
              <a:gd name="connsiteX1189" fmla="*/ 2253370 w 9854218"/>
              <a:gd name="connsiteY1189" fmla="*/ 1842557 h 10287000"/>
              <a:gd name="connsiteX1190" fmla="*/ 2240712 w 9854218"/>
              <a:gd name="connsiteY1190" fmla="*/ 1842554 h 10287000"/>
              <a:gd name="connsiteX1191" fmla="*/ 2329289 w 9854218"/>
              <a:gd name="connsiteY1191" fmla="*/ 1703364 h 10287000"/>
              <a:gd name="connsiteX1192" fmla="*/ 2329290 w 9854218"/>
              <a:gd name="connsiteY1192" fmla="*/ 1716023 h 10287000"/>
              <a:gd name="connsiteX1193" fmla="*/ 2341943 w 9854218"/>
              <a:gd name="connsiteY1193" fmla="*/ 1703366 h 10287000"/>
              <a:gd name="connsiteX1194" fmla="*/ 2341943 w 9854218"/>
              <a:gd name="connsiteY1194" fmla="*/ 1690709 h 10287000"/>
              <a:gd name="connsiteX1195" fmla="*/ 2367250 w 9854218"/>
              <a:gd name="connsiteY1195" fmla="*/ 1627446 h 10287000"/>
              <a:gd name="connsiteX1196" fmla="*/ 2379904 w 9854218"/>
              <a:gd name="connsiteY1196" fmla="*/ 1627443 h 10287000"/>
              <a:gd name="connsiteX1197" fmla="*/ 2379904 w 9854218"/>
              <a:gd name="connsiteY1197" fmla="*/ 1614791 h 10287000"/>
              <a:gd name="connsiteX1198" fmla="*/ 2379900 w 9854218"/>
              <a:gd name="connsiteY1198" fmla="*/ 1602140 h 10287000"/>
              <a:gd name="connsiteX1199" fmla="*/ 2465318 w 9854218"/>
              <a:gd name="connsiteY1199" fmla="*/ 1468683 h 10287000"/>
              <a:gd name="connsiteX1200" fmla="*/ 2481902 w 9854218"/>
              <a:gd name="connsiteY1200" fmla="*/ 1450599 h 10287000"/>
              <a:gd name="connsiteX1201" fmla="*/ 2579830 w 9854218"/>
              <a:gd name="connsiteY1201" fmla="*/ 1265063 h 10287000"/>
              <a:gd name="connsiteX1202" fmla="*/ 3038504 w 9854218"/>
              <a:gd name="connsiteY1202" fmla="*/ 556154 h 10287000"/>
              <a:gd name="connsiteX1203" fmla="*/ 3295808 w 9854218"/>
              <a:gd name="connsiteY1203" fmla="*/ 235523 h 10287000"/>
              <a:gd name="connsiteX1204" fmla="*/ 3509334 w 9854218"/>
              <a:gd name="connsiteY1204" fmla="*/ 0 h 10287000"/>
              <a:gd name="connsiteX1205" fmla="*/ 9854218 w 9854218"/>
              <a:gd name="connsiteY1205" fmla="*/ 0 h 10287000"/>
              <a:gd name="connsiteX1206" fmla="*/ 9854218 w 9854218"/>
              <a:gd name="connsiteY1206" fmla="*/ 10287000 h 10287000"/>
              <a:gd name="connsiteX1207" fmla="*/ 4569194 w 9854218"/>
              <a:gd name="connsiteY1207" fmla="*/ 10287000 h 10287000"/>
              <a:gd name="connsiteX1208" fmla="*/ 4512034 w 9854218"/>
              <a:gd name="connsiteY1208" fmla="*/ 10239735 h 10287000"/>
              <a:gd name="connsiteX1209" fmla="*/ 4429784 w 9854218"/>
              <a:gd name="connsiteY1209" fmla="*/ 10181214 h 10287000"/>
              <a:gd name="connsiteX1210" fmla="*/ 4404479 w 9854218"/>
              <a:gd name="connsiteY1210" fmla="*/ 10143254 h 10287000"/>
              <a:gd name="connsiteX1211" fmla="*/ 4404479 w 9854218"/>
              <a:gd name="connsiteY1211" fmla="*/ 10130601 h 10287000"/>
              <a:gd name="connsiteX1212" fmla="*/ 4366518 w 9854218"/>
              <a:gd name="connsiteY1212" fmla="*/ 10092639 h 10287000"/>
              <a:gd name="connsiteX1213" fmla="*/ 4353864 w 9854218"/>
              <a:gd name="connsiteY1213" fmla="*/ 10079984 h 10287000"/>
              <a:gd name="connsiteX1214" fmla="*/ 4341210 w 9854218"/>
              <a:gd name="connsiteY1214" fmla="*/ 10079986 h 10287000"/>
              <a:gd name="connsiteX1215" fmla="*/ 4366518 w 9854218"/>
              <a:gd name="connsiteY1215" fmla="*/ 10105293 h 10287000"/>
              <a:gd name="connsiteX1216" fmla="*/ 4379172 w 9854218"/>
              <a:gd name="connsiteY1216" fmla="*/ 10130601 h 10287000"/>
              <a:gd name="connsiteX1217" fmla="*/ 4379170 w 9854218"/>
              <a:gd name="connsiteY1217" fmla="*/ 10143254 h 10287000"/>
              <a:gd name="connsiteX1218" fmla="*/ 4366518 w 9854218"/>
              <a:gd name="connsiteY1218" fmla="*/ 10143254 h 10287000"/>
              <a:gd name="connsiteX1219" fmla="*/ 4366518 w 9854218"/>
              <a:gd name="connsiteY1219" fmla="*/ 10130601 h 10287000"/>
              <a:gd name="connsiteX1220" fmla="*/ 4353864 w 9854218"/>
              <a:gd name="connsiteY1220" fmla="*/ 10130602 h 10287000"/>
              <a:gd name="connsiteX1221" fmla="*/ 4341210 w 9854218"/>
              <a:gd name="connsiteY1221" fmla="*/ 10117947 h 10287000"/>
              <a:gd name="connsiteX1222" fmla="*/ 4328555 w 9854218"/>
              <a:gd name="connsiteY1222" fmla="*/ 10105293 h 10287000"/>
              <a:gd name="connsiteX1223" fmla="*/ 4328555 w 9854218"/>
              <a:gd name="connsiteY1223" fmla="*/ 10092639 h 10287000"/>
              <a:gd name="connsiteX1224" fmla="*/ 4315904 w 9854218"/>
              <a:gd name="connsiteY1224" fmla="*/ 10079986 h 10287000"/>
              <a:gd name="connsiteX1225" fmla="*/ 4303250 w 9854218"/>
              <a:gd name="connsiteY1225" fmla="*/ 10079985 h 10287000"/>
              <a:gd name="connsiteX1226" fmla="*/ 4303250 w 9854218"/>
              <a:gd name="connsiteY1226" fmla="*/ 10092639 h 10287000"/>
              <a:gd name="connsiteX1227" fmla="*/ 4315901 w 9854218"/>
              <a:gd name="connsiteY1227" fmla="*/ 10105293 h 10287000"/>
              <a:gd name="connsiteX1228" fmla="*/ 4303250 w 9854218"/>
              <a:gd name="connsiteY1228" fmla="*/ 10117946 h 10287000"/>
              <a:gd name="connsiteX1229" fmla="*/ 4252632 w 9854218"/>
              <a:gd name="connsiteY1229" fmla="*/ 10067332 h 10287000"/>
              <a:gd name="connsiteX1230" fmla="*/ 4252636 w 9854218"/>
              <a:gd name="connsiteY1230" fmla="*/ 10092639 h 10287000"/>
              <a:gd name="connsiteX1231" fmla="*/ 4227329 w 9854218"/>
              <a:gd name="connsiteY1231" fmla="*/ 10079986 h 10287000"/>
              <a:gd name="connsiteX1232" fmla="*/ 4189368 w 9854218"/>
              <a:gd name="connsiteY1232" fmla="*/ 10042026 h 10287000"/>
              <a:gd name="connsiteX1233" fmla="*/ 4138756 w 9854218"/>
              <a:gd name="connsiteY1233" fmla="*/ 10004066 h 10287000"/>
              <a:gd name="connsiteX1234" fmla="*/ 4189368 w 9854218"/>
              <a:gd name="connsiteY1234" fmla="*/ 10016718 h 10287000"/>
              <a:gd name="connsiteX1235" fmla="*/ 4126100 w 9854218"/>
              <a:gd name="connsiteY1235" fmla="*/ 9940797 h 10287000"/>
              <a:gd name="connsiteX1236" fmla="*/ 4113446 w 9854218"/>
              <a:gd name="connsiteY1236" fmla="*/ 9928143 h 10287000"/>
              <a:gd name="connsiteX1237" fmla="*/ 4138754 w 9854218"/>
              <a:gd name="connsiteY1237" fmla="*/ 9928143 h 10287000"/>
              <a:gd name="connsiteX1238" fmla="*/ 4126100 w 9854218"/>
              <a:gd name="connsiteY1238" fmla="*/ 9902836 h 10287000"/>
              <a:gd name="connsiteX1239" fmla="*/ 4113446 w 9854218"/>
              <a:gd name="connsiteY1239" fmla="*/ 9890182 h 10287000"/>
              <a:gd name="connsiteX1240" fmla="*/ 4100792 w 9854218"/>
              <a:gd name="connsiteY1240" fmla="*/ 9877532 h 10287000"/>
              <a:gd name="connsiteX1241" fmla="*/ 4100790 w 9854218"/>
              <a:gd name="connsiteY1241" fmla="*/ 9890182 h 10287000"/>
              <a:gd name="connsiteX1242" fmla="*/ 4113444 w 9854218"/>
              <a:gd name="connsiteY1242" fmla="*/ 9902836 h 10287000"/>
              <a:gd name="connsiteX1243" fmla="*/ 4113446 w 9854218"/>
              <a:gd name="connsiteY1243" fmla="*/ 9915490 h 10287000"/>
              <a:gd name="connsiteX1244" fmla="*/ 4062832 w 9854218"/>
              <a:gd name="connsiteY1244" fmla="*/ 9877532 h 10287000"/>
              <a:gd name="connsiteX1245" fmla="*/ 4062832 w 9854218"/>
              <a:gd name="connsiteY1245" fmla="*/ 9902836 h 10287000"/>
              <a:gd name="connsiteX1246" fmla="*/ 4012217 w 9854218"/>
              <a:gd name="connsiteY1246" fmla="*/ 9877532 h 10287000"/>
              <a:gd name="connsiteX1247" fmla="*/ 4012217 w 9854218"/>
              <a:gd name="connsiteY1247" fmla="*/ 9890182 h 10287000"/>
              <a:gd name="connsiteX1248" fmla="*/ 3999564 w 9854218"/>
              <a:gd name="connsiteY1248" fmla="*/ 9864876 h 10287000"/>
              <a:gd name="connsiteX1249" fmla="*/ 3986910 w 9854218"/>
              <a:gd name="connsiteY1249" fmla="*/ 9852222 h 10287000"/>
              <a:gd name="connsiteX1250" fmla="*/ 3974254 w 9854218"/>
              <a:gd name="connsiteY1250" fmla="*/ 9839571 h 10287000"/>
              <a:gd name="connsiteX1251" fmla="*/ 3974256 w 9854218"/>
              <a:gd name="connsiteY1251" fmla="*/ 9852222 h 10287000"/>
              <a:gd name="connsiteX1252" fmla="*/ 3936298 w 9854218"/>
              <a:gd name="connsiteY1252" fmla="*/ 9826916 h 10287000"/>
              <a:gd name="connsiteX1253" fmla="*/ 3936296 w 9854218"/>
              <a:gd name="connsiteY1253" fmla="*/ 9814262 h 10287000"/>
              <a:gd name="connsiteX1254" fmla="*/ 3936298 w 9854218"/>
              <a:gd name="connsiteY1254" fmla="*/ 9801610 h 10287000"/>
              <a:gd name="connsiteX1255" fmla="*/ 3923640 w 9854218"/>
              <a:gd name="connsiteY1255" fmla="*/ 9801610 h 10287000"/>
              <a:gd name="connsiteX1256" fmla="*/ 3910988 w 9854218"/>
              <a:gd name="connsiteY1256" fmla="*/ 9801610 h 10287000"/>
              <a:gd name="connsiteX1257" fmla="*/ 3898332 w 9854218"/>
              <a:gd name="connsiteY1257" fmla="*/ 9788956 h 10287000"/>
              <a:gd name="connsiteX1258" fmla="*/ 3898336 w 9854218"/>
              <a:gd name="connsiteY1258" fmla="*/ 9776301 h 10287000"/>
              <a:gd name="connsiteX1259" fmla="*/ 3898336 w 9854218"/>
              <a:gd name="connsiteY1259" fmla="*/ 9750996 h 10287000"/>
              <a:gd name="connsiteX1260" fmla="*/ 3885682 w 9854218"/>
              <a:gd name="connsiteY1260" fmla="*/ 9750996 h 10287000"/>
              <a:gd name="connsiteX1261" fmla="*/ 3885680 w 9854218"/>
              <a:gd name="connsiteY1261" fmla="*/ 9763644 h 10287000"/>
              <a:gd name="connsiteX1262" fmla="*/ 3885682 w 9854218"/>
              <a:gd name="connsiteY1262" fmla="*/ 9776301 h 10287000"/>
              <a:gd name="connsiteX1263" fmla="*/ 3847722 w 9854218"/>
              <a:gd name="connsiteY1263" fmla="*/ 9738340 h 10287000"/>
              <a:gd name="connsiteX1264" fmla="*/ 3847722 w 9854218"/>
              <a:gd name="connsiteY1264" fmla="*/ 9763647 h 10287000"/>
              <a:gd name="connsiteX1265" fmla="*/ 3835066 w 9854218"/>
              <a:gd name="connsiteY1265" fmla="*/ 9738340 h 10287000"/>
              <a:gd name="connsiteX1266" fmla="*/ 3835067 w 9854218"/>
              <a:gd name="connsiteY1266" fmla="*/ 9725686 h 10287000"/>
              <a:gd name="connsiteX1267" fmla="*/ 3759146 w 9854218"/>
              <a:gd name="connsiteY1267" fmla="*/ 9649764 h 10287000"/>
              <a:gd name="connsiteX1268" fmla="*/ 3759146 w 9854218"/>
              <a:gd name="connsiteY1268" fmla="*/ 9662421 h 10287000"/>
              <a:gd name="connsiteX1269" fmla="*/ 3746490 w 9854218"/>
              <a:gd name="connsiteY1269" fmla="*/ 9637114 h 10287000"/>
              <a:gd name="connsiteX1270" fmla="*/ 3733836 w 9854218"/>
              <a:gd name="connsiteY1270" fmla="*/ 9624460 h 10287000"/>
              <a:gd name="connsiteX1271" fmla="*/ 3733836 w 9854218"/>
              <a:gd name="connsiteY1271" fmla="*/ 9636734 h 10287000"/>
              <a:gd name="connsiteX1272" fmla="*/ 3640518 w 9854218"/>
              <a:gd name="connsiteY1272" fmla="*/ 9540630 h 10287000"/>
              <a:gd name="connsiteX1273" fmla="*/ 3544034 w 9854218"/>
              <a:gd name="connsiteY1273" fmla="*/ 9459962 h 10287000"/>
              <a:gd name="connsiteX1274" fmla="*/ 3379536 w 9854218"/>
              <a:gd name="connsiteY1274" fmla="*/ 9270158 h 10287000"/>
              <a:gd name="connsiteX1275" fmla="*/ 3240347 w 9854218"/>
              <a:gd name="connsiteY1275" fmla="*/ 9118320 h 10287000"/>
              <a:gd name="connsiteX1276" fmla="*/ 3227696 w 9854218"/>
              <a:gd name="connsiteY1276" fmla="*/ 9118320 h 10287000"/>
              <a:gd name="connsiteX1277" fmla="*/ 3075851 w 9854218"/>
              <a:gd name="connsiteY1277" fmla="*/ 8903210 h 10287000"/>
              <a:gd name="connsiteX1278" fmla="*/ 3063197 w 9854218"/>
              <a:gd name="connsiteY1278" fmla="*/ 8915864 h 10287000"/>
              <a:gd name="connsiteX1279" fmla="*/ 3025236 w 9854218"/>
              <a:gd name="connsiteY1279" fmla="*/ 8827288 h 10287000"/>
              <a:gd name="connsiteX1280" fmla="*/ 3025238 w 9854218"/>
              <a:gd name="connsiteY1280" fmla="*/ 8865246 h 10287000"/>
              <a:gd name="connsiteX1281" fmla="*/ 2924008 w 9854218"/>
              <a:gd name="connsiteY1281" fmla="*/ 8688099 h 10287000"/>
              <a:gd name="connsiteX1282" fmla="*/ 2873393 w 9854218"/>
              <a:gd name="connsiteY1282" fmla="*/ 8650138 h 10287000"/>
              <a:gd name="connsiteX1283" fmla="*/ 2873393 w 9854218"/>
              <a:gd name="connsiteY1283" fmla="*/ 8637488 h 10287000"/>
              <a:gd name="connsiteX1284" fmla="*/ 2873392 w 9854218"/>
              <a:gd name="connsiteY1284" fmla="*/ 8624834 h 10287000"/>
              <a:gd name="connsiteX1285" fmla="*/ 2860744 w 9854218"/>
              <a:gd name="connsiteY1285" fmla="*/ 8624834 h 10287000"/>
              <a:gd name="connsiteX1286" fmla="*/ 2506439 w 9854218"/>
              <a:gd name="connsiteY1286" fmla="*/ 8042772 h 10287000"/>
              <a:gd name="connsiteX1287" fmla="*/ 2503470 w 9854218"/>
              <a:gd name="connsiteY1287" fmla="*/ 8056143 h 10287000"/>
              <a:gd name="connsiteX1288" fmla="*/ 2422608 w 9854218"/>
              <a:gd name="connsiteY1288" fmla="*/ 7928891 h 10287000"/>
              <a:gd name="connsiteX1289" fmla="*/ 2354598 w 9854218"/>
              <a:gd name="connsiteY1289" fmla="*/ 7777047 h 10287000"/>
              <a:gd name="connsiteX1290" fmla="*/ 2316635 w 9854218"/>
              <a:gd name="connsiteY1290" fmla="*/ 7701123 h 10287000"/>
              <a:gd name="connsiteX1291" fmla="*/ 2266022 w 9854218"/>
              <a:gd name="connsiteY1291" fmla="*/ 7637859 h 10287000"/>
              <a:gd name="connsiteX1292" fmla="*/ 2266022 w 9854218"/>
              <a:gd name="connsiteY1292" fmla="*/ 7625202 h 10287000"/>
              <a:gd name="connsiteX1293" fmla="*/ 2164794 w 9854218"/>
              <a:gd name="connsiteY1293" fmla="*/ 7397444 h 10287000"/>
              <a:gd name="connsiteX1294" fmla="*/ 2164793 w 9854218"/>
              <a:gd name="connsiteY1294" fmla="*/ 7384790 h 10287000"/>
              <a:gd name="connsiteX1295" fmla="*/ 2126832 w 9854218"/>
              <a:gd name="connsiteY1295" fmla="*/ 7334175 h 10287000"/>
              <a:gd name="connsiteX1296" fmla="*/ 2114180 w 9854218"/>
              <a:gd name="connsiteY1296" fmla="*/ 7346829 h 10287000"/>
              <a:gd name="connsiteX1297" fmla="*/ 2126832 w 9854218"/>
              <a:gd name="connsiteY1297" fmla="*/ 7372134 h 10287000"/>
              <a:gd name="connsiteX1298" fmla="*/ 2139485 w 9854218"/>
              <a:gd name="connsiteY1298" fmla="*/ 7397444 h 10287000"/>
              <a:gd name="connsiteX1299" fmla="*/ 2202752 w 9854218"/>
              <a:gd name="connsiteY1299" fmla="*/ 7549284 h 10287000"/>
              <a:gd name="connsiteX1300" fmla="*/ 2240714 w 9854218"/>
              <a:gd name="connsiteY1300" fmla="*/ 7637859 h 10287000"/>
              <a:gd name="connsiteX1301" fmla="*/ 2253368 w 9854218"/>
              <a:gd name="connsiteY1301" fmla="*/ 7663166 h 10287000"/>
              <a:gd name="connsiteX1302" fmla="*/ 2267009 w 9854218"/>
              <a:gd name="connsiteY1302" fmla="*/ 7702709 h 10287000"/>
              <a:gd name="connsiteX1303" fmla="*/ 2268472 w 9854218"/>
              <a:gd name="connsiteY1303" fmla="*/ 7706363 h 10287000"/>
              <a:gd name="connsiteX1304" fmla="*/ 2183772 w 9854218"/>
              <a:gd name="connsiteY1304" fmla="*/ 7539792 h 10287000"/>
              <a:gd name="connsiteX1305" fmla="*/ 2088870 w 9854218"/>
              <a:gd name="connsiteY1305" fmla="*/ 7372134 h 10287000"/>
              <a:gd name="connsiteX1306" fmla="*/ 2076218 w 9854218"/>
              <a:gd name="connsiteY1306" fmla="*/ 7359483 h 10287000"/>
              <a:gd name="connsiteX1307" fmla="*/ 2076220 w 9854218"/>
              <a:gd name="connsiteY1307" fmla="*/ 7346829 h 10287000"/>
              <a:gd name="connsiteX1308" fmla="*/ 1911722 w 9854218"/>
              <a:gd name="connsiteY1308" fmla="*/ 6815382 h 10287000"/>
              <a:gd name="connsiteX1309" fmla="*/ 1861103 w 9854218"/>
              <a:gd name="connsiteY1309" fmla="*/ 6676193 h 10287000"/>
              <a:gd name="connsiteX1310" fmla="*/ 1861103 w 9854218"/>
              <a:gd name="connsiteY1310" fmla="*/ 6625580 h 10287000"/>
              <a:gd name="connsiteX1311" fmla="*/ 1861106 w 9854218"/>
              <a:gd name="connsiteY1311" fmla="*/ 6612926 h 10287000"/>
              <a:gd name="connsiteX1312" fmla="*/ 1861106 w 9854218"/>
              <a:gd name="connsiteY1312" fmla="*/ 6574965 h 10287000"/>
              <a:gd name="connsiteX1313" fmla="*/ 1810492 w 9854218"/>
              <a:gd name="connsiteY1313" fmla="*/ 6359856 h 10287000"/>
              <a:gd name="connsiteX1314" fmla="*/ 1810492 w 9854218"/>
              <a:gd name="connsiteY1314" fmla="*/ 6347198 h 10287000"/>
              <a:gd name="connsiteX1315" fmla="*/ 1810493 w 9854218"/>
              <a:gd name="connsiteY1315" fmla="*/ 6334550 h 10287000"/>
              <a:gd name="connsiteX1316" fmla="*/ 1797844 w 9854218"/>
              <a:gd name="connsiteY1316" fmla="*/ 6296589 h 10287000"/>
              <a:gd name="connsiteX1317" fmla="*/ 1797840 w 9854218"/>
              <a:gd name="connsiteY1317" fmla="*/ 6283932 h 10287000"/>
              <a:gd name="connsiteX1318" fmla="*/ 1785185 w 9854218"/>
              <a:gd name="connsiteY1318" fmla="*/ 6208014 h 10287000"/>
              <a:gd name="connsiteX1319" fmla="*/ 1797839 w 9854218"/>
              <a:gd name="connsiteY1319" fmla="*/ 6182706 h 10287000"/>
              <a:gd name="connsiteX1320" fmla="*/ 1785185 w 9854218"/>
              <a:gd name="connsiteY1320" fmla="*/ 6170054 h 10287000"/>
              <a:gd name="connsiteX1321" fmla="*/ 1772531 w 9854218"/>
              <a:gd name="connsiteY1321" fmla="*/ 6106785 h 10287000"/>
              <a:gd name="connsiteX1322" fmla="*/ 1785185 w 9854218"/>
              <a:gd name="connsiteY1322" fmla="*/ 6094131 h 10287000"/>
              <a:gd name="connsiteX1323" fmla="*/ 1759878 w 9854218"/>
              <a:gd name="connsiteY1323" fmla="*/ 5841063 h 10287000"/>
              <a:gd name="connsiteX1324" fmla="*/ 1772531 w 9854218"/>
              <a:gd name="connsiteY1324" fmla="*/ 5853713 h 10287000"/>
              <a:gd name="connsiteX1325" fmla="*/ 1747224 w 9854218"/>
              <a:gd name="connsiteY1325" fmla="*/ 5714525 h 10287000"/>
              <a:gd name="connsiteX1326" fmla="*/ 1747224 w 9854218"/>
              <a:gd name="connsiteY1326" fmla="*/ 5410842 h 10287000"/>
              <a:gd name="connsiteX1327" fmla="*/ 1759878 w 9854218"/>
              <a:gd name="connsiteY1327" fmla="*/ 5398188 h 10287000"/>
              <a:gd name="connsiteX1328" fmla="*/ 1759878 w 9854218"/>
              <a:gd name="connsiteY1328" fmla="*/ 5372882 h 10287000"/>
              <a:gd name="connsiteX1329" fmla="*/ 1747224 w 9854218"/>
              <a:gd name="connsiteY1329" fmla="*/ 5360225 h 10287000"/>
              <a:gd name="connsiteX1330" fmla="*/ 1747224 w 9854218"/>
              <a:gd name="connsiteY1330" fmla="*/ 5347577 h 10287000"/>
              <a:gd name="connsiteX1331" fmla="*/ 1747224 w 9854218"/>
              <a:gd name="connsiteY1331" fmla="*/ 5309616 h 10287000"/>
              <a:gd name="connsiteX1332" fmla="*/ 1747224 w 9854218"/>
              <a:gd name="connsiteY1332" fmla="*/ 5284304 h 10287000"/>
              <a:gd name="connsiteX1333" fmla="*/ 1734570 w 9854218"/>
              <a:gd name="connsiteY1333" fmla="*/ 5221037 h 10287000"/>
              <a:gd name="connsiteX1334" fmla="*/ 1747226 w 9854218"/>
              <a:gd name="connsiteY1334" fmla="*/ 5221038 h 10287000"/>
              <a:gd name="connsiteX1335" fmla="*/ 1747224 w 9854218"/>
              <a:gd name="connsiteY1335" fmla="*/ 5208387 h 10287000"/>
              <a:gd name="connsiteX1336" fmla="*/ 1747224 w 9854218"/>
              <a:gd name="connsiteY1336" fmla="*/ 5195732 h 10287000"/>
              <a:gd name="connsiteX1337" fmla="*/ 1734570 w 9854218"/>
              <a:gd name="connsiteY1337" fmla="*/ 5195730 h 10287000"/>
              <a:gd name="connsiteX1338" fmla="*/ 1734570 w 9854218"/>
              <a:gd name="connsiteY1338" fmla="*/ 5157770 h 10287000"/>
              <a:gd name="connsiteX1339" fmla="*/ 1759878 w 9854218"/>
              <a:gd name="connsiteY1339" fmla="*/ 5183081 h 10287000"/>
              <a:gd name="connsiteX1340" fmla="*/ 1759878 w 9854218"/>
              <a:gd name="connsiteY1340" fmla="*/ 5170424 h 10287000"/>
              <a:gd name="connsiteX1341" fmla="*/ 1861106 w 9854218"/>
              <a:gd name="connsiteY1341" fmla="*/ 5663910 h 10287000"/>
              <a:gd name="connsiteX1342" fmla="*/ 1873760 w 9854218"/>
              <a:gd name="connsiteY1342" fmla="*/ 5676567 h 10287000"/>
              <a:gd name="connsiteX1343" fmla="*/ 1873760 w 9854218"/>
              <a:gd name="connsiteY1343" fmla="*/ 5663913 h 10287000"/>
              <a:gd name="connsiteX1344" fmla="*/ 1873762 w 9854218"/>
              <a:gd name="connsiteY1344" fmla="*/ 5651256 h 10287000"/>
              <a:gd name="connsiteX1345" fmla="*/ 1772531 w 9854218"/>
              <a:gd name="connsiteY1345" fmla="*/ 5145120 h 10287000"/>
              <a:gd name="connsiteX1346" fmla="*/ 1747226 w 9854218"/>
              <a:gd name="connsiteY1346" fmla="*/ 5005928 h 10287000"/>
              <a:gd name="connsiteX1347" fmla="*/ 1709264 w 9854218"/>
              <a:gd name="connsiteY1347" fmla="*/ 4980624 h 10287000"/>
              <a:gd name="connsiteX1348" fmla="*/ 1721916 w 9854218"/>
              <a:gd name="connsiteY1348" fmla="*/ 4828781 h 10287000"/>
              <a:gd name="connsiteX1349" fmla="*/ 1709264 w 9854218"/>
              <a:gd name="connsiteY1349" fmla="*/ 4816124 h 10287000"/>
              <a:gd name="connsiteX1350" fmla="*/ 1709266 w 9854218"/>
              <a:gd name="connsiteY1350" fmla="*/ 4828781 h 10287000"/>
              <a:gd name="connsiteX1351" fmla="*/ 1696613 w 9854218"/>
              <a:gd name="connsiteY1351" fmla="*/ 4980624 h 10287000"/>
              <a:gd name="connsiteX1352" fmla="*/ 1683956 w 9854218"/>
              <a:gd name="connsiteY1352" fmla="*/ 4993277 h 10287000"/>
              <a:gd name="connsiteX1353" fmla="*/ 1671304 w 9854218"/>
              <a:gd name="connsiteY1353" fmla="*/ 4980624 h 10287000"/>
              <a:gd name="connsiteX1354" fmla="*/ 1671304 w 9854218"/>
              <a:gd name="connsiteY1354" fmla="*/ 4917353 h 10287000"/>
              <a:gd name="connsiteX1355" fmla="*/ 1683956 w 9854218"/>
              <a:gd name="connsiteY1355" fmla="*/ 4866741 h 10287000"/>
              <a:gd name="connsiteX1356" fmla="*/ 1683958 w 9854218"/>
              <a:gd name="connsiteY1356" fmla="*/ 4854090 h 10287000"/>
              <a:gd name="connsiteX1357" fmla="*/ 1683956 w 9854218"/>
              <a:gd name="connsiteY1357" fmla="*/ 4841432 h 10287000"/>
              <a:gd name="connsiteX1358" fmla="*/ 1696610 w 9854218"/>
              <a:gd name="connsiteY1358" fmla="*/ 4828776 h 10287000"/>
              <a:gd name="connsiteX1359" fmla="*/ 1696610 w 9854218"/>
              <a:gd name="connsiteY1359" fmla="*/ 4816127 h 10287000"/>
              <a:gd name="connsiteX1360" fmla="*/ 1696610 w 9854218"/>
              <a:gd name="connsiteY1360" fmla="*/ 4803474 h 10287000"/>
              <a:gd name="connsiteX1361" fmla="*/ 1683956 w 9854218"/>
              <a:gd name="connsiteY1361" fmla="*/ 4803471 h 10287000"/>
              <a:gd name="connsiteX1362" fmla="*/ 1671308 w 9854218"/>
              <a:gd name="connsiteY1362" fmla="*/ 4816127 h 10287000"/>
              <a:gd name="connsiteX1363" fmla="*/ 1671304 w 9854218"/>
              <a:gd name="connsiteY1363" fmla="*/ 4752860 h 10287000"/>
              <a:gd name="connsiteX1364" fmla="*/ 1671304 w 9854218"/>
              <a:gd name="connsiteY1364" fmla="*/ 4727555 h 10287000"/>
              <a:gd name="connsiteX1365" fmla="*/ 1658650 w 9854218"/>
              <a:gd name="connsiteY1365" fmla="*/ 4702250 h 10287000"/>
              <a:gd name="connsiteX1366" fmla="*/ 1671304 w 9854218"/>
              <a:gd name="connsiteY1366" fmla="*/ 4626324 h 10287000"/>
              <a:gd name="connsiteX1367" fmla="*/ 1683956 w 9854218"/>
              <a:gd name="connsiteY1367" fmla="*/ 4563062 h 10287000"/>
              <a:gd name="connsiteX1368" fmla="*/ 1683958 w 9854218"/>
              <a:gd name="connsiteY1368" fmla="*/ 4588368 h 10287000"/>
              <a:gd name="connsiteX1369" fmla="*/ 1683960 w 9854218"/>
              <a:gd name="connsiteY1369" fmla="*/ 4638981 h 10287000"/>
              <a:gd name="connsiteX1370" fmla="*/ 1683958 w 9854218"/>
              <a:gd name="connsiteY1370" fmla="*/ 4651632 h 10287000"/>
              <a:gd name="connsiteX1371" fmla="*/ 1696612 w 9854218"/>
              <a:gd name="connsiteY1371" fmla="*/ 4714899 h 10287000"/>
              <a:gd name="connsiteX1372" fmla="*/ 1709264 w 9854218"/>
              <a:gd name="connsiteY1372" fmla="*/ 4714898 h 10287000"/>
              <a:gd name="connsiteX1373" fmla="*/ 1721918 w 9854218"/>
              <a:gd name="connsiteY1373" fmla="*/ 4702250 h 10287000"/>
              <a:gd name="connsiteX1374" fmla="*/ 1734570 w 9854218"/>
              <a:gd name="connsiteY1374" fmla="*/ 4689593 h 10287000"/>
              <a:gd name="connsiteX1375" fmla="*/ 1734570 w 9854218"/>
              <a:gd name="connsiteY1375" fmla="*/ 4676942 h 10287000"/>
              <a:gd name="connsiteX1376" fmla="*/ 1734574 w 9854218"/>
              <a:gd name="connsiteY1376" fmla="*/ 4664288 h 10287000"/>
              <a:gd name="connsiteX1377" fmla="*/ 1721916 w 9854218"/>
              <a:gd name="connsiteY1377" fmla="*/ 4676942 h 10287000"/>
              <a:gd name="connsiteX1378" fmla="*/ 1709264 w 9854218"/>
              <a:gd name="connsiteY1378" fmla="*/ 4689597 h 10287000"/>
              <a:gd name="connsiteX1379" fmla="*/ 1696610 w 9854218"/>
              <a:gd name="connsiteY1379" fmla="*/ 4651632 h 10287000"/>
              <a:gd name="connsiteX1380" fmla="*/ 1696610 w 9854218"/>
              <a:gd name="connsiteY1380" fmla="*/ 4575714 h 10287000"/>
              <a:gd name="connsiteX1381" fmla="*/ 1696610 w 9854218"/>
              <a:gd name="connsiteY1381" fmla="*/ 4537751 h 10287000"/>
              <a:gd name="connsiteX1382" fmla="*/ 1696610 w 9854218"/>
              <a:gd name="connsiteY1382" fmla="*/ 4487138 h 10287000"/>
              <a:gd name="connsiteX1383" fmla="*/ 1709267 w 9854218"/>
              <a:gd name="connsiteY1383" fmla="*/ 4436526 h 10287000"/>
              <a:gd name="connsiteX1384" fmla="*/ 1709264 w 9854218"/>
              <a:gd name="connsiteY1384" fmla="*/ 4423871 h 10287000"/>
              <a:gd name="connsiteX1385" fmla="*/ 1709264 w 9854218"/>
              <a:gd name="connsiteY1385" fmla="*/ 4385910 h 10287000"/>
              <a:gd name="connsiteX1386" fmla="*/ 1721916 w 9854218"/>
              <a:gd name="connsiteY1386" fmla="*/ 4398566 h 10287000"/>
              <a:gd name="connsiteX1387" fmla="*/ 1734570 w 9854218"/>
              <a:gd name="connsiteY1387" fmla="*/ 4373259 h 10287000"/>
              <a:gd name="connsiteX1388" fmla="*/ 1721916 w 9854218"/>
              <a:gd name="connsiteY1388" fmla="*/ 4347947 h 10287000"/>
              <a:gd name="connsiteX1389" fmla="*/ 1734570 w 9854218"/>
              <a:gd name="connsiteY1389" fmla="*/ 4335296 h 10287000"/>
              <a:gd name="connsiteX1390" fmla="*/ 1721916 w 9854218"/>
              <a:gd name="connsiteY1390" fmla="*/ 4322646 h 10287000"/>
              <a:gd name="connsiteX1391" fmla="*/ 1721918 w 9854218"/>
              <a:gd name="connsiteY1391" fmla="*/ 4297335 h 10287000"/>
              <a:gd name="connsiteX1392" fmla="*/ 1734570 w 9854218"/>
              <a:gd name="connsiteY1392" fmla="*/ 4259375 h 10287000"/>
              <a:gd name="connsiteX1393" fmla="*/ 1747226 w 9854218"/>
              <a:gd name="connsiteY1393" fmla="*/ 4246719 h 10287000"/>
              <a:gd name="connsiteX1394" fmla="*/ 1747224 w 9854218"/>
              <a:gd name="connsiteY1394" fmla="*/ 4221419 h 10287000"/>
              <a:gd name="connsiteX1395" fmla="*/ 1759880 w 9854218"/>
              <a:gd name="connsiteY1395" fmla="*/ 4183454 h 10287000"/>
              <a:gd name="connsiteX1396" fmla="*/ 1759880 w 9854218"/>
              <a:gd name="connsiteY1396" fmla="*/ 4158146 h 10287000"/>
              <a:gd name="connsiteX1397" fmla="*/ 1759882 w 9854218"/>
              <a:gd name="connsiteY1397" fmla="*/ 4132838 h 10287000"/>
              <a:gd name="connsiteX1398" fmla="*/ 1747226 w 9854218"/>
              <a:gd name="connsiteY1398" fmla="*/ 4145492 h 10287000"/>
              <a:gd name="connsiteX1399" fmla="*/ 1747224 w 9854218"/>
              <a:gd name="connsiteY1399" fmla="*/ 4094879 h 10287000"/>
              <a:gd name="connsiteX1400" fmla="*/ 1759878 w 9854218"/>
              <a:gd name="connsiteY1400" fmla="*/ 4056920 h 10287000"/>
              <a:gd name="connsiteX1401" fmla="*/ 1759880 w 9854218"/>
              <a:gd name="connsiteY1401" fmla="*/ 4044264 h 10287000"/>
              <a:gd name="connsiteX1402" fmla="*/ 1759878 w 9854218"/>
              <a:gd name="connsiteY1402" fmla="*/ 4018959 h 10287000"/>
              <a:gd name="connsiteX1403" fmla="*/ 1772531 w 9854218"/>
              <a:gd name="connsiteY1403" fmla="*/ 4018959 h 10287000"/>
              <a:gd name="connsiteX1404" fmla="*/ 1759878 w 9854218"/>
              <a:gd name="connsiteY1404" fmla="*/ 4082226 h 10287000"/>
              <a:gd name="connsiteX1405" fmla="*/ 1759878 w 9854218"/>
              <a:gd name="connsiteY1405" fmla="*/ 4094879 h 10287000"/>
              <a:gd name="connsiteX1406" fmla="*/ 1772532 w 9854218"/>
              <a:gd name="connsiteY1406" fmla="*/ 4082226 h 10287000"/>
              <a:gd name="connsiteX1407" fmla="*/ 1772531 w 9854218"/>
              <a:gd name="connsiteY1407" fmla="*/ 4018959 h 10287000"/>
              <a:gd name="connsiteX1408" fmla="*/ 1785185 w 9854218"/>
              <a:gd name="connsiteY1408" fmla="*/ 4018956 h 10287000"/>
              <a:gd name="connsiteX1409" fmla="*/ 1797839 w 9854218"/>
              <a:gd name="connsiteY1409" fmla="*/ 3993647 h 10287000"/>
              <a:gd name="connsiteX1410" fmla="*/ 1797839 w 9854218"/>
              <a:gd name="connsiteY1410" fmla="*/ 3980997 h 10287000"/>
              <a:gd name="connsiteX1411" fmla="*/ 1785185 w 9854218"/>
              <a:gd name="connsiteY1411" fmla="*/ 3943038 h 10287000"/>
              <a:gd name="connsiteX1412" fmla="*/ 1785188 w 9854218"/>
              <a:gd name="connsiteY1412" fmla="*/ 3930384 h 10287000"/>
              <a:gd name="connsiteX1413" fmla="*/ 1797839 w 9854218"/>
              <a:gd name="connsiteY1413" fmla="*/ 3892421 h 10287000"/>
              <a:gd name="connsiteX1414" fmla="*/ 1823146 w 9854218"/>
              <a:gd name="connsiteY1414" fmla="*/ 3803846 h 10287000"/>
              <a:gd name="connsiteX1415" fmla="*/ 1848454 w 9854218"/>
              <a:gd name="connsiteY1415" fmla="*/ 3702623 h 10287000"/>
              <a:gd name="connsiteX1416" fmla="*/ 1848454 w 9854218"/>
              <a:gd name="connsiteY1416" fmla="*/ 3689967 h 10287000"/>
              <a:gd name="connsiteX1417" fmla="*/ 1873760 w 9854218"/>
              <a:gd name="connsiteY1417" fmla="*/ 3614048 h 10287000"/>
              <a:gd name="connsiteX1418" fmla="*/ 1899068 w 9854218"/>
              <a:gd name="connsiteY1418" fmla="*/ 3487509 h 10287000"/>
              <a:gd name="connsiteX1419" fmla="*/ 1924374 w 9854218"/>
              <a:gd name="connsiteY1419" fmla="*/ 3398939 h 10287000"/>
              <a:gd name="connsiteX1420" fmla="*/ 1937030 w 9854218"/>
              <a:gd name="connsiteY1420" fmla="*/ 3323013 h 10287000"/>
              <a:gd name="connsiteX1421" fmla="*/ 1962335 w 9854218"/>
              <a:gd name="connsiteY1421" fmla="*/ 3259749 h 10287000"/>
              <a:gd name="connsiteX1422" fmla="*/ 1991070 w 9854218"/>
              <a:gd name="connsiteY1422" fmla="*/ 3218426 h 10287000"/>
              <a:gd name="connsiteX1423" fmla="*/ 2009375 w 9854218"/>
              <a:gd name="connsiteY1423" fmla="*/ 3131484 h 10287000"/>
              <a:gd name="connsiteX1424" fmla="*/ 2101524 w 9854218"/>
              <a:gd name="connsiteY1424" fmla="*/ 2813634 h 10287000"/>
              <a:gd name="connsiteX1425" fmla="*/ 2101523 w 9854218"/>
              <a:gd name="connsiteY1425" fmla="*/ 2804220 h 10287000"/>
              <a:gd name="connsiteX1426" fmla="*/ 2101522 w 9854218"/>
              <a:gd name="connsiteY1426" fmla="*/ 2791569 h 10287000"/>
              <a:gd name="connsiteX1427" fmla="*/ 2088870 w 9854218"/>
              <a:gd name="connsiteY1427" fmla="*/ 2791569 h 10287000"/>
              <a:gd name="connsiteX1428" fmla="*/ 2088870 w 9854218"/>
              <a:gd name="connsiteY1428" fmla="*/ 2766260 h 10287000"/>
              <a:gd name="connsiteX1429" fmla="*/ 2103107 w 9854218"/>
              <a:gd name="connsiteY1429" fmla="*/ 2764679 h 10287000"/>
              <a:gd name="connsiteX1430" fmla="*/ 2117687 w 9854218"/>
              <a:gd name="connsiteY1430" fmla="*/ 2757873 h 10287000"/>
              <a:gd name="connsiteX1431" fmla="*/ 2150044 w 9854218"/>
              <a:gd name="connsiteY1431" fmla="*/ 2646270 h 10287000"/>
              <a:gd name="connsiteX1432" fmla="*/ 2170826 w 9854218"/>
              <a:gd name="connsiteY1432" fmla="*/ 2589693 h 10287000"/>
              <a:gd name="connsiteX1433" fmla="*/ 2152136 w 9854218"/>
              <a:gd name="connsiteY1433" fmla="*/ 2627073 h 10287000"/>
              <a:gd name="connsiteX1434" fmla="*/ 2139486 w 9854218"/>
              <a:gd name="connsiteY1434" fmla="*/ 2677683 h 10287000"/>
              <a:gd name="connsiteX1435" fmla="*/ 2126832 w 9854218"/>
              <a:gd name="connsiteY1435" fmla="*/ 2677683 h 10287000"/>
              <a:gd name="connsiteX1436" fmla="*/ 2190101 w 9854218"/>
              <a:gd name="connsiteY1436" fmla="*/ 2525843 h 10287000"/>
              <a:gd name="connsiteX1437" fmla="*/ 2193160 w 9854218"/>
              <a:gd name="connsiteY1437" fmla="*/ 2528904 h 10287000"/>
              <a:gd name="connsiteX1438" fmla="*/ 2326253 w 9854218"/>
              <a:gd name="connsiteY1438" fmla="*/ 2166623 h 10287000"/>
              <a:gd name="connsiteX1439" fmla="*/ 2536276 w 9854218"/>
              <a:gd name="connsiteY1439" fmla="*/ 1692287 h 10287000"/>
              <a:gd name="connsiteX1440" fmla="*/ 2779430 w 9854218"/>
              <a:gd name="connsiteY1440" fmla="*/ 1247916 h 10287000"/>
              <a:gd name="connsiteX1441" fmla="*/ 2770664 w 9854218"/>
              <a:gd name="connsiteY1441" fmla="*/ 1177716 h 10287000"/>
              <a:gd name="connsiteX1442" fmla="*/ 2749036 w 9854218"/>
              <a:gd name="connsiteY1442" fmla="*/ 1173831 h 10287000"/>
              <a:gd name="connsiteX1443" fmla="*/ 2722301 w 9854218"/>
              <a:gd name="connsiteY1443" fmla="*/ 1216800 h 10287000"/>
              <a:gd name="connsiteX1444" fmla="*/ 2664288 w 9854218"/>
              <a:gd name="connsiteY1444" fmla="*/ 1332978 h 10287000"/>
              <a:gd name="connsiteX1445" fmla="*/ 2203618 w 9854218"/>
              <a:gd name="connsiteY1445" fmla="*/ 2299605 h 10287000"/>
              <a:gd name="connsiteX1446" fmla="*/ 1707262 w 9854218"/>
              <a:gd name="connsiteY1446" fmla="*/ 4283838 h 10287000"/>
              <a:gd name="connsiteX1447" fmla="*/ 1681160 w 9854218"/>
              <a:gd name="connsiteY1447" fmla="*/ 4307601 h 10287000"/>
              <a:gd name="connsiteX1448" fmla="*/ 1666626 w 9854218"/>
              <a:gd name="connsiteY1448" fmla="*/ 4250051 h 10287000"/>
              <a:gd name="connsiteX1449" fmla="*/ 1755719 w 9854218"/>
              <a:gd name="connsiteY1449" fmla="*/ 3618369 h 10287000"/>
              <a:gd name="connsiteX1450" fmla="*/ 2213906 w 9854218"/>
              <a:gd name="connsiteY1450" fmla="*/ 2011451 h 10287000"/>
              <a:gd name="connsiteX1451" fmla="*/ 2291730 w 9854218"/>
              <a:gd name="connsiteY1451" fmla="*/ 1839899 h 10287000"/>
              <a:gd name="connsiteX1452" fmla="*/ 2270768 w 9854218"/>
              <a:gd name="connsiteY1452" fmla="*/ 1875771 h 10287000"/>
              <a:gd name="connsiteX1453" fmla="*/ 2228062 w 9854218"/>
              <a:gd name="connsiteY1453" fmla="*/ 1969091 h 10287000"/>
              <a:gd name="connsiteX1454" fmla="*/ 2088868 w 9854218"/>
              <a:gd name="connsiteY1454" fmla="*/ 2209505 h 10287000"/>
              <a:gd name="connsiteX1455" fmla="*/ 1987640 w 9854218"/>
              <a:gd name="connsiteY1455" fmla="*/ 2449925 h 10287000"/>
              <a:gd name="connsiteX1456" fmla="*/ 1974989 w 9854218"/>
              <a:gd name="connsiteY1456" fmla="*/ 2462577 h 10287000"/>
              <a:gd name="connsiteX1457" fmla="*/ 1974990 w 9854218"/>
              <a:gd name="connsiteY1457" fmla="*/ 2475228 h 10287000"/>
              <a:gd name="connsiteX1458" fmla="*/ 1987643 w 9854218"/>
              <a:gd name="connsiteY1458" fmla="*/ 2475230 h 10287000"/>
              <a:gd name="connsiteX1459" fmla="*/ 1974989 w 9854218"/>
              <a:gd name="connsiteY1459" fmla="*/ 2538498 h 10287000"/>
              <a:gd name="connsiteX1460" fmla="*/ 1974989 w 9854218"/>
              <a:gd name="connsiteY1460" fmla="*/ 2551151 h 10287000"/>
              <a:gd name="connsiteX1461" fmla="*/ 1987643 w 9854218"/>
              <a:gd name="connsiteY1461" fmla="*/ 2551154 h 10287000"/>
              <a:gd name="connsiteX1462" fmla="*/ 2000297 w 9854218"/>
              <a:gd name="connsiteY1462" fmla="*/ 2551154 h 10287000"/>
              <a:gd name="connsiteX1463" fmla="*/ 2000296 w 9854218"/>
              <a:gd name="connsiteY1463" fmla="*/ 2563802 h 10287000"/>
              <a:gd name="connsiteX1464" fmla="*/ 1962335 w 9854218"/>
              <a:gd name="connsiteY1464" fmla="*/ 2652381 h 10287000"/>
              <a:gd name="connsiteX1465" fmla="*/ 1924374 w 9854218"/>
              <a:gd name="connsiteY1465" fmla="*/ 2690342 h 10287000"/>
              <a:gd name="connsiteX1466" fmla="*/ 1949678 w 9854218"/>
              <a:gd name="connsiteY1466" fmla="*/ 2690340 h 10287000"/>
              <a:gd name="connsiteX1467" fmla="*/ 1873757 w 9854218"/>
              <a:gd name="connsiteY1467" fmla="*/ 2867490 h 10287000"/>
              <a:gd name="connsiteX1468" fmla="*/ 1886414 w 9854218"/>
              <a:gd name="connsiteY1468" fmla="*/ 2880144 h 10287000"/>
              <a:gd name="connsiteX1469" fmla="*/ 1861106 w 9854218"/>
              <a:gd name="connsiteY1469" fmla="*/ 2905451 h 10287000"/>
              <a:gd name="connsiteX1470" fmla="*/ 1861108 w 9854218"/>
              <a:gd name="connsiteY1470" fmla="*/ 2943410 h 10287000"/>
              <a:gd name="connsiteX1471" fmla="*/ 1772531 w 9854218"/>
              <a:gd name="connsiteY1471" fmla="*/ 3196478 h 10287000"/>
              <a:gd name="connsiteX1472" fmla="*/ 1747226 w 9854218"/>
              <a:gd name="connsiteY1472" fmla="*/ 3272402 h 10287000"/>
              <a:gd name="connsiteX1473" fmla="*/ 1645997 w 9854218"/>
              <a:gd name="connsiteY1473" fmla="*/ 3576087 h 10287000"/>
              <a:gd name="connsiteX1474" fmla="*/ 1633342 w 9854218"/>
              <a:gd name="connsiteY1474" fmla="*/ 3689967 h 10287000"/>
              <a:gd name="connsiteX1475" fmla="*/ 1608035 w 9854218"/>
              <a:gd name="connsiteY1475" fmla="*/ 3715275 h 10287000"/>
              <a:gd name="connsiteX1476" fmla="*/ 1595384 w 9854218"/>
              <a:gd name="connsiteY1476" fmla="*/ 3677315 h 10287000"/>
              <a:gd name="connsiteX1477" fmla="*/ 1570074 w 9854218"/>
              <a:gd name="connsiteY1477" fmla="*/ 3727928 h 10287000"/>
              <a:gd name="connsiteX1478" fmla="*/ 1570076 w 9854218"/>
              <a:gd name="connsiteY1478" fmla="*/ 3740582 h 10287000"/>
              <a:gd name="connsiteX1479" fmla="*/ 1557420 w 9854218"/>
              <a:gd name="connsiteY1479" fmla="*/ 3740582 h 10287000"/>
              <a:gd name="connsiteX1480" fmla="*/ 1557422 w 9854218"/>
              <a:gd name="connsiteY1480" fmla="*/ 3753236 h 10287000"/>
              <a:gd name="connsiteX1481" fmla="*/ 1544766 w 9854218"/>
              <a:gd name="connsiteY1481" fmla="*/ 3765888 h 10287000"/>
              <a:gd name="connsiteX1482" fmla="*/ 1532116 w 9854218"/>
              <a:gd name="connsiteY1482" fmla="*/ 3816503 h 10287000"/>
              <a:gd name="connsiteX1483" fmla="*/ 1494154 w 9854218"/>
              <a:gd name="connsiteY1483" fmla="*/ 3955688 h 10287000"/>
              <a:gd name="connsiteX1484" fmla="*/ 1481500 w 9854218"/>
              <a:gd name="connsiteY1484" fmla="*/ 3968345 h 10287000"/>
              <a:gd name="connsiteX1485" fmla="*/ 1481500 w 9854218"/>
              <a:gd name="connsiteY1485" fmla="*/ 3993647 h 10287000"/>
              <a:gd name="connsiteX1486" fmla="*/ 1481501 w 9854218"/>
              <a:gd name="connsiteY1486" fmla="*/ 4006304 h 10287000"/>
              <a:gd name="connsiteX1487" fmla="*/ 1381853 w 9854218"/>
              <a:gd name="connsiteY1487" fmla="*/ 4214495 h 10287000"/>
              <a:gd name="connsiteX1488" fmla="*/ 1368499 w 9854218"/>
              <a:gd name="connsiteY1488" fmla="*/ 4261914 h 10287000"/>
              <a:gd name="connsiteX1489" fmla="*/ 1368140 w 9854218"/>
              <a:gd name="connsiteY1489" fmla="*/ 4265309 h 10287000"/>
              <a:gd name="connsiteX1490" fmla="*/ 1388314 w 9854218"/>
              <a:gd name="connsiteY1490" fmla="*/ 4280324 h 10287000"/>
              <a:gd name="connsiteX1491" fmla="*/ 1371136 w 9854218"/>
              <a:gd name="connsiteY1491" fmla="*/ 4408659 h 10287000"/>
              <a:gd name="connsiteX1492" fmla="*/ 1369580 w 9854218"/>
              <a:gd name="connsiteY1492" fmla="*/ 4545485 h 10287000"/>
              <a:gd name="connsiteX1493" fmla="*/ 1344680 w 9854218"/>
              <a:gd name="connsiteY1493" fmla="*/ 4621031 h 10287000"/>
              <a:gd name="connsiteX1494" fmla="*/ 1361503 w 9854218"/>
              <a:gd name="connsiteY1494" fmla="*/ 4686864 h 10287000"/>
              <a:gd name="connsiteX1495" fmla="*/ 1354621 w 9854218"/>
              <a:gd name="connsiteY1495" fmla="*/ 4885583 h 10287000"/>
              <a:gd name="connsiteX1496" fmla="*/ 1348517 w 9854218"/>
              <a:gd name="connsiteY1496" fmla="*/ 5015886 h 10287000"/>
              <a:gd name="connsiteX1497" fmla="*/ 1350493 w 9854218"/>
              <a:gd name="connsiteY1497" fmla="*/ 5004813 h 10287000"/>
              <a:gd name="connsiteX1498" fmla="*/ 1358993 w 9854218"/>
              <a:gd name="connsiteY1498" fmla="*/ 4989188 h 10287000"/>
              <a:gd name="connsiteX1499" fmla="*/ 1361566 w 9854218"/>
              <a:gd name="connsiteY1499" fmla="*/ 5006784 h 10287000"/>
              <a:gd name="connsiteX1500" fmla="*/ 1372642 w 9854218"/>
              <a:gd name="connsiteY1500" fmla="*/ 5008755 h 10287000"/>
              <a:gd name="connsiteX1501" fmla="*/ 1362166 w 9854218"/>
              <a:gd name="connsiteY1501" fmla="*/ 5035454 h 10287000"/>
              <a:gd name="connsiteX1502" fmla="*/ 1360192 w 9854218"/>
              <a:gd name="connsiteY1502" fmla="*/ 5046527 h 10287000"/>
              <a:gd name="connsiteX1503" fmla="*/ 1351691 w 9854218"/>
              <a:gd name="connsiteY1503" fmla="*/ 5062152 h 10287000"/>
              <a:gd name="connsiteX1504" fmla="*/ 1344566 w 9854218"/>
              <a:gd name="connsiteY1504" fmla="*/ 5038034 h 10287000"/>
              <a:gd name="connsiteX1505" fmla="*/ 1315892 w 9854218"/>
              <a:gd name="connsiteY1505" fmla="*/ 5038644 h 10287000"/>
              <a:gd name="connsiteX1506" fmla="*/ 1322174 w 9854218"/>
              <a:gd name="connsiteY1506" fmla="*/ 4811256 h 10287000"/>
              <a:gd name="connsiteX1507" fmla="*/ 1335581 w 9854218"/>
              <a:gd name="connsiteY1507" fmla="*/ 4607987 h 10287000"/>
              <a:gd name="connsiteX1508" fmla="*/ 1316006 w 9854218"/>
              <a:gd name="connsiteY1508" fmla="*/ 4621641 h 10287000"/>
              <a:gd name="connsiteX1509" fmla="*/ 1309060 w 9854218"/>
              <a:gd name="connsiteY1509" fmla="*/ 4500440 h 10287000"/>
              <a:gd name="connsiteX1510" fmla="*/ 1321690 w 9854218"/>
              <a:gd name="connsiteY1510" fmla="*/ 4365584 h 10287000"/>
              <a:gd name="connsiteX1511" fmla="*/ 1333078 w 9854218"/>
              <a:gd name="connsiteY1511" fmla="*/ 4329764 h 10287000"/>
              <a:gd name="connsiteX1512" fmla="*/ 1339778 w 9854218"/>
              <a:gd name="connsiteY1512" fmla="*/ 4294655 h 10287000"/>
              <a:gd name="connsiteX1513" fmla="*/ 1334128 w 9854218"/>
              <a:gd name="connsiteY1513" fmla="*/ 4283789 h 10287000"/>
              <a:gd name="connsiteX1514" fmla="*/ 1333241 w 9854218"/>
              <a:gd name="connsiteY1514" fmla="*/ 4284804 h 10287000"/>
              <a:gd name="connsiteX1515" fmla="*/ 1329890 w 9854218"/>
              <a:gd name="connsiteY1515" fmla="*/ 4279569 h 10287000"/>
              <a:gd name="connsiteX1516" fmla="*/ 1329440 w 9854218"/>
              <a:gd name="connsiteY1516" fmla="*/ 4274876 h 10287000"/>
              <a:gd name="connsiteX1517" fmla="*/ 1319377 w 9854218"/>
              <a:gd name="connsiteY1517" fmla="*/ 4260165 h 10287000"/>
              <a:gd name="connsiteX1518" fmla="*/ 1304350 w 9854218"/>
              <a:gd name="connsiteY1518" fmla="*/ 4259375 h 10287000"/>
              <a:gd name="connsiteX1519" fmla="*/ 1291700 w 9854218"/>
              <a:gd name="connsiteY1519" fmla="*/ 4411218 h 10287000"/>
              <a:gd name="connsiteX1520" fmla="*/ 1228430 w 9854218"/>
              <a:gd name="connsiteY1520" fmla="*/ 4309989 h 10287000"/>
              <a:gd name="connsiteX1521" fmla="*/ 1228429 w 9854218"/>
              <a:gd name="connsiteY1521" fmla="*/ 4297332 h 10287000"/>
              <a:gd name="connsiteX1522" fmla="*/ 1228429 w 9854218"/>
              <a:gd name="connsiteY1522" fmla="*/ 4259375 h 10287000"/>
              <a:gd name="connsiteX1523" fmla="*/ 1241081 w 9854218"/>
              <a:gd name="connsiteY1523" fmla="*/ 4272029 h 10287000"/>
              <a:gd name="connsiteX1524" fmla="*/ 1241083 w 9854218"/>
              <a:gd name="connsiteY1524" fmla="*/ 4284678 h 10287000"/>
              <a:gd name="connsiteX1525" fmla="*/ 1253735 w 9854218"/>
              <a:gd name="connsiteY1525" fmla="*/ 4272029 h 10287000"/>
              <a:gd name="connsiteX1526" fmla="*/ 1241083 w 9854218"/>
              <a:gd name="connsiteY1526" fmla="*/ 4234070 h 10287000"/>
              <a:gd name="connsiteX1527" fmla="*/ 1241081 w 9854218"/>
              <a:gd name="connsiteY1527" fmla="*/ 4221419 h 10287000"/>
              <a:gd name="connsiteX1528" fmla="*/ 1241081 w 9854218"/>
              <a:gd name="connsiteY1528" fmla="*/ 4208763 h 10287000"/>
              <a:gd name="connsiteX1529" fmla="*/ 1239502 w 9854218"/>
              <a:gd name="connsiteY1529" fmla="*/ 4197690 h 10287000"/>
              <a:gd name="connsiteX1530" fmla="*/ 1232377 w 9854218"/>
              <a:gd name="connsiteY1530" fmla="*/ 4196673 h 10287000"/>
              <a:gd name="connsiteX1531" fmla="*/ 1229462 w 9854218"/>
              <a:gd name="connsiteY1531" fmla="*/ 4233180 h 10287000"/>
              <a:gd name="connsiteX1532" fmla="*/ 1228429 w 9854218"/>
              <a:gd name="connsiteY1532" fmla="*/ 4233416 h 10287000"/>
              <a:gd name="connsiteX1533" fmla="*/ 1228429 w 9854218"/>
              <a:gd name="connsiteY1533" fmla="*/ 4234070 h 10287000"/>
              <a:gd name="connsiteX1534" fmla="*/ 1228429 w 9854218"/>
              <a:gd name="connsiteY1534" fmla="*/ 4246722 h 10287000"/>
              <a:gd name="connsiteX1535" fmla="*/ 1215775 w 9854218"/>
              <a:gd name="connsiteY1535" fmla="*/ 4259375 h 10287000"/>
              <a:gd name="connsiteX1536" fmla="*/ 1214402 w 9854218"/>
              <a:gd name="connsiteY1536" fmla="*/ 4223664 h 10287000"/>
              <a:gd name="connsiteX1537" fmla="*/ 1207888 w 9854218"/>
              <a:gd name="connsiteY1537" fmla="*/ 4209806 h 10287000"/>
              <a:gd name="connsiteX1538" fmla="*/ 1187569 w 9854218"/>
              <a:gd name="connsiteY1538" fmla="*/ 4574865 h 10287000"/>
              <a:gd name="connsiteX1539" fmla="*/ 1209595 w 9854218"/>
              <a:gd name="connsiteY1539" fmla="*/ 4587000 h 10287000"/>
              <a:gd name="connsiteX1540" fmla="*/ 1210015 w 9854218"/>
              <a:gd name="connsiteY1540" fmla="*/ 4716479 h 10287000"/>
              <a:gd name="connsiteX1541" fmla="*/ 1227065 w 9854218"/>
              <a:gd name="connsiteY1541" fmla="*/ 4852247 h 10287000"/>
              <a:gd name="connsiteX1542" fmla="*/ 1212661 w 9854218"/>
              <a:gd name="connsiteY1542" fmla="*/ 4930475 h 10287000"/>
              <a:gd name="connsiteX1543" fmla="*/ 1238272 w 9854218"/>
              <a:gd name="connsiteY1543" fmla="*/ 4993412 h 10287000"/>
              <a:gd name="connsiteX1544" fmla="*/ 1258454 w 9854218"/>
              <a:gd name="connsiteY1544" fmla="*/ 5191223 h 10287000"/>
              <a:gd name="connsiteX1545" fmla="*/ 1253197 w 9854218"/>
              <a:gd name="connsiteY1545" fmla="*/ 5210450 h 10287000"/>
              <a:gd name="connsiteX1546" fmla="*/ 1254044 w 9854218"/>
              <a:gd name="connsiteY1546" fmla="*/ 5240709 h 10287000"/>
              <a:gd name="connsiteX1547" fmla="*/ 1254724 w 9854218"/>
              <a:gd name="connsiteY1547" fmla="*/ 5240415 h 10287000"/>
              <a:gd name="connsiteX1548" fmla="*/ 1317005 w 9854218"/>
              <a:gd name="connsiteY1548" fmla="*/ 5398188 h 10287000"/>
              <a:gd name="connsiteX1549" fmla="*/ 1329656 w 9854218"/>
              <a:gd name="connsiteY1549" fmla="*/ 5372882 h 10287000"/>
              <a:gd name="connsiteX1550" fmla="*/ 1380271 w 9854218"/>
              <a:gd name="connsiteY1550" fmla="*/ 5613296 h 10287000"/>
              <a:gd name="connsiteX1551" fmla="*/ 1380271 w 9854218"/>
              <a:gd name="connsiteY1551" fmla="*/ 5651258 h 10287000"/>
              <a:gd name="connsiteX1552" fmla="*/ 1392926 w 9854218"/>
              <a:gd name="connsiteY1552" fmla="*/ 5638607 h 10287000"/>
              <a:gd name="connsiteX1553" fmla="*/ 1405579 w 9854218"/>
              <a:gd name="connsiteY1553" fmla="*/ 5651259 h 10287000"/>
              <a:gd name="connsiteX1554" fmla="*/ 1418234 w 9854218"/>
              <a:gd name="connsiteY1554" fmla="*/ 5663912 h 10287000"/>
              <a:gd name="connsiteX1555" fmla="*/ 1496526 w 9854218"/>
              <a:gd name="connsiteY1555" fmla="*/ 5884557 h 10287000"/>
              <a:gd name="connsiteX1556" fmla="*/ 1509760 w 9854218"/>
              <a:gd name="connsiteY1556" fmla="*/ 5906024 h 10287000"/>
              <a:gd name="connsiteX1557" fmla="*/ 1508820 w 9854218"/>
              <a:gd name="connsiteY1557" fmla="*/ 5901420 h 10287000"/>
              <a:gd name="connsiteX1558" fmla="*/ 1490338 w 9854218"/>
              <a:gd name="connsiteY1558" fmla="*/ 5825213 h 10287000"/>
              <a:gd name="connsiteX1559" fmla="*/ 1482641 w 9854218"/>
              <a:gd name="connsiteY1559" fmla="*/ 5729742 h 10287000"/>
              <a:gd name="connsiteX1560" fmla="*/ 1465153 w 9854218"/>
              <a:gd name="connsiteY1560" fmla="*/ 5726520 h 10287000"/>
              <a:gd name="connsiteX1561" fmla="*/ 1441958 w 9854218"/>
              <a:gd name="connsiteY1561" fmla="*/ 5479880 h 10287000"/>
              <a:gd name="connsiteX1562" fmla="*/ 1409186 w 9854218"/>
              <a:gd name="connsiteY1562" fmla="*/ 5245944 h 10287000"/>
              <a:gd name="connsiteX1563" fmla="*/ 1402835 w 9854218"/>
              <a:gd name="connsiteY1563" fmla="*/ 5241156 h 10287000"/>
              <a:gd name="connsiteX1564" fmla="*/ 1407625 w 9854218"/>
              <a:gd name="connsiteY1564" fmla="*/ 5234805 h 10287000"/>
              <a:gd name="connsiteX1565" fmla="*/ 1404505 w 9854218"/>
              <a:gd name="connsiteY1565" fmla="*/ 5212524 h 10287000"/>
              <a:gd name="connsiteX1566" fmla="*/ 1410854 w 9854218"/>
              <a:gd name="connsiteY1566" fmla="*/ 5217312 h 10287000"/>
              <a:gd name="connsiteX1567" fmla="*/ 1412483 w 9854218"/>
              <a:gd name="connsiteY1567" fmla="*/ 5218949 h 10287000"/>
              <a:gd name="connsiteX1568" fmla="*/ 1412413 w 9854218"/>
              <a:gd name="connsiteY1568" fmla="*/ 5228451 h 10287000"/>
              <a:gd name="connsiteX1569" fmla="*/ 1415812 w 9854218"/>
              <a:gd name="connsiteY1569" fmla="*/ 5222296 h 10287000"/>
              <a:gd name="connsiteX1570" fmla="*/ 1412483 w 9854218"/>
              <a:gd name="connsiteY1570" fmla="*/ 5218949 h 10287000"/>
              <a:gd name="connsiteX1571" fmla="*/ 1412731 w 9854218"/>
              <a:gd name="connsiteY1571" fmla="*/ 5185101 h 10287000"/>
              <a:gd name="connsiteX1572" fmla="*/ 1418980 w 9854218"/>
              <a:gd name="connsiteY1572" fmla="*/ 5153696 h 10287000"/>
              <a:gd name="connsiteX1573" fmla="*/ 1483608 w 9854218"/>
              <a:gd name="connsiteY1573" fmla="*/ 5371797 h 10287000"/>
              <a:gd name="connsiteX1574" fmla="*/ 1458209 w 9854218"/>
              <a:gd name="connsiteY1574" fmla="*/ 5352647 h 10287000"/>
              <a:gd name="connsiteX1575" fmla="*/ 1503359 w 9854218"/>
              <a:gd name="connsiteY1575" fmla="*/ 5715473 h 10287000"/>
              <a:gd name="connsiteX1576" fmla="*/ 1527197 w 9854218"/>
              <a:gd name="connsiteY1576" fmla="*/ 5723481 h 10287000"/>
              <a:gd name="connsiteX1577" fmla="*/ 1550714 w 9854218"/>
              <a:gd name="connsiteY1577" fmla="*/ 5850807 h 10287000"/>
              <a:gd name="connsiteX1578" fmla="*/ 1591721 w 9854218"/>
              <a:gd name="connsiteY1578" fmla="*/ 5981355 h 10287000"/>
              <a:gd name="connsiteX1579" fmla="*/ 1591505 w 9854218"/>
              <a:gd name="connsiteY1579" fmla="*/ 6060899 h 10287000"/>
              <a:gd name="connsiteX1580" fmla="*/ 1619156 w 9854218"/>
              <a:gd name="connsiteY1580" fmla="*/ 6092955 h 10287000"/>
              <a:gd name="connsiteX1581" fmla="*/ 1620138 w 9854218"/>
              <a:gd name="connsiteY1581" fmla="*/ 6095787 h 10287000"/>
              <a:gd name="connsiteX1582" fmla="*/ 1620689 w 9854218"/>
              <a:gd name="connsiteY1582" fmla="*/ 6081479 h 10287000"/>
              <a:gd name="connsiteX1583" fmla="*/ 1620694 w 9854218"/>
              <a:gd name="connsiteY1583" fmla="*/ 6068825 h 10287000"/>
              <a:gd name="connsiteX1584" fmla="*/ 1608040 w 9854218"/>
              <a:gd name="connsiteY1584" fmla="*/ 6056171 h 10287000"/>
              <a:gd name="connsiteX1585" fmla="*/ 1613374 w 9854218"/>
              <a:gd name="connsiteY1585" fmla="*/ 5872893 h 10287000"/>
              <a:gd name="connsiteX1586" fmla="*/ 1608806 w 9854218"/>
              <a:gd name="connsiteY1586" fmla="*/ 5802330 h 10287000"/>
              <a:gd name="connsiteX1587" fmla="*/ 1620689 w 9854218"/>
              <a:gd name="connsiteY1587" fmla="*/ 5790449 h 10287000"/>
              <a:gd name="connsiteX1588" fmla="*/ 1645996 w 9854218"/>
              <a:gd name="connsiteY1588" fmla="*/ 5790447 h 10287000"/>
              <a:gd name="connsiteX1589" fmla="*/ 1633342 w 9854218"/>
              <a:gd name="connsiteY1589" fmla="*/ 5841060 h 10287000"/>
              <a:gd name="connsiteX1590" fmla="*/ 1633343 w 9854218"/>
              <a:gd name="connsiteY1590" fmla="*/ 5828409 h 10287000"/>
              <a:gd name="connsiteX1591" fmla="*/ 1620689 w 9854218"/>
              <a:gd name="connsiteY1591" fmla="*/ 5828409 h 10287000"/>
              <a:gd name="connsiteX1592" fmla="*/ 1620689 w 9854218"/>
              <a:gd name="connsiteY1592" fmla="*/ 5841063 h 10287000"/>
              <a:gd name="connsiteX1593" fmla="*/ 1633344 w 9854218"/>
              <a:gd name="connsiteY1593" fmla="*/ 5853714 h 10287000"/>
              <a:gd name="connsiteX1594" fmla="*/ 1658651 w 9854218"/>
              <a:gd name="connsiteY1594" fmla="*/ 5904329 h 10287000"/>
              <a:gd name="connsiteX1595" fmla="*/ 1658650 w 9854218"/>
              <a:gd name="connsiteY1595" fmla="*/ 5992904 h 10287000"/>
              <a:gd name="connsiteX1596" fmla="*/ 1658650 w 9854218"/>
              <a:gd name="connsiteY1596" fmla="*/ 6005558 h 10287000"/>
              <a:gd name="connsiteX1597" fmla="*/ 1658650 w 9854218"/>
              <a:gd name="connsiteY1597" fmla="*/ 6030861 h 10287000"/>
              <a:gd name="connsiteX1598" fmla="*/ 1658651 w 9854218"/>
              <a:gd name="connsiteY1598" fmla="*/ 6043518 h 10287000"/>
              <a:gd name="connsiteX1599" fmla="*/ 1658652 w 9854218"/>
              <a:gd name="connsiteY1599" fmla="*/ 6119439 h 10287000"/>
              <a:gd name="connsiteX1600" fmla="*/ 1658650 w 9854218"/>
              <a:gd name="connsiteY1600" fmla="*/ 6132093 h 10287000"/>
              <a:gd name="connsiteX1601" fmla="*/ 1671304 w 9854218"/>
              <a:gd name="connsiteY1601" fmla="*/ 6144746 h 10287000"/>
              <a:gd name="connsiteX1602" fmla="*/ 1671304 w 9854218"/>
              <a:gd name="connsiteY1602" fmla="*/ 6157400 h 10287000"/>
              <a:gd name="connsiteX1603" fmla="*/ 1671304 w 9854218"/>
              <a:gd name="connsiteY1603" fmla="*/ 6182706 h 10287000"/>
              <a:gd name="connsiteX1604" fmla="*/ 1671304 w 9854218"/>
              <a:gd name="connsiteY1604" fmla="*/ 6195360 h 10287000"/>
              <a:gd name="connsiteX1605" fmla="*/ 1696612 w 9854218"/>
              <a:gd name="connsiteY1605" fmla="*/ 6271281 h 10287000"/>
              <a:gd name="connsiteX1606" fmla="*/ 1683956 w 9854218"/>
              <a:gd name="connsiteY1606" fmla="*/ 6271278 h 10287000"/>
              <a:gd name="connsiteX1607" fmla="*/ 1683956 w 9854218"/>
              <a:gd name="connsiteY1607" fmla="*/ 6283935 h 10287000"/>
              <a:gd name="connsiteX1608" fmla="*/ 1696610 w 9854218"/>
              <a:gd name="connsiteY1608" fmla="*/ 6309240 h 10287000"/>
              <a:gd name="connsiteX1609" fmla="*/ 1695425 w 9854218"/>
              <a:gd name="connsiteY1609" fmla="*/ 6372311 h 10287000"/>
              <a:gd name="connsiteX1610" fmla="*/ 1699331 w 9854218"/>
              <a:gd name="connsiteY1610" fmla="*/ 6394962 h 10287000"/>
              <a:gd name="connsiteX1611" fmla="*/ 1701635 w 9854218"/>
              <a:gd name="connsiteY1611" fmla="*/ 6401727 h 10287000"/>
              <a:gd name="connsiteX1612" fmla="*/ 1717750 w 9854218"/>
              <a:gd name="connsiteY1612" fmla="*/ 6435048 h 10287000"/>
              <a:gd name="connsiteX1613" fmla="*/ 1716190 w 9854218"/>
              <a:gd name="connsiteY1613" fmla="*/ 6423909 h 10287000"/>
              <a:gd name="connsiteX1614" fmla="*/ 1719419 w 9854218"/>
              <a:gd name="connsiteY1614" fmla="*/ 6406416 h 10287000"/>
              <a:gd name="connsiteX1615" fmla="*/ 1727328 w 9854218"/>
              <a:gd name="connsiteY1615" fmla="*/ 6422343 h 10287000"/>
              <a:gd name="connsiteX1616" fmla="*/ 1738468 w 9854218"/>
              <a:gd name="connsiteY1616" fmla="*/ 6420779 h 10287000"/>
              <a:gd name="connsiteX1617" fmla="*/ 1736798 w 9854218"/>
              <a:gd name="connsiteY1617" fmla="*/ 6449411 h 10287000"/>
              <a:gd name="connsiteX1618" fmla="*/ 1738361 w 9854218"/>
              <a:gd name="connsiteY1618" fmla="*/ 6460550 h 10287000"/>
              <a:gd name="connsiteX1619" fmla="*/ 1735132 w 9854218"/>
              <a:gd name="connsiteY1619" fmla="*/ 6478043 h 10287000"/>
              <a:gd name="connsiteX1620" fmla="*/ 1720871 w 9854218"/>
              <a:gd name="connsiteY1620" fmla="*/ 6457328 h 10287000"/>
              <a:gd name="connsiteX1621" fmla="*/ 1709114 w 9854218"/>
              <a:gd name="connsiteY1621" fmla="*/ 6447681 h 10287000"/>
              <a:gd name="connsiteX1622" fmla="*/ 1721522 w 9854218"/>
              <a:gd name="connsiteY1622" fmla="*/ 6503195 h 10287000"/>
              <a:gd name="connsiteX1623" fmla="*/ 1734572 w 9854218"/>
              <a:gd name="connsiteY1623" fmla="*/ 6587615 h 10287000"/>
              <a:gd name="connsiteX1624" fmla="*/ 1721918 w 9854218"/>
              <a:gd name="connsiteY1624" fmla="*/ 6600269 h 10287000"/>
              <a:gd name="connsiteX1625" fmla="*/ 1734570 w 9854218"/>
              <a:gd name="connsiteY1625" fmla="*/ 6625580 h 10287000"/>
              <a:gd name="connsiteX1626" fmla="*/ 1747224 w 9854218"/>
              <a:gd name="connsiteY1626" fmla="*/ 6638229 h 10287000"/>
              <a:gd name="connsiteX1627" fmla="*/ 1734570 w 9854218"/>
              <a:gd name="connsiteY1627" fmla="*/ 6638232 h 10287000"/>
              <a:gd name="connsiteX1628" fmla="*/ 1759880 w 9854218"/>
              <a:gd name="connsiteY1628" fmla="*/ 6714153 h 10287000"/>
              <a:gd name="connsiteX1629" fmla="*/ 1759882 w 9854218"/>
              <a:gd name="connsiteY1629" fmla="*/ 6726807 h 10287000"/>
              <a:gd name="connsiteX1630" fmla="*/ 1759880 w 9854218"/>
              <a:gd name="connsiteY1630" fmla="*/ 6739458 h 10287000"/>
              <a:gd name="connsiteX1631" fmla="*/ 1772531 w 9854218"/>
              <a:gd name="connsiteY1631" fmla="*/ 6752112 h 10287000"/>
              <a:gd name="connsiteX1632" fmla="*/ 1810493 w 9854218"/>
              <a:gd name="connsiteY1632" fmla="*/ 6929262 h 10287000"/>
              <a:gd name="connsiteX1633" fmla="*/ 1797839 w 9854218"/>
              <a:gd name="connsiteY1633" fmla="*/ 6929262 h 10287000"/>
              <a:gd name="connsiteX1634" fmla="*/ 1797839 w 9854218"/>
              <a:gd name="connsiteY1634" fmla="*/ 6941918 h 10287000"/>
              <a:gd name="connsiteX1635" fmla="*/ 1810493 w 9854218"/>
              <a:gd name="connsiteY1635" fmla="*/ 6967223 h 10287000"/>
              <a:gd name="connsiteX1636" fmla="*/ 1823147 w 9854218"/>
              <a:gd name="connsiteY1636" fmla="*/ 6979875 h 10287000"/>
              <a:gd name="connsiteX1637" fmla="*/ 1835800 w 9854218"/>
              <a:gd name="connsiteY1637" fmla="*/ 6967220 h 10287000"/>
              <a:gd name="connsiteX1638" fmla="*/ 1835801 w 9854218"/>
              <a:gd name="connsiteY1638" fmla="*/ 6954573 h 10287000"/>
              <a:gd name="connsiteX1639" fmla="*/ 1823147 w 9854218"/>
              <a:gd name="connsiteY1639" fmla="*/ 6941916 h 10287000"/>
              <a:gd name="connsiteX1640" fmla="*/ 1810493 w 9854218"/>
              <a:gd name="connsiteY1640" fmla="*/ 6878645 h 10287000"/>
              <a:gd name="connsiteX1641" fmla="*/ 1835800 w 9854218"/>
              <a:gd name="connsiteY1641" fmla="*/ 6916608 h 10287000"/>
              <a:gd name="connsiteX1642" fmla="*/ 1823146 w 9854218"/>
              <a:gd name="connsiteY1642" fmla="*/ 6865997 h 10287000"/>
              <a:gd name="connsiteX1643" fmla="*/ 1810492 w 9854218"/>
              <a:gd name="connsiteY1643" fmla="*/ 6865997 h 10287000"/>
              <a:gd name="connsiteX1644" fmla="*/ 1785185 w 9854218"/>
              <a:gd name="connsiteY1644" fmla="*/ 6752111 h 10287000"/>
              <a:gd name="connsiteX1645" fmla="*/ 1797840 w 9854218"/>
              <a:gd name="connsiteY1645" fmla="*/ 6739461 h 10287000"/>
              <a:gd name="connsiteX1646" fmla="*/ 1810492 w 9854218"/>
              <a:gd name="connsiteY1646" fmla="*/ 6739458 h 10287000"/>
              <a:gd name="connsiteX1647" fmla="*/ 1810492 w 9854218"/>
              <a:gd name="connsiteY1647" fmla="*/ 6752112 h 10287000"/>
              <a:gd name="connsiteX1648" fmla="*/ 1823146 w 9854218"/>
              <a:gd name="connsiteY1648" fmla="*/ 6739461 h 10287000"/>
              <a:gd name="connsiteX1649" fmla="*/ 1848454 w 9854218"/>
              <a:gd name="connsiteY1649" fmla="*/ 6815379 h 10287000"/>
              <a:gd name="connsiteX1650" fmla="*/ 1848455 w 9854218"/>
              <a:gd name="connsiteY1650" fmla="*/ 6790076 h 10287000"/>
              <a:gd name="connsiteX1651" fmla="*/ 1848455 w 9854218"/>
              <a:gd name="connsiteY1651" fmla="*/ 6865997 h 10287000"/>
              <a:gd name="connsiteX1652" fmla="*/ 1873762 w 9854218"/>
              <a:gd name="connsiteY1652" fmla="*/ 6891303 h 10287000"/>
              <a:gd name="connsiteX1653" fmla="*/ 1861106 w 9854218"/>
              <a:gd name="connsiteY1653" fmla="*/ 6891303 h 10287000"/>
              <a:gd name="connsiteX1654" fmla="*/ 1861106 w 9854218"/>
              <a:gd name="connsiteY1654" fmla="*/ 6903956 h 10287000"/>
              <a:gd name="connsiteX1655" fmla="*/ 1861103 w 9854218"/>
              <a:gd name="connsiteY1655" fmla="*/ 6916605 h 10287000"/>
              <a:gd name="connsiteX1656" fmla="*/ 1873760 w 9854218"/>
              <a:gd name="connsiteY1656" fmla="*/ 6916608 h 10287000"/>
              <a:gd name="connsiteX1657" fmla="*/ 1899070 w 9854218"/>
              <a:gd name="connsiteY1657" fmla="*/ 6967224 h 10287000"/>
              <a:gd name="connsiteX1658" fmla="*/ 1899070 w 9854218"/>
              <a:gd name="connsiteY1658" fmla="*/ 6929262 h 10287000"/>
              <a:gd name="connsiteX1659" fmla="*/ 1911720 w 9854218"/>
              <a:gd name="connsiteY1659" fmla="*/ 6992532 h 10287000"/>
              <a:gd name="connsiteX1660" fmla="*/ 1899068 w 9854218"/>
              <a:gd name="connsiteY1660" fmla="*/ 6979878 h 10287000"/>
              <a:gd name="connsiteX1661" fmla="*/ 1886411 w 9854218"/>
              <a:gd name="connsiteY1661" fmla="*/ 6992532 h 10287000"/>
              <a:gd name="connsiteX1662" fmla="*/ 1861108 w 9854218"/>
              <a:gd name="connsiteY1662" fmla="*/ 7017836 h 10287000"/>
              <a:gd name="connsiteX1663" fmla="*/ 1861108 w 9854218"/>
              <a:gd name="connsiteY1663" fmla="*/ 7043144 h 10287000"/>
              <a:gd name="connsiteX1664" fmla="*/ 1873757 w 9854218"/>
              <a:gd name="connsiteY1664" fmla="*/ 7068452 h 10287000"/>
              <a:gd name="connsiteX1665" fmla="*/ 1886414 w 9854218"/>
              <a:gd name="connsiteY1665" fmla="*/ 7068449 h 10287000"/>
              <a:gd name="connsiteX1666" fmla="*/ 1886414 w 9854218"/>
              <a:gd name="connsiteY1666" fmla="*/ 7043144 h 10287000"/>
              <a:gd name="connsiteX1667" fmla="*/ 1911718 w 9854218"/>
              <a:gd name="connsiteY1667" fmla="*/ 7068452 h 10287000"/>
              <a:gd name="connsiteX1668" fmla="*/ 1911719 w 9854218"/>
              <a:gd name="connsiteY1668" fmla="*/ 7081104 h 10287000"/>
              <a:gd name="connsiteX1669" fmla="*/ 1911720 w 9854218"/>
              <a:gd name="connsiteY1669" fmla="*/ 7106412 h 10287000"/>
              <a:gd name="connsiteX1670" fmla="*/ 1924376 w 9854218"/>
              <a:gd name="connsiteY1670" fmla="*/ 7106412 h 10287000"/>
              <a:gd name="connsiteX1671" fmla="*/ 1937026 w 9854218"/>
              <a:gd name="connsiteY1671" fmla="*/ 7106411 h 10287000"/>
              <a:gd name="connsiteX1672" fmla="*/ 1949682 w 9854218"/>
              <a:gd name="connsiteY1672" fmla="*/ 7093755 h 10287000"/>
              <a:gd name="connsiteX1673" fmla="*/ 1911722 w 9854218"/>
              <a:gd name="connsiteY1673" fmla="*/ 7131719 h 10287000"/>
              <a:gd name="connsiteX1674" fmla="*/ 1933865 w 9854218"/>
              <a:gd name="connsiteY1674" fmla="*/ 7193405 h 10287000"/>
              <a:gd name="connsiteX1675" fmla="*/ 1935281 w 9854218"/>
              <a:gd name="connsiteY1675" fmla="*/ 7216802 h 10287000"/>
              <a:gd name="connsiteX1676" fmla="*/ 1924374 w 9854218"/>
              <a:gd name="connsiteY1676" fmla="*/ 7194987 h 10287000"/>
              <a:gd name="connsiteX1677" fmla="*/ 1911720 w 9854218"/>
              <a:gd name="connsiteY1677" fmla="*/ 7220294 h 10287000"/>
              <a:gd name="connsiteX1678" fmla="*/ 1911720 w 9854218"/>
              <a:gd name="connsiteY1678" fmla="*/ 7232945 h 10287000"/>
              <a:gd name="connsiteX1679" fmla="*/ 1886416 w 9854218"/>
              <a:gd name="connsiteY1679" fmla="*/ 7169676 h 10287000"/>
              <a:gd name="connsiteX1680" fmla="*/ 1873760 w 9854218"/>
              <a:gd name="connsiteY1680" fmla="*/ 7182333 h 10287000"/>
              <a:gd name="connsiteX1681" fmla="*/ 1873760 w 9854218"/>
              <a:gd name="connsiteY1681" fmla="*/ 7220291 h 10287000"/>
              <a:gd name="connsiteX1682" fmla="*/ 1861106 w 9854218"/>
              <a:gd name="connsiteY1682" fmla="*/ 7207640 h 10287000"/>
              <a:gd name="connsiteX1683" fmla="*/ 1861106 w 9854218"/>
              <a:gd name="connsiteY1683" fmla="*/ 7220295 h 10287000"/>
              <a:gd name="connsiteX1684" fmla="*/ 1861106 w 9854218"/>
              <a:gd name="connsiteY1684" fmla="*/ 7232945 h 10287000"/>
              <a:gd name="connsiteX1685" fmla="*/ 1873762 w 9854218"/>
              <a:gd name="connsiteY1685" fmla="*/ 7245600 h 10287000"/>
              <a:gd name="connsiteX1686" fmla="*/ 1911720 w 9854218"/>
              <a:gd name="connsiteY1686" fmla="*/ 7334175 h 10287000"/>
              <a:gd name="connsiteX1687" fmla="*/ 1937030 w 9854218"/>
              <a:gd name="connsiteY1687" fmla="*/ 7321523 h 10287000"/>
              <a:gd name="connsiteX1688" fmla="*/ 1924374 w 9854218"/>
              <a:gd name="connsiteY1688" fmla="*/ 7270908 h 10287000"/>
              <a:gd name="connsiteX1689" fmla="*/ 1937028 w 9854218"/>
              <a:gd name="connsiteY1689" fmla="*/ 7283561 h 10287000"/>
              <a:gd name="connsiteX1690" fmla="*/ 1949678 w 9854218"/>
              <a:gd name="connsiteY1690" fmla="*/ 7308869 h 10287000"/>
              <a:gd name="connsiteX1691" fmla="*/ 1949681 w 9854218"/>
              <a:gd name="connsiteY1691" fmla="*/ 7270908 h 10287000"/>
              <a:gd name="connsiteX1692" fmla="*/ 1949681 w 9854218"/>
              <a:gd name="connsiteY1692" fmla="*/ 7258254 h 10287000"/>
              <a:gd name="connsiteX1693" fmla="*/ 1974986 w 9854218"/>
              <a:gd name="connsiteY1693" fmla="*/ 7346829 h 10287000"/>
              <a:gd name="connsiteX1694" fmla="*/ 1974989 w 9854218"/>
              <a:gd name="connsiteY1694" fmla="*/ 7359480 h 10287000"/>
              <a:gd name="connsiteX1695" fmla="*/ 1987643 w 9854218"/>
              <a:gd name="connsiteY1695" fmla="*/ 7372134 h 10287000"/>
              <a:gd name="connsiteX1696" fmla="*/ 2025602 w 9854218"/>
              <a:gd name="connsiteY1696" fmla="*/ 7460709 h 10287000"/>
              <a:gd name="connsiteX1697" fmla="*/ 2012950 w 9854218"/>
              <a:gd name="connsiteY1697" fmla="*/ 7448058 h 10287000"/>
              <a:gd name="connsiteX1698" fmla="*/ 2012951 w 9854218"/>
              <a:gd name="connsiteY1698" fmla="*/ 7460709 h 10287000"/>
              <a:gd name="connsiteX1699" fmla="*/ 2012946 w 9854218"/>
              <a:gd name="connsiteY1699" fmla="*/ 7486019 h 10287000"/>
              <a:gd name="connsiteX1700" fmla="*/ 2025604 w 9854218"/>
              <a:gd name="connsiteY1700" fmla="*/ 7486019 h 10287000"/>
              <a:gd name="connsiteX1701" fmla="*/ 2076218 w 9854218"/>
              <a:gd name="connsiteY1701" fmla="*/ 7574594 h 10287000"/>
              <a:gd name="connsiteX1702" fmla="*/ 2088870 w 9854218"/>
              <a:gd name="connsiteY1702" fmla="*/ 7625205 h 10287000"/>
              <a:gd name="connsiteX1703" fmla="*/ 2114180 w 9854218"/>
              <a:gd name="connsiteY1703" fmla="*/ 7688474 h 10287000"/>
              <a:gd name="connsiteX1704" fmla="*/ 2114180 w 9854218"/>
              <a:gd name="connsiteY1704" fmla="*/ 7701126 h 10287000"/>
              <a:gd name="connsiteX1705" fmla="*/ 2126834 w 9854218"/>
              <a:gd name="connsiteY1705" fmla="*/ 7713780 h 10287000"/>
              <a:gd name="connsiteX1706" fmla="*/ 2190100 w 9854218"/>
              <a:gd name="connsiteY1706" fmla="*/ 7852970 h 10287000"/>
              <a:gd name="connsiteX1707" fmla="*/ 2228060 w 9854218"/>
              <a:gd name="connsiteY1707" fmla="*/ 7928891 h 10287000"/>
              <a:gd name="connsiteX1708" fmla="*/ 2228060 w 9854218"/>
              <a:gd name="connsiteY1708" fmla="*/ 7954194 h 10287000"/>
              <a:gd name="connsiteX1709" fmla="*/ 2215406 w 9854218"/>
              <a:gd name="connsiteY1709" fmla="*/ 7941545 h 10287000"/>
              <a:gd name="connsiteX1710" fmla="*/ 2202750 w 9854218"/>
              <a:gd name="connsiteY1710" fmla="*/ 7928891 h 10287000"/>
              <a:gd name="connsiteX1711" fmla="*/ 2215406 w 9854218"/>
              <a:gd name="connsiteY1711" fmla="*/ 7954197 h 10287000"/>
              <a:gd name="connsiteX1712" fmla="*/ 2215406 w 9854218"/>
              <a:gd name="connsiteY1712" fmla="*/ 7992155 h 10287000"/>
              <a:gd name="connsiteX1713" fmla="*/ 2228060 w 9854218"/>
              <a:gd name="connsiteY1713" fmla="*/ 8004812 h 10287000"/>
              <a:gd name="connsiteX1714" fmla="*/ 2228060 w 9854218"/>
              <a:gd name="connsiteY1714" fmla="*/ 8030117 h 10287000"/>
              <a:gd name="connsiteX1715" fmla="*/ 2240711 w 9854218"/>
              <a:gd name="connsiteY1715" fmla="*/ 8030117 h 10287000"/>
              <a:gd name="connsiteX1716" fmla="*/ 2240714 w 9854218"/>
              <a:gd name="connsiteY1716" fmla="*/ 8017464 h 10287000"/>
              <a:gd name="connsiteX1717" fmla="*/ 2253366 w 9854218"/>
              <a:gd name="connsiteY1717" fmla="*/ 8042772 h 10287000"/>
              <a:gd name="connsiteX1718" fmla="*/ 2240714 w 9854218"/>
              <a:gd name="connsiteY1718" fmla="*/ 8042772 h 10287000"/>
              <a:gd name="connsiteX1719" fmla="*/ 2240714 w 9854218"/>
              <a:gd name="connsiteY1719" fmla="*/ 8055425 h 10287000"/>
              <a:gd name="connsiteX1720" fmla="*/ 2253370 w 9854218"/>
              <a:gd name="connsiteY1720" fmla="*/ 8068077 h 10287000"/>
              <a:gd name="connsiteX1721" fmla="*/ 2354597 w 9854218"/>
              <a:gd name="connsiteY1721" fmla="*/ 8232576 h 10287000"/>
              <a:gd name="connsiteX1722" fmla="*/ 2341944 w 9854218"/>
              <a:gd name="connsiteY1722" fmla="*/ 8283185 h 10287000"/>
              <a:gd name="connsiteX1723" fmla="*/ 2341943 w 9854218"/>
              <a:gd name="connsiteY1723" fmla="*/ 8245227 h 10287000"/>
              <a:gd name="connsiteX1724" fmla="*/ 2417861 w 9854218"/>
              <a:gd name="connsiteY1724" fmla="*/ 8397070 h 10287000"/>
              <a:gd name="connsiteX1725" fmla="*/ 2430518 w 9854218"/>
              <a:gd name="connsiteY1725" fmla="*/ 8397069 h 10287000"/>
              <a:gd name="connsiteX1726" fmla="*/ 2544400 w 9854218"/>
              <a:gd name="connsiteY1726" fmla="*/ 8624834 h 10287000"/>
              <a:gd name="connsiteX1727" fmla="*/ 2696243 w 9854218"/>
              <a:gd name="connsiteY1727" fmla="*/ 8903206 h 10287000"/>
              <a:gd name="connsiteX1728" fmla="*/ 2679262 w 9854218"/>
              <a:gd name="connsiteY1728" fmla="*/ 8912472 h 10287000"/>
              <a:gd name="connsiteX1729" fmla="*/ 2670938 w 9854218"/>
              <a:gd name="connsiteY1729" fmla="*/ 8903210 h 10287000"/>
              <a:gd name="connsiteX1730" fmla="*/ 2678846 w 9854218"/>
              <a:gd name="connsiteY1730" fmla="*/ 8912698 h 10287000"/>
              <a:gd name="connsiteX1731" fmla="*/ 2679262 w 9854218"/>
              <a:gd name="connsiteY1731" fmla="*/ 8912472 h 10287000"/>
              <a:gd name="connsiteX1732" fmla="*/ 2699010 w 9854218"/>
              <a:gd name="connsiteY1732" fmla="*/ 8934448 h 10287000"/>
              <a:gd name="connsiteX1733" fmla="*/ 2759512 w 9854218"/>
              <a:gd name="connsiteY1733" fmla="*/ 9080360 h 10287000"/>
              <a:gd name="connsiteX1734" fmla="*/ 2784818 w 9854218"/>
              <a:gd name="connsiteY1734" fmla="*/ 9105666 h 10287000"/>
              <a:gd name="connsiteX1735" fmla="*/ 2797472 w 9854218"/>
              <a:gd name="connsiteY1735" fmla="*/ 9105666 h 10287000"/>
              <a:gd name="connsiteX1736" fmla="*/ 2797474 w 9854218"/>
              <a:gd name="connsiteY1736" fmla="*/ 9130974 h 10287000"/>
              <a:gd name="connsiteX1737" fmla="*/ 2822778 w 9854218"/>
              <a:gd name="connsiteY1737" fmla="*/ 9156278 h 10287000"/>
              <a:gd name="connsiteX1738" fmla="*/ 2810126 w 9854218"/>
              <a:gd name="connsiteY1738" fmla="*/ 9156279 h 10287000"/>
              <a:gd name="connsiteX1739" fmla="*/ 2911354 w 9854218"/>
              <a:gd name="connsiteY1739" fmla="*/ 9308124 h 10287000"/>
              <a:gd name="connsiteX1740" fmla="*/ 2949317 w 9854218"/>
              <a:gd name="connsiteY1740" fmla="*/ 9396696 h 10287000"/>
              <a:gd name="connsiteX1741" fmla="*/ 2974622 w 9854218"/>
              <a:gd name="connsiteY1741" fmla="*/ 9396696 h 10287000"/>
              <a:gd name="connsiteX1742" fmla="*/ 2974622 w 9854218"/>
              <a:gd name="connsiteY1742" fmla="*/ 9422004 h 10287000"/>
              <a:gd name="connsiteX1743" fmla="*/ 2999928 w 9854218"/>
              <a:gd name="connsiteY1743" fmla="*/ 9459962 h 10287000"/>
              <a:gd name="connsiteX1744" fmla="*/ 3012582 w 9854218"/>
              <a:gd name="connsiteY1744" fmla="*/ 9472618 h 10287000"/>
              <a:gd name="connsiteX1745" fmla="*/ 3012584 w 9854218"/>
              <a:gd name="connsiteY1745" fmla="*/ 9485268 h 10287000"/>
              <a:gd name="connsiteX1746" fmla="*/ 3025238 w 9854218"/>
              <a:gd name="connsiteY1746" fmla="*/ 9497925 h 10287000"/>
              <a:gd name="connsiteX1747" fmla="*/ 3025235 w 9854218"/>
              <a:gd name="connsiteY1747" fmla="*/ 9485271 h 10287000"/>
              <a:gd name="connsiteX1748" fmla="*/ 3037894 w 9854218"/>
              <a:gd name="connsiteY1748" fmla="*/ 9485271 h 10287000"/>
              <a:gd name="connsiteX1749" fmla="*/ 3063194 w 9854218"/>
              <a:gd name="connsiteY1749" fmla="*/ 9535886 h 10287000"/>
              <a:gd name="connsiteX1750" fmla="*/ 3063197 w 9854218"/>
              <a:gd name="connsiteY1750" fmla="*/ 9510576 h 10287000"/>
              <a:gd name="connsiteX1751" fmla="*/ 3037892 w 9854218"/>
              <a:gd name="connsiteY1751" fmla="*/ 9472620 h 10287000"/>
              <a:gd name="connsiteX1752" fmla="*/ 3025238 w 9854218"/>
              <a:gd name="connsiteY1752" fmla="*/ 9459964 h 10287000"/>
              <a:gd name="connsiteX1753" fmla="*/ 3025236 w 9854218"/>
              <a:gd name="connsiteY1753" fmla="*/ 9447310 h 10287000"/>
              <a:gd name="connsiteX1754" fmla="*/ 3012584 w 9854218"/>
              <a:gd name="connsiteY1754" fmla="*/ 9447308 h 10287000"/>
              <a:gd name="connsiteX1755" fmla="*/ 3012582 w 9854218"/>
              <a:gd name="connsiteY1755" fmla="*/ 9434656 h 10287000"/>
              <a:gd name="connsiteX1756" fmla="*/ 2873393 w 9854218"/>
              <a:gd name="connsiteY1756" fmla="*/ 9219549 h 10287000"/>
              <a:gd name="connsiteX1757" fmla="*/ 2746858 w 9854218"/>
              <a:gd name="connsiteY1757" fmla="*/ 8991784 h 10287000"/>
              <a:gd name="connsiteX1758" fmla="*/ 2759512 w 9854218"/>
              <a:gd name="connsiteY1758" fmla="*/ 8991784 h 10287000"/>
              <a:gd name="connsiteX1759" fmla="*/ 2772164 w 9854218"/>
              <a:gd name="connsiteY1759" fmla="*/ 9004438 h 10287000"/>
              <a:gd name="connsiteX1760" fmla="*/ 2772166 w 9854218"/>
              <a:gd name="connsiteY1760" fmla="*/ 8991782 h 10287000"/>
              <a:gd name="connsiteX1761" fmla="*/ 2734200 w 9854218"/>
              <a:gd name="connsiteY1761" fmla="*/ 8915860 h 10287000"/>
              <a:gd name="connsiteX1762" fmla="*/ 2734204 w 9854218"/>
              <a:gd name="connsiteY1762" fmla="*/ 8903210 h 10287000"/>
              <a:gd name="connsiteX1763" fmla="*/ 2721550 w 9854218"/>
              <a:gd name="connsiteY1763" fmla="*/ 8890558 h 10287000"/>
              <a:gd name="connsiteX1764" fmla="*/ 2721552 w 9854218"/>
              <a:gd name="connsiteY1764" fmla="*/ 8877904 h 10287000"/>
              <a:gd name="connsiteX1765" fmla="*/ 2746858 w 9854218"/>
              <a:gd name="connsiteY1765" fmla="*/ 8890558 h 10287000"/>
              <a:gd name="connsiteX1766" fmla="*/ 2746858 w 9854218"/>
              <a:gd name="connsiteY1766" fmla="*/ 8865246 h 10287000"/>
              <a:gd name="connsiteX1767" fmla="*/ 2759512 w 9854218"/>
              <a:gd name="connsiteY1767" fmla="*/ 8890556 h 10287000"/>
              <a:gd name="connsiteX1768" fmla="*/ 2708897 w 9854218"/>
              <a:gd name="connsiteY1768" fmla="*/ 8776674 h 10287000"/>
              <a:gd name="connsiteX1769" fmla="*/ 2708898 w 9854218"/>
              <a:gd name="connsiteY1769" fmla="*/ 8772040 h 10287000"/>
              <a:gd name="connsiteX1770" fmla="*/ 2698295 w 9854218"/>
              <a:gd name="connsiteY1770" fmla="*/ 8751880 h 10287000"/>
              <a:gd name="connsiteX1771" fmla="*/ 2696243 w 9854218"/>
              <a:gd name="connsiteY1771" fmla="*/ 8751368 h 10287000"/>
              <a:gd name="connsiteX1772" fmla="*/ 2695566 w 9854218"/>
              <a:gd name="connsiteY1772" fmla="*/ 8746690 h 10287000"/>
              <a:gd name="connsiteX1773" fmla="*/ 2671432 w 9854218"/>
              <a:gd name="connsiteY1773" fmla="*/ 8700795 h 10287000"/>
              <a:gd name="connsiteX1774" fmla="*/ 2670936 w 9854218"/>
              <a:gd name="connsiteY1774" fmla="*/ 8700753 h 10287000"/>
              <a:gd name="connsiteX1775" fmla="*/ 2663276 w 9854218"/>
              <a:gd name="connsiteY1775" fmla="*/ 8686708 h 10287000"/>
              <a:gd name="connsiteX1776" fmla="*/ 2658886 w 9854218"/>
              <a:gd name="connsiteY1776" fmla="*/ 8696884 h 10287000"/>
              <a:gd name="connsiteX1777" fmla="*/ 2654159 w 9854218"/>
              <a:gd name="connsiteY1777" fmla="*/ 8707842 h 10287000"/>
              <a:gd name="connsiteX1778" fmla="*/ 2584451 w 9854218"/>
              <a:gd name="connsiteY1778" fmla="*/ 8608449 h 10287000"/>
              <a:gd name="connsiteX1779" fmla="*/ 2524196 w 9854218"/>
              <a:gd name="connsiteY1779" fmla="*/ 8487142 h 10287000"/>
              <a:gd name="connsiteX1780" fmla="*/ 2494148 w 9854218"/>
              <a:gd name="connsiteY1780" fmla="*/ 8396198 h 10287000"/>
              <a:gd name="connsiteX1781" fmla="*/ 2476394 w 9854218"/>
              <a:gd name="connsiteY1781" fmla="*/ 8397201 h 10287000"/>
              <a:gd name="connsiteX1782" fmla="*/ 2395548 w 9854218"/>
              <a:gd name="connsiteY1782" fmla="*/ 8163036 h 10287000"/>
              <a:gd name="connsiteX1783" fmla="*/ 2308400 w 9854218"/>
              <a:gd name="connsiteY1783" fmla="*/ 7943480 h 10287000"/>
              <a:gd name="connsiteX1784" fmla="*/ 2301098 w 9854218"/>
              <a:gd name="connsiteY1784" fmla="*/ 7940328 h 10287000"/>
              <a:gd name="connsiteX1785" fmla="*/ 2304250 w 9854218"/>
              <a:gd name="connsiteY1785" fmla="*/ 7933025 h 10287000"/>
              <a:gd name="connsiteX1786" fmla="*/ 2295948 w 9854218"/>
              <a:gd name="connsiteY1786" fmla="*/ 7912115 h 10287000"/>
              <a:gd name="connsiteX1787" fmla="*/ 2303249 w 9854218"/>
              <a:gd name="connsiteY1787" fmla="*/ 7915265 h 10287000"/>
              <a:gd name="connsiteX1788" fmla="*/ 2305222 w 9854218"/>
              <a:gd name="connsiteY1788" fmla="*/ 7916473 h 10287000"/>
              <a:gd name="connsiteX1789" fmla="*/ 2307401 w 9854218"/>
              <a:gd name="connsiteY1789" fmla="*/ 7925720 h 10287000"/>
              <a:gd name="connsiteX1790" fmla="*/ 2309245 w 9854218"/>
              <a:gd name="connsiteY1790" fmla="*/ 7918935 h 10287000"/>
              <a:gd name="connsiteX1791" fmla="*/ 2305222 w 9854218"/>
              <a:gd name="connsiteY1791" fmla="*/ 7916473 h 10287000"/>
              <a:gd name="connsiteX1792" fmla="*/ 2297459 w 9854218"/>
              <a:gd name="connsiteY1792" fmla="*/ 7883523 h 10287000"/>
              <a:gd name="connsiteX1793" fmla="*/ 2296104 w 9854218"/>
              <a:gd name="connsiteY1793" fmla="*/ 7851531 h 10287000"/>
              <a:gd name="connsiteX1794" fmla="*/ 2410464 w 9854218"/>
              <a:gd name="connsiteY1794" fmla="*/ 8048171 h 10287000"/>
              <a:gd name="connsiteX1795" fmla="*/ 2381258 w 9854218"/>
              <a:gd name="connsiteY1795" fmla="*/ 8035568 h 10287000"/>
              <a:gd name="connsiteX1796" fmla="*/ 2510906 w 9854218"/>
              <a:gd name="connsiteY1796" fmla="*/ 8377434 h 10287000"/>
              <a:gd name="connsiteX1797" fmla="*/ 2535962 w 9854218"/>
              <a:gd name="connsiteY1797" fmla="*/ 8379581 h 10287000"/>
              <a:gd name="connsiteX1798" fmla="*/ 2588914 w 9854218"/>
              <a:gd name="connsiteY1798" fmla="*/ 8497738 h 10287000"/>
              <a:gd name="connsiteX1799" fmla="*/ 2659620 w 9854218"/>
              <a:gd name="connsiteY1799" fmla="*/ 8614888 h 10287000"/>
              <a:gd name="connsiteX1800" fmla="*/ 2664623 w 9854218"/>
              <a:gd name="connsiteY1800" fmla="*/ 8648457 h 10287000"/>
              <a:gd name="connsiteX1801" fmla="*/ 2666112 w 9854218"/>
              <a:gd name="connsiteY1801" fmla="*/ 8659284 h 10287000"/>
              <a:gd name="connsiteX1802" fmla="*/ 2670938 w 9854218"/>
              <a:gd name="connsiteY1802" fmla="*/ 8662794 h 10287000"/>
              <a:gd name="connsiteX1803" fmla="*/ 2702213 w 9854218"/>
              <a:gd name="connsiteY1803" fmla="*/ 8709080 h 10287000"/>
              <a:gd name="connsiteX1804" fmla="*/ 2702321 w 9854218"/>
              <a:gd name="connsiteY1804" fmla="*/ 8709128 h 10287000"/>
              <a:gd name="connsiteX1805" fmla="*/ 2727173 w 9854218"/>
              <a:gd name="connsiteY1805" fmla="*/ 8739346 h 10287000"/>
              <a:gd name="connsiteX1806" fmla="*/ 2731750 w 9854218"/>
              <a:gd name="connsiteY1806" fmla="*/ 8752797 h 10287000"/>
              <a:gd name="connsiteX1807" fmla="*/ 2829106 w 9854218"/>
              <a:gd name="connsiteY1807" fmla="*/ 8896884 h 10287000"/>
              <a:gd name="connsiteX1808" fmla="*/ 2987276 w 9854218"/>
              <a:gd name="connsiteY1808" fmla="*/ 9093014 h 10287000"/>
              <a:gd name="connsiteX1809" fmla="*/ 2999928 w 9854218"/>
              <a:gd name="connsiteY1809" fmla="*/ 9105663 h 10287000"/>
              <a:gd name="connsiteX1810" fmla="*/ 3037892 w 9854218"/>
              <a:gd name="connsiteY1810" fmla="*/ 9156280 h 10287000"/>
              <a:gd name="connsiteX1811" fmla="*/ 3430151 w 9854218"/>
              <a:gd name="connsiteY1811" fmla="*/ 9561192 h 10287000"/>
              <a:gd name="connsiteX1812" fmla="*/ 3379538 w 9854218"/>
              <a:gd name="connsiteY1812" fmla="*/ 9497925 h 10287000"/>
              <a:gd name="connsiteX1813" fmla="*/ 3392189 w 9854218"/>
              <a:gd name="connsiteY1813" fmla="*/ 9497925 h 10287000"/>
              <a:gd name="connsiteX1814" fmla="*/ 3417497 w 9854218"/>
              <a:gd name="connsiteY1814" fmla="*/ 9510579 h 10287000"/>
              <a:gd name="connsiteX1815" fmla="*/ 3404846 w 9854218"/>
              <a:gd name="connsiteY1815" fmla="*/ 9485271 h 10287000"/>
              <a:gd name="connsiteX1816" fmla="*/ 3392190 w 9854218"/>
              <a:gd name="connsiteY1816" fmla="*/ 9472617 h 10287000"/>
              <a:gd name="connsiteX1817" fmla="*/ 3430151 w 9854218"/>
              <a:gd name="connsiteY1817" fmla="*/ 9485271 h 10287000"/>
              <a:gd name="connsiteX1818" fmla="*/ 3430150 w 9854218"/>
              <a:gd name="connsiteY1818" fmla="*/ 9497925 h 10287000"/>
              <a:gd name="connsiteX1819" fmla="*/ 3430152 w 9854218"/>
              <a:gd name="connsiteY1819" fmla="*/ 9510579 h 10287000"/>
              <a:gd name="connsiteX1820" fmla="*/ 3442805 w 9854218"/>
              <a:gd name="connsiteY1820" fmla="*/ 9510579 h 10287000"/>
              <a:gd name="connsiteX1821" fmla="*/ 3487091 w 9854218"/>
              <a:gd name="connsiteY1821" fmla="*/ 9562774 h 10287000"/>
              <a:gd name="connsiteX1822" fmla="*/ 3531150 w 9854218"/>
              <a:gd name="connsiteY1822" fmla="*/ 9586378 h 10287000"/>
              <a:gd name="connsiteX1823" fmla="*/ 3531419 w 9854218"/>
              <a:gd name="connsiteY1823" fmla="*/ 9586632 h 10287000"/>
              <a:gd name="connsiteX1824" fmla="*/ 3542453 w 9854218"/>
              <a:gd name="connsiteY1824" fmla="*/ 9624460 h 10287000"/>
              <a:gd name="connsiteX1825" fmla="*/ 3568812 w 9854218"/>
              <a:gd name="connsiteY1825" fmla="*/ 9649767 h 10287000"/>
              <a:gd name="connsiteX1826" fmla="*/ 3544032 w 9854218"/>
              <a:gd name="connsiteY1826" fmla="*/ 9649767 h 10287000"/>
              <a:gd name="connsiteX1827" fmla="*/ 3556686 w 9854218"/>
              <a:gd name="connsiteY1827" fmla="*/ 9675075 h 10287000"/>
              <a:gd name="connsiteX1828" fmla="*/ 3569339 w 9854218"/>
              <a:gd name="connsiteY1828" fmla="*/ 9687726 h 10287000"/>
              <a:gd name="connsiteX1829" fmla="*/ 3657916 w 9854218"/>
              <a:gd name="connsiteY1829" fmla="*/ 9788956 h 10287000"/>
              <a:gd name="connsiteX1830" fmla="*/ 3657914 w 9854218"/>
              <a:gd name="connsiteY1830" fmla="*/ 9801610 h 10287000"/>
              <a:gd name="connsiteX1831" fmla="*/ 3670571 w 9854218"/>
              <a:gd name="connsiteY1831" fmla="*/ 9814262 h 10287000"/>
              <a:gd name="connsiteX1832" fmla="*/ 3683225 w 9854218"/>
              <a:gd name="connsiteY1832" fmla="*/ 9814262 h 10287000"/>
              <a:gd name="connsiteX1833" fmla="*/ 3708532 w 9854218"/>
              <a:gd name="connsiteY1833" fmla="*/ 9826916 h 10287000"/>
              <a:gd name="connsiteX1834" fmla="*/ 3948950 w 9854218"/>
              <a:gd name="connsiteY1834" fmla="*/ 10042026 h 10287000"/>
              <a:gd name="connsiteX1835" fmla="*/ 3961601 w 9854218"/>
              <a:gd name="connsiteY1835" fmla="*/ 10042026 h 10287000"/>
              <a:gd name="connsiteX1836" fmla="*/ 3961601 w 9854218"/>
              <a:gd name="connsiteY1836" fmla="*/ 10054677 h 10287000"/>
              <a:gd name="connsiteX1837" fmla="*/ 3974255 w 9854218"/>
              <a:gd name="connsiteY1837" fmla="*/ 10067332 h 10287000"/>
              <a:gd name="connsiteX1838" fmla="*/ 3986910 w 9854218"/>
              <a:gd name="connsiteY1838" fmla="*/ 10067332 h 10287000"/>
              <a:gd name="connsiteX1839" fmla="*/ 4050180 w 9854218"/>
              <a:gd name="connsiteY1839" fmla="*/ 10117947 h 10287000"/>
              <a:gd name="connsiteX1840" fmla="*/ 4202020 w 9854218"/>
              <a:gd name="connsiteY1840" fmla="*/ 10231826 h 10287000"/>
              <a:gd name="connsiteX1841" fmla="*/ 4252636 w 9854218"/>
              <a:gd name="connsiteY1841" fmla="*/ 10269788 h 10287000"/>
              <a:gd name="connsiteX1842" fmla="*/ 4273434 w 9854218"/>
              <a:gd name="connsiteY1842" fmla="*/ 10287000 h 10287000"/>
              <a:gd name="connsiteX1843" fmla="*/ 4192550 w 9854218"/>
              <a:gd name="connsiteY1843" fmla="*/ 10287000 h 10287000"/>
              <a:gd name="connsiteX1844" fmla="*/ 4138751 w 9854218"/>
              <a:gd name="connsiteY1844" fmla="*/ 10244482 h 10287000"/>
              <a:gd name="connsiteX1845" fmla="*/ 3822414 w 9854218"/>
              <a:gd name="connsiteY1845" fmla="*/ 9991412 h 10287000"/>
              <a:gd name="connsiteX1846" fmla="*/ 3784452 w 9854218"/>
              <a:gd name="connsiteY1846" fmla="*/ 9978758 h 10287000"/>
              <a:gd name="connsiteX1847" fmla="*/ 3645262 w 9854218"/>
              <a:gd name="connsiteY1847" fmla="*/ 9864876 h 10287000"/>
              <a:gd name="connsiteX1848" fmla="*/ 4100792 w 9854218"/>
              <a:gd name="connsiteY1848" fmla="*/ 10257134 h 10287000"/>
              <a:gd name="connsiteX1849" fmla="*/ 4139230 w 9854218"/>
              <a:gd name="connsiteY1849" fmla="*/ 10287000 h 10287000"/>
              <a:gd name="connsiteX1850" fmla="*/ 4042092 w 9854218"/>
              <a:gd name="connsiteY1850" fmla="*/ 10287000 h 10287000"/>
              <a:gd name="connsiteX1851" fmla="*/ 3979991 w 9854218"/>
              <a:gd name="connsiteY1851" fmla="*/ 10235188 h 10287000"/>
              <a:gd name="connsiteX1852" fmla="*/ 3885682 w 9854218"/>
              <a:gd name="connsiteY1852" fmla="*/ 10143254 h 10287000"/>
              <a:gd name="connsiteX1853" fmla="*/ 3771802 w 9854218"/>
              <a:gd name="connsiteY1853" fmla="*/ 10029369 h 10287000"/>
              <a:gd name="connsiteX1854" fmla="*/ 3657916 w 9854218"/>
              <a:gd name="connsiteY1854" fmla="*/ 9902836 h 10287000"/>
              <a:gd name="connsiteX1855" fmla="*/ 3594650 w 9854218"/>
              <a:gd name="connsiteY1855" fmla="*/ 9852222 h 10287000"/>
              <a:gd name="connsiteX1856" fmla="*/ 3569340 w 9854218"/>
              <a:gd name="connsiteY1856" fmla="*/ 9814263 h 10287000"/>
              <a:gd name="connsiteX1857" fmla="*/ 3493422 w 9854218"/>
              <a:gd name="connsiteY1857" fmla="*/ 9738340 h 10287000"/>
              <a:gd name="connsiteX1858" fmla="*/ 3303617 w 9854218"/>
              <a:gd name="connsiteY1858" fmla="*/ 9535884 h 10287000"/>
              <a:gd name="connsiteX1859" fmla="*/ 3278308 w 9854218"/>
              <a:gd name="connsiteY1859" fmla="*/ 9535886 h 10287000"/>
              <a:gd name="connsiteX1860" fmla="*/ 3101159 w 9854218"/>
              <a:gd name="connsiteY1860" fmla="*/ 9282814 h 10287000"/>
              <a:gd name="connsiteX1861" fmla="*/ 2924009 w 9854218"/>
              <a:gd name="connsiteY1861" fmla="*/ 9055050 h 10287000"/>
              <a:gd name="connsiteX1862" fmla="*/ 2949317 w 9854218"/>
              <a:gd name="connsiteY1862" fmla="*/ 9093010 h 10287000"/>
              <a:gd name="connsiteX1863" fmla="*/ 2916180 w 9854218"/>
              <a:gd name="connsiteY1863" fmla="*/ 9059880 h 10287000"/>
              <a:gd name="connsiteX1864" fmla="*/ 2916390 w 9854218"/>
              <a:gd name="connsiteY1864" fmla="*/ 9063592 h 10287000"/>
              <a:gd name="connsiteX1865" fmla="*/ 2897638 w 9854218"/>
              <a:gd name="connsiteY1865" fmla="*/ 9046838 h 10287000"/>
              <a:gd name="connsiteX1866" fmla="*/ 2868431 w 9854218"/>
              <a:gd name="connsiteY1866" fmla="*/ 9034234 h 10287000"/>
              <a:gd name="connsiteX1867" fmla="*/ 2866349 w 9854218"/>
              <a:gd name="connsiteY1867" fmla="*/ 9036910 h 10287000"/>
              <a:gd name="connsiteX1868" fmla="*/ 2886048 w 9854218"/>
              <a:gd name="connsiteY1868" fmla="*/ 9074034 h 10287000"/>
              <a:gd name="connsiteX1869" fmla="*/ 2936662 w 9854218"/>
              <a:gd name="connsiteY1869" fmla="*/ 9156279 h 10287000"/>
              <a:gd name="connsiteX1870" fmla="*/ 2924008 w 9854218"/>
              <a:gd name="connsiteY1870" fmla="*/ 9156278 h 10287000"/>
              <a:gd name="connsiteX1871" fmla="*/ 2924009 w 9854218"/>
              <a:gd name="connsiteY1871" fmla="*/ 9168934 h 10287000"/>
              <a:gd name="connsiteX1872" fmla="*/ 2949317 w 9854218"/>
              <a:gd name="connsiteY1872" fmla="*/ 9194240 h 10287000"/>
              <a:gd name="connsiteX1873" fmla="*/ 2974624 w 9854218"/>
              <a:gd name="connsiteY1873" fmla="*/ 9257506 h 10287000"/>
              <a:gd name="connsiteX1874" fmla="*/ 2987276 w 9854218"/>
              <a:gd name="connsiteY1874" fmla="*/ 9257510 h 10287000"/>
              <a:gd name="connsiteX1875" fmla="*/ 3012584 w 9854218"/>
              <a:gd name="connsiteY1875" fmla="*/ 9270158 h 10287000"/>
              <a:gd name="connsiteX1876" fmla="*/ 3019736 w 9854218"/>
              <a:gd name="connsiteY1876" fmla="*/ 9268968 h 10287000"/>
              <a:gd name="connsiteX1877" fmla="*/ 3063198 w 9854218"/>
              <a:gd name="connsiteY1877" fmla="*/ 9338571 h 10287000"/>
              <a:gd name="connsiteX1878" fmla="*/ 3177082 w 9854218"/>
              <a:gd name="connsiteY1878" fmla="*/ 9548540 h 10287000"/>
              <a:gd name="connsiteX1879" fmla="*/ 3328922 w 9854218"/>
              <a:gd name="connsiteY1879" fmla="*/ 9826916 h 10287000"/>
              <a:gd name="connsiteX1880" fmla="*/ 3354232 w 9854218"/>
              <a:gd name="connsiteY1880" fmla="*/ 9788956 h 10287000"/>
              <a:gd name="connsiteX1881" fmla="*/ 3619955 w 9854218"/>
              <a:gd name="connsiteY1881" fmla="*/ 10181214 h 10287000"/>
              <a:gd name="connsiteX1882" fmla="*/ 3700596 w 9854218"/>
              <a:gd name="connsiteY1882" fmla="*/ 10287000 h 10287000"/>
              <a:gd name="connsiteX1883" fmla="*/ 3149945 w 9854218"/>
              <a:gd name="connsiteY1883" fmla="*/ 10287000 h 10287000"/>
              <a:gd name="connsiteX1884" fmla="*/ 2970956 w 9854218"/>
              <a:gd name="connsiteY1884" fmla="*/ 10113828 h 10287000"/>
              <a:gd name="connsiteX1885" fmla="*/ 1838543 w 9854218"/>
              <a:gd name="connsiteY1885" fmla="*/ 8560522 h 10287000"/>
              <a:gd name="connsiteX1886" fmla="*/ 1724466 w 9854218"/>
              <a:gd name="connsiteY1886" fmla="*/ 8334921 h 10287000"/>
              <a:gd name="connsiteX1887" fmla="*/ 1746474 w 9854218"/>
              <a:gd name="connsiteY1887" fmla="*/ 8411187 h 10287000"/>
              <a:gd name="connsiteX1888" fmla="*/ 1814813 w 9854218"/>
              <a:gd name="connsiteY1888" fmla="*/ 8585349 h 10287000"/>
              <a:gd name="connsiteX1889" fmla="*/ 1839782 w 9854218"/>
              <a:gd name="connsiteY1889" fmla="*/ 8588348 h 10287000"/>
              <a:gd name="connsiteX1890" fmla="*/ 1888685 w 9854218"/>
              <a:gd name="connsiteY1890" fmla="*/ 8708235 h 10287000"/>
              <a:gd name="connsiteX1891" fmla="*/ 1955369 w 9854218"/>
              <a:gd name="connsiteY1891" fmla="*/ 8827724 h 10287000"/>
              <a:gd name="connsiteX1892" fmla="*/ 1971324 w 9854218"/>
              <a:gd name="connsiteY1892" fmla="*/ 8905650 h 10287000"/>
              <a:gd name="connsiteX1893" fmla="*/ 2018652 w 9854218"/>
              <a:gd name="connsiteY1893" fmla="*/ 8954406 h 10287000"/>
              <a:gd name="connsiteX1894" fmla="*/ 2111486 w 9854218"/>
              <a:gd name="connsiteY1894" fmla="*/ 9130240 h 10287000"/>
              <a:gd name="connsiteX1895" fmla="*/ 2170978 w 9854218"/>
              <a:gd name="connsiteY1895" fmla="*/ 9246333 h 10287000"/>
              <a:gd name="connsiteX1896" fmla="*/ 2167184 w 9854218"/>
              <a:gd name="connsiteY1896" fmla="*/ 9235743 h 10287000"/>
              <a:gd name="connsiteX1897" fmla="*/ 2166791 w 9854218"/>
              <a:gd name="connsiteY1897" fmla="*/ 9217959 h 10287000"/>
              <a:gd name="connsiteX1898" fmla="*/ 2177772 w 9854218"/>
              <a:gd name="connsiteY1898" fmla="*/ 9231946 h 10287000"/>
              <a:gd name="connsiteX1899" fmla="*/ 2188362 w 9854218"/>
              <a:gd name="connsiteY1899" fmla="*/ 9228152 h 10287000"/>
              <a:gd name="connsiteX1900" fmla="*/ 2192548 w 9854218"/>
              <a:gd name="connsiteY1900" fmla="*/ 9256526 h 10287000"/>
              <a:gd name="connsiteX1901" fmla="*/ 2196340 w 9854218"/>
              <a:gd name="connsiteY1901" fmla="*/ 9267114 h 10287000"/>
              <a:gd name="connsiteX1902" fmla="*/ 2196734 w 9854218"/>
              <a:gd name="connsiteY1902" fmla="*/ 9284898 h 10287000"/>
              <a:gd name="connsiteX1903" fmla="*/ 2178560 w 9854218"/>
              <a:gd name="connsiteY1903" fmla="*/ 9267513 h 10287000"/>
              <a:gd name="connsiteX1904" fmla="*/ 2153986 w 9854218"/>
              <a:gd name="connsiteY1904" fmla="*/ 9282300 h 10287000"/>
              <a:gd name="connsiteX1905" fmla="*/ 2046378 w 9854218"/>
              <a:gd name="connsiteY1905" fmla="*/ 9081886 h 10287000"/>
              <a:gd name="connsiteX1906" fmla="*/ 1956944 w 9854218"/>
              <a:gd name="connsiteY1906" fmla="*/ 8898856 h 10287000"/>
              <a:gd name="connsiteX1907" fmla="*/ 1946748 w 9854218"/>
              <a:gd name="connsiteY1907" fmla="*/ 8920437 h 10287000"/>
              <a:gd name="connsiteX1908" fmla="*/ 1880460 w 9854218"/>
              <a:gd name="connsiteY1908" fmla="*/ 8818731 h 10287000"/>
              <a:gd name="connsiteX1909" fmla="*/ 1824366 w 9854218"/>
              <a:gd name="connsiteY1909" fmla="*/ 8695446 h 10287000"/>
              <a:gd name="connsiteX1910" fmla="*/ 1797428 w 9854218"/>
              <a:gd name="connsiteY1910" fmla="*/ 8603534 h 10287000"/>
              <a:gd name="connsiteX1911" fmla="*/ 1779650 w 9854218"/>
              <a:gd name="connsiteY1911" fmla="*/ 8603931 h 10287000"/>
              <a:gd name="connsiteX1912" fmla="*/ 1706812 w 9854218"/>
              <a:gd name="connsiteY1912" fmla="*/ 8367155 h 10287000"/>
              <a:gd name="connsiteX1913" fmla="*/ 1627178 w 9854218"/>
              <a:gd name="connsiteY1913" fmla="*/ 8144760 h 10287000"/>
              <a:gd name="connsiteX1914" fmla="*/ 1619988 w 9854218"/>
              <a:gd name="connsiteY1914" fmla="*/ 8141364 h 10287000"/>
              <a:gd name="connsiteX1915" fmla="*/ 1623386 w 9854218"/>
              <a:gd name="connsiteY1915" fmla="*/ 8134170 h 10287000"/>
              <a:gd name="connsiteX1916" fmla="*/ 1616897 w 9854218"/>
              <a:gd name="connsiteY1916" fmla="*/ 8122308 h 10287000"/>
              <a:gd name="connsiteX1917" fmla="*/ 1616332 w 9854218"/>
              <a:gd name="connsiteY1917" fmla="*/ 8117499 h 10287000"/>
              <a:gd name="connsiteX1918" fmla="*/ 1440302 w 9854218"/>
              <a:gd name="connsiteY1918" fmla="*/ 7705850 h 10287000"/>
              <a:gd name="connsiteX1919" fmla="*/ 1051280 w 9854218"/>
              <a:gd name="connsiteY1919" fmla="*/ 6321893 h 10287000"/>
              <a:gd name="connsiteX1920" fmla="*/ 1038625 w 9854218"/>
              <a:gd name="connsiteY1920" fmla="*/ 6258624 h 10287000"/>
              <a:gd name="connsiteX1921" fmla="*/ 989593 w 9854218"/>
              <a:gd name="connsiteY1921" fmla="*/ 5935962 h 10287000"/>
              <a:gd name="connsiteX1922" fmla="*/ 958919 w 9854218"/>
              <a:gd name="connsiteY1922" fmla="*/ 5685665 h 10287000"/>
              <a:gd name="connsiteX1923" fmla="*/ 957805 w 9854218"/>
              <a:gd name="connsiteY1923" fmla="*/ 5679020 h 10287000"/>
              <a:gd name="connsiteX1924" fmla="*/ 957656 w 9854218"/>
              <a:gd name="connsiteY1924" fmla="*/ 5675358 h 10287000"/>
              <a:gd name="connsiteX1925" fmla="*/ 950050 w 9854218"/>
              <a:gd name="connsiteY1925" fmla="*/ 5613296 h 10287000"/>
              <a:gd name="connsiteX1926" fmla="*/ 955616 w 9854218"/>
              <a:gd name="connsiteY1926" fmla="*/ 5625239 h 10287000"/>
              <a:gd name="connsiteX1927" fmla="*/ 954181 w 9854218"/>
              <a:gd name="connsiteY1927" fmla="*/ 5589986 h 10287000"/>
              <a:gd name="connsiteX1928" fmla="*/ 941941 w 9854218"/>
              <a:gd name="connsiteY1928" fmla="*/ 5416520 h 10287000"/>
              <a:gd name="connsiteX1929" fmla="*/ 926971 w 9854218"/>
              <a:gd name="connsiteY1929" fmla="*/ 5430338 h 10287000"/>
              <a:gd name="connsiteX1930" fmla="*/ 907037 w 9854218"/>
              <a:gd name="connsiteY1930" fmla="*/ 5328639 h 10287000"/>
              <a:gd name="connsiteX1931" fmla="*/ 902077 w 9854218"/>
              <a:gd name="connsiteY1931" fmla="*/ 5213123 h 10287000"/>
              <a:gd name="connsiteX1932" fmla="*/ 910154 w 9854218"/>
              <a:gd name="connsiteY1932" fmla="*/ 5131760 h 10287000"/>
              <a:gd name="connsiteX1933" fmla="*/ 895957 w 9854218"/>
              <a:gd name="connsiteY1933" fmla="*/ 5126390 h 10287000"/>
              <a:gd name="connsiteX1934" fmla="*/ 914044 w 9854218"/>
              <a:gd name="connsiteY1934" fmla="*/ 4915692 h 10287000"/>
              <a:gd name="connsiteX1935" fmla="*/ 922153 w 9854218"/>
              <a:gd name="connsiteY1935" fmla="*/ 4714206 h 10287000"/>
              <a:gd name="connsiteX1936" fmla="*/ 917549 w 9854218"/>
              <a:gd name="connsiteY1936" fmla="*/ 4709220 h 10287000"/>
              <a:gd name="connsiteX1937" fmla="*/ 922538 w 9854218"/>
              <a:gd name="connsiteY1937" fmla="*/ 4704612 h 10287000"/>
              <a:gd name="connsiteX1938" fmla="*/ 923311 w 9854218"/>
              <a:gd name="connsiteY1938" fmla="*/ 4685424 h 10287000"/>
              <a:gd name="connsiteX1939" fmla="*/ 927916 w 9854218"/>
              <a:gd name="connsiteY1939" fmla="*/ 4690412 h 10287000"/>
              <a:gd name="connsiteX1940" fmla="*/ 927530 w 9854218"/>
              <a:gd name="connsiteY1940" fmla="*/ 4700007 h 10287000"/>
              <a:gd name="connsiteX1941" fmla="*/ 933338 w 9854218"/>
              <a:gd name="connsiteY1941" fmla="*/ 4669263 h 10287000"/>
              <a:gd name="connsiteX1942" fmla="*/ 946591 w 9854218"/>
              <a:gd name="connsiteY1942" fmla="*/ 4403777 h 10287000"/>
              <a:gd name="connsiteX1943" fmla="*/ 1747224 w 9854218"/>
              <a:gd name="connsiteY1943" fmla="*/ 1576832 h 10287000"/>
              <a:gd name="connsiteX1944" fmla="*/ 2805480 w 9854218"/>
              <a:gd name="connsiteY1944" fmla="*/ 94493 h 10287000"/>
              <a:gd name="connsiteX1945" fmla="*/ 1640016 w 9854218"/>
              <a:gd name="connsiteY1945" fmla="*/ 0 h 10287000"/>
              <a:gd name="connsiteX1946" fmla="*/ 1735528 w 9854218"/>
              <a:gd name="connsiteY1946" fmla="*/ 0 h 10287000"/>
              <a:gd name="connsiteX1947" fmla="*/ 1681926 w 9854218"/>
              <a:gd name="connsiteY1947" fmla="*/ 81093 h 10287000"/>
              <a:gd name="connsiteX1948" fmla="*/ 1551839 w 9854218"/>
              <a:gd name="connsiteY1948" fmla="*/ 267993 h 10287000"/>
              <a:gd name="connsiteX1949" fmla="*/ 1604135 w 9854218"/>
              <a:gd name="connsiteY1949" fmla="*/ 214406 h 10287000"/>
              <a:gd name="connsiteX1950" fmla="*/ 1604198 w 9854218"/>
              <a:gd name="connsiteY1950" fmla="*/ 219425 h 10287000"/>
              <a:gd name="connsiteX1951" fmla="*/ 1636301 w 9854218"/>
              <a:gd name="connsiteY1951" fmla="*/ 176219 h 10287000"/>
              <a:gd name="connsiteX1952" fmla="*/ 1783350 w 9854218"/>
              <a:gd name="connsiteY1952" fmla="*/ 0 h 10287000"/>
              <a:gd name="connsiteX1953" fmla="*/ 2826772 w 9854218"/>
              <a:gd name="connsiteY1953" fmla="*/ 0 h 10287000"/>
              <a:gd name="connsiteX1954" fmla="*/ 2746859 w 9854218"/>
              <a:gd name="connsiteY1954" fmla="*/ 83717 h 10287000"/>
              <a:gd name="connsiteX1955" fmla="*/ 2658284 w 9854218"/>
              <a:gd name="connsiteY1955" fmla="*/ 172292 h 10287000"/>
              <a:gd name="connsiteX1956" fmla="*/ 2519093 w 9854218"/>
              <a:gd name="connsiteY1956" fmla="*/ 349442 h 10287000"/>
              <a:gd name="connsiteX1957" fmla="*/ 2544401 w 9854218"/>
              <a:gd name="connsiteY1957" fmla="*/ 336788 h 10287000"/>
              <a:gd name="connsiteX1958" fmla="*/ 1747224 w 9854218"/>
              <a:gd name="connsiteY1958" fmla="*/ 1576832 h 10287000"/>
              <a:gd name="connsiteX1959" fmla="*/ 924742 w 9854218"/>
              <a:gd name="connsiteY1959" fmla="*/ 4082226 h 10287000"/>
              <a:gd name="connsiteX1960" fmla="*/ 848822 w 9854218"/>
              <a:gd name="connsiteY1960" fmla="*/ 4904699 h 10287000"/>
              <a:gd name="connsiteX1961" fmla="*/ 848822 w 9854218"/>
              <a:gd name="connsiteY1961" fmla="*/ 5259002 h 10287000"/>
              <a:gd name="connsiteX1962" fmla="*/ 836168 w 9854218"/>
              <a:gd name="connsiteY1962" fmla="*/ 5271650 h 10287000"/>
              <a:gd name="connsiteX1963" fmla="*/ 836167 w 9854218"/>
              <a:gd name="connsiteY1963" fmla="*/ 5309613 h 10287000"/>
              <a:gd name="connsiteX1964" fmla="*/ 848822 w 9854218"/>
              <a:gd name="connsiteY1964" fmla="*/ 5322267 h 10287000"/>
              <a:gd name="connsiteX1965" fmla="*/ 874127 w 9854218"/>
              <a:gd name="connsiteY1965" fmla="*/ 5803103 h 10287000"/>
              <a:gd name="connsiteX1966" fmla="*/ 2714376 w 9854218"/>
              <a:gd name="connsiteY1966" fmla="*/ 10074994 h 10287000"/>
              <a:gd name="connsiteX1967" fmla="*/ 2912543 w 9854218"/>
              <a:gd name="connsiteY1967" fmla="*/ 10287000 h 10287000"/>
              <a:gd name="connsiteX1968" fmla="*/ 2242091 w 9854218"/>
              <a:gd name="connsiteY1968" fmla="*/ 10287000 h 10287000"/>
              <a:gd name="connsiteX1969" fmla="*/ 2206586 w 9854218"/>
              <a:gd name="connsiteY1969" fmla="*/ 10246742 h 10287000"/>
              <a:gd name="connsiteX1970" fmla="*/ 2073134 w 9854218"/>
              <a:gd name="connsiteY1970" fmla="*/ 10110816 h 10287000"/>
              <a:gd name="connsiteX1971" fmla="*/ 2072944 w 9854218"/>
              <a:gd name="connsiteY1971" fmla="*/ 10110432 h 10287000"/>
              <a:gd name="connsiteX1972" fmla="*/ 2062562 w 9854218"/>
              <a:gd name="connsiteY1972" fmla="*/ 10100046 h 10287000"/>
              <a:gd name="connsiteX1973" fmla="*/ 2073134 w 9854218"/>
              <a:gd name="connsiteY1973" fmla="*/ 10110816 h 10287000"/>
              <a:gd name="connsiteX1974" fmla="*/ 2083324 w 9854218"/>
              <a:gd name="connsiteY1974" fmla="*/ 10131204 h 10287000"/>
              <a:gd name="connsiteX1975" fmla="*/ 2052182 w 9854218"/>
              <a:gd name="connsiteY1975" fmla="*/ 10110432 h 10287000"/>
              <a:gd name="connsiteX1976" fmla="*/ 2041802 w 9854218"/>
              <a:gd name="connsiteY1976" fmla="*/ 10100046 h 10287000"/>
              <a:gd name="connsiteX1977" fmla="*/ 2041802 w 9854218"/>
              <a:gd name="connsiteY1977" fmla="*/ 10110432 h 10287000"/>
              <a:gd name="connsiteX1978" fmla="*/ 2162470 w 9854218"/>
              <a:gd name="connsiteY1978" fmla="*/ 10248039 h 10287000"/>
              <a:gd name="connsiteX1979" fmla="*/ 2195141 w 9854218"/>
              <a:gd name="connsiteY1979" fmla="*/ 10287000 h 10287000"/>
              <a:gd name="connsiteX1980" fmla="*/ 2149260 w 9854218"/>
              <a:gd name="connsiteY1980" fmla="*/ 10287000 h 10287000"/>
              <a:gd name="connsiteX1981" fmla="*/ 2124520 w 9854218"/>
              <a:gd name="connsiteY1981" fmla="*/ 10248201 h 10287000"/>
              <a:gd name="connsiteX1982" fmla="*/ 2093704 w 9854218"/>
              <a:gd name="connsiteY1982" fmla="*/ 10203902 h 10287000"/>
              <a:gd name="connsiteX1983" fmla="*/ 1740782 w 9854218"/>
              <a:gd name="connsiteY1983" fmla="*/ 9778100 h 10287000"/>
              <a:gd name="connsiteX1984" fmla="*/ 1720022 w 9854218"/>
              <a:gd name="connsiteY1984" fmla="*/ 9726174 h 10287000"/>
              <a:gd name="connsiteX1985" fmla="*/ 1595462 w 9854218"/>
              <a:gd name="connsiteY1985" fmla="*/ 9539236 h 10287000"/>
              <a:gd name="connsiteX1986" fmla="*/ 1564320 w 9854218"/>
              <a:gd name="connsiteY1986" fmla="*/ 9518468 h 10287000"/>
              <a:gd name="connsiteX1987" fmla="*/ 1512419 w 9854218"/>
              <a:gd name="connsiteY1987" fmla="*/ 9425000 h 10287000"/>
              <a:gd name="connsiteX1988" fmla="*/ 1512419 w 9854218"/>
              <a:gd name="connsiteY1988" fmla="*/ 9445772 h 10287000"/>
              <a:gd name="connsiteX1989" fmla="*/ 1496198 w 9854218"/>
              <a:gd name="connsiteY1989" fmla="*/ 9418281 h 10287000"/>
              <a:gd name="connsiteX1990" fmla="*/ 1485197 w 9854218"/>
              <a:gd name="connsiteY1990" fmla="*/ 9418202 h 10287000"/>
              <a:gd name="connsiteX1991" fmla="*/ 1469904 w 9854218"/>
              <a:gd name="connsiteY1991" fmla="*/ 9414448 h 10287000"/>
              <a:gd name="connsiteX1992" fmla="*/ 1457402 w 9854218"/>
              <a:gd name="connsiteY1992" fmla="*/ 9430466 h 10287000"/>
              <a:gd name="connsiteX1993" fmla="*/ 1583290 w 9854218"/>
              <a:gd name="connsiteY1993" fmla="*/ 9593630 h 10287000"/>
              <a:gd name="connsiteX1994" fmla="*/ 1713180 w 9854218"/>
              <a:gd name="connsiteY1994" fmla="*/ 9789388 h 10287000"/>
              <a:gd name="connsiteX1995" fmla="*/ 1709069 w 9854218"/>
              <a:gd name="connsiteY1995" fmla="*/ 9809750 h 10287000"/>
              <a:gd name="connsiteX1996" fmla="*/ 1804538 w 9854218"/>
              <a:gd name="connsiteY1996" fmla="*/ 9913796 h 10287000"/>
              <a:gd name="connsiteX1997" fmla="*/ 1861366 w 9854218"/>
              <a:gd name="connsiteY1997" fmla="*/ 9999440 h 10287000"/>
              <a:gd name="connsiteX1998" fmla="*/ 2041901 w 9854218"/>
              <a:gd name="connsiteY1998" fmla="*/ 10193510 h 10287000"/>
              <a:gd name="connsiteX1999" fmla="*/ 2117966 w 9854218"/>
              <a:gd name="connsiteY1999" fmla="*/ 10287000 h 10287000"/>
              <a:gd name="connsiteX2000" fmla="*/ 2016236 w 9854218"/>
              <a:gd name="connsiteY2000" fmla="*/ 10287000 h 10287000"/>
              <a:gd name="connsiteX2001" fmla="*/ 1972859 w 9854218"/>
              <a:gd name="connsiteY2001" fmla="*/ 10233862 h 10287000"/>
              <a:gd name="connsiteX2002" fmla="*/ 1940588 w 9854218"/>
              <a:gd name="connsiteY2002" fmla="*/ 10210128 h 10287000"/>
              <a:gd name="connsiteX2003" fmla="*/ 1917792 w 9854218"/>
              <a:gd name="connsiteY2003" fmla="*/ 10186852 h 10287000"/>
              <a:gd name="connsiteX2004" fmla="*/ 1917737 w 9854218"/>
              <a:gd name="connsiteY2004" fmla="*/ 10185646 h 10287000"/>
              <a:gd name="connsiteX2005" fmla="*/ 1909860 w 9854218"/>
              <a:gd name="connsiteY2005" fmla="*/ 10178757 h 10287000"/>
              <a:gd name="connsiteX2006" fmla="*/ 1917792 w 9854218"/>
              <a:gd name="connsiteY2006" fmla="*/ 10186852 h 10287000"/>
              <a:gd name="connsiteX2007" fmla="*/ 1917978 w 9854218"/>
              <a:gd name="connsiteY2007" fmla="*/ 10190992 h 10287000"/>
              <a:gd name="connsiteX2008" fmla="*/ 1924584 w 9854218"/>
              <a:gd name="connsiteY2008" fmla="*/ 10197622 h 10287000"/>
              <a:gd name="connsiteX2009" fmla="*/ 1920834 w 9854218"/>
              <a:gd name="connsiteY2009" fmla="*/ 10199162 h 10287000"/>
              <a:gd name="connsiteX2010" fmla="*/ 1651610 w 9854218"/>
              <a:gd name="connsiteY2010" fmla="*/ 9866038 h 10287000"/>
              <a:gd name="connsiteX2011" fmla="*/ 1658088 w 9854218"/>
              <a:gd name="connsiteY2011" fmla="*/ 9852428 h 10287000"/>
              <a:gd name="connsiteX2012" fmla="*/ 1467258 w 9854218"/>
              <a:gd name="connsiteY2012" fmla="*/ 9591382 h 10287000"/>
              <a:gd name="connsiteX2013" fmla="*/ 1430779 w 9854218"/>
              <a:gd name="connsiteY2013" fmla="*/ 9509848 h 10287000"/>
              <a:gd name="connsiteX2014" fmla="*/ 1197406 w 9854218"/>
              <a:gd name="connsiteY2014" fmla="*/ 9144856 h 10287000"/>
              <a:gd name="connsiteX2015" fmla="*/ 1094453 w 9854218"/>
              <a:gd name="connsiteY2015" fmla="*/ 8966456 h 10287000"/>
              <a:gd name="connsiteX2016" fmla="*/ 990553 w 9854218"/>
              <a:gd name="connsiteY2016" fmla="*/ 8806798 h 10287000"/>
              <a:gd name="connsiteX2017" fmla="*/ 990442 w 9854218"/>
              <a:gd name="connsiteY2017" fmla="*/ 8806383 h 10287000"/>
              <a:gd name="connsiteX2018" fmla="*/ 982324 w 9854218"/>
              <a:gd name="connsiteY2018" fmla="*/ 8794148 h 10287000"/>
              <a:gd name="connsiteX2019" fmla="*/ 990553 w 9854218"/>
              <a:gd name="connsiteY2019" fmla="*/ 8806798 h 10287000"/>
              <a:gd name="connsiteX2020" fmla="*/ 996503 w 9854218"/>
              <a:gd name="connsiteY2020" fmla="*/ 8828799 h 10287000"/>
              <a:gd name="connsiteX2021" fmla="*/ 970094 w 9854218"/>
              <a:gd name="connsiteY2021" fmla="*/ 8802273 h 10287000"/>
              <a:gd name="connsiteX2022" fmla="*/ 961973 w 9854218"/>
              <a:gd name="connsiteY2022" fmla="*/ 8790038 h 10287000"/>
              <a:gd name="connsiteX2023" fmla="*/ 959918 w 9854218"/>
              <a:gd name="connsiteY2023" fmla="*/ 8800218 h 10287000"/>
              <a:gd name="connsiteX2024" fmla="*/ 1146532 w 9854218"/>
              <a:gd name="connsiteY2024" fmla="*/ 9134578 h 10287000"/>
              <a:gd name="connsiteX2025" fmla="*/ 1113953 w 9854218"/>
              <a:gd name="connsiteY2025" fmla="*/ 9138590 h 10287000"/>
              <a:gd name="connsiteX2026" fmla="*/ 1069355 w 9854218"/>
              <a:gd name="connsiteY2026" fmla="*/ 9044823 h 10287000"/>
              <a:gd name="connsiteX2027" fmla="*/ 992285 w 9854218"/>
              <a:gd name="connsiteY2027" fmla="*/ 8902113 h 10287000"/>
              <a:gd name="connsiteX2028" fmla="*/ 730658 w 9854218"/>
              <a:gd name="connsiteY2028" fmla="*/ 8414864 h 10287000"/>
              <a:gd name="connsiteX2029" fmla="*/ 720590 w 9854218"/>
              <a:gd name="connsiteY2029" fmla="*/ 8359856 h 10287000"/>
              <a:gd name="connsiteX2030" fmla="*/ 635510 w 9854218"/>
              <a:gd name="connsiteY2030" fmla="*/ 8151957 h 10287000"/>
              <a:gd name="connsiteX2031" fmla="*/ 609097 w 9854218"/>
              <a:gd name="connsiteY2031" fmla="*/ 8125434 h 10287000"/>
              <a:gd name="connsiteX2032" fmla="*/ 576730 w 9854218"/>
              <a:gd name="connsiteY2032" fmla="*/ 8023539 h 10287000"/>
              <a:gd name="connsiteX2033" fmla="*/ 572618 w 9854218"/>
              <a:gd name="connsiteY2033" fmla="*/ 8043899 h 10287000"/>
              <a:gd name="connsiteX2034" fmla="*/ 503882 w 9854218"/>
              <a:gd name="connsiteY2034" fmla="*/ 7807515 h 10287000"/>
              <a:gd name="connsiteX2035" fmla="*/ 584957 w 9854218"/>
              <a:gd name="connsiteY2035" fmla="*/ 7982819 h 10287000"/>
              <a:gd name="connsiteX2036" fmla="*/ 666584 w 9854218"/>
              <a:gd name="connsiteY2036" fmla="*/ 8135721 h 10287000"/>
              <a:gd name="connsiteX2037" fmla="*/ 737858 w 9854218"/>
              <a:gd name="connsiteY2037" fmla="*/ 8285064 h 10287000"/>
              <a:gd name="connsiteX2038" fmla="*/ 741046 w 9854218"/>
              <a:gd name="connsiteY2038" fmla="*/ 8311013 h 10287000"/>
              <a:gd name="connsiteX2039" fmla="*/ 751222 w 9854218"/>
              <a:gd name="connsiteY2039" fmla="*/ 8313069 h 10287000"/>
              <a:gd name="connsiteX2040" fmla="*/ 737858 w 9854218"/>
              <a:gd name="connsiteY2040" fmla="*/ 8285064 h 10287000"/>
              <a:gd name="connsiteX2041" fmla="*/ 737039 w 9854218"/>
              <a:gd name="connsiteY2041" fmla="*/ 8278418 h 10287000"/>
              <a:gd name="connsiteX2042" fmla="*/ 755335 w 9854218"/>
              <a:gd name="connsiteY2042" fmla="*/ 8292708 h 10287000"/>
              <a:gd name="connsiteX2043" fmla="*/ 765508 w 9854218"/>
              <a:gd name="connsiteY2043" fmla="*/ 8294763 h 10287000"/>
              <a:gd name="connsiteX2044" fmla="*/ 619700 w 9854218"/>
              <a:gd name="connsiteY2044" fmla="*/ 7915673 h 10287000"/>
              <a:gd name="connsiteX2045" fmla="*/ 595768 w 9854218"/>
              <a:gd name="connsiteY2045" fmla="*/ 7799183 h 10287000"/>
              <a:gd name="connsiteX2046" fmla="*/ 566957 w 9854218"/>
              <a:gd name="connsiteY2046" fmla="*/ 7711010 h 10287000"/>
              <a:gd name="connsiteX2047" fmla="*/ 544270 w 9854218"/>
              <a:gd name="connsiteY2047" fmla="*/ 7665315 h 10287000"/>
              <a:gd name="connsiteX2048" fmla="*/ 490513 w 9854218"/>
              <a:gd name="connsiteY2048" fmla="*/ 7517186 h 10287000"/>
              <a:gd name="connsiteX2049" fmla="*/ 368836 w 9854218"/>
              <a:gd name="connsiteY2049" fmla="*/ 7144805 h 10287000"/>
              <a:gd name="connsiteX2050" fmla="*/ 329147 w 9854218"/>
              <a:gd name="connsiteY2050" fmla="*/ 7030430 h 10287000"/>
              <a:gd name="connsiteX2051" fmla="*/ 240769 w 9854218"/>
              <a:gd name="connsiteY2051" fmla="*/ 6618203 h 10287000"/>
              <a:gd name="connsiteX2052" fmla="*/ 223714 w 9854218"/>
              <a:gd name="connsiteY2052" fmla="*/ 6581958 h 10287000"/>
              <a:gd name="connsiteX2053" fmla="*/ 214768 w 9854218"/>
              <a:gd name="connsiteY2053" fmla="*/ 6550631 h 10287000"/>
              <a:gd name="connsiteX2054" fmla="*/ 215294 w 9854218"/>
              <a:gd name="connsiteY2054" fmla="*/ 6549543 h 10287000"/>
              <a:gd name="connsiteX2055" fmla="*/ 211654 w 9854218"/>
              <a:gd name="connsiteY2055" fmla="*/ 6539733 h 10287000"/>
              <a:gd name="connsiteX2056" fmla="*/ 214768 w 9854218"/>
              <a:gd name="connsiteY2056" fmla="*/ 6550631 h 10287000"/>
              <a:gd name="connsiteX2057" fmla="*/ 212959 w 9854218"/>
              <a:gd name="connsiteY2057" fmla="*/ 6554360 h 10287000"/>
              <a:gd name="connsiteX2058" fmla="*/ 215606 w 9854218"/>
              <a:gd name="connsiteY2058" fmla="*/ 6563334 h 10287000"/>
              <a:gd name="connsiteX2059" fmla="*/ 211577 w 9854218"/>
              <a:gd name="connsiteY2059" fmla="*/ 6562901 h 10287000"/>
              <a:gd name="connsiteX2060" fmla="*/ 133682 w 9854218"/>
              <a:gd name="connsiteY2060" fmla="*/ 6141731 h 10287000"/>
              <a:gd name="connsiteX2061" fmla="*/ 145867 w 9854218"/>
              <a:gd name="connsiteY2061" fmla="*/ 6132851 h 10287000"/>
              <a:gd name="connsiteX2062" fmla="*/ 102532 w 9854218"/>
              <a:gd name="connsiteY2062" fmla="*/ 5812410 h 10287000"/>
              <a:gd name="connsiteX2063" fmla="*/ 109325 w 9854218"/>
              <a:gd name="connsiteY2063" fmla="*/ 5723345 h 10287000"/>
              <a:gd name="connsiteX2064" fmla="*/ 78142 w 9854218"/>
              <a:gd name="connsiteY2064" fmla="*/ 5291246 h 10287000"/>
              <a:gd name="connsiteX2065" fmla="*/ 72668 w 9854218"/>
              <a:gd name="connsiteY2065" fmla="*/ 5085344 h 10287000"/>
              <a:gd name="connsiteX2066" fmla="*/ 57433 w 9854218"/>
              <a:gd name="connsiteY2066" fmla="*/ 4895465 h 10287000"/>
              <a:gd name="connsiteX2067" fmla="*/ 57532 w 9854218"/>
              <a:gd name="connsiteY2067" fmla="*/ 4895049 h 10287000"/>
              <a:gd name="connsiteX2068" fmla="*/ 56227 w 9854218"/>
              <a:gd name="connsiteY2068" fmla="*/ 4880423 h 10287000"/>
              <a:gd name="connsiteX2069" fmla="*/ 57433 w 9854218"/>
              <a:gd name="connsiteY2069" fmla="*/ 4895465 h 10287000"/>
              <a:gd name="connsiteX2070" fmla="*/ 52177 w 9854218"/>
              <a:gd name="connsiteY2070" fmla="*/ 4917644 h 10287000"/>
              <a:gd name="connsiteX2071" fmla="*/ 41602 w 9854218"/>
              <a:gd name="connsiteY2071" fmla="*/ 4881735 h 10287000"/>
              <a:gd name="connsiteX2072" fmla="*/ 40297 w 9854218"/>
              <a:gd name="connsiteY2072" fmla="*/ 4867110 h 10287000"/>
              <a:gd name="connsiteX2073" fmla="*/ 33638 w 9854218"/>
              <a:gd name="connsiteY2073" fmla="*/ 4875080 h 10287000"/>
              <a:gd name="connsiteX2074" fmla="*/ 38317 w 9854218"/>
              <a:gd name="connsiteY2074" fmla="*/ 5257962 h 10287000"/>
              <a:gd name="connsiteX2075" fmla="*/ 7763 w 9854218"/>
              <a:gd name="connsiteY2075" fmla="*/ 5245961 h 10287000"/>
              <a:gd name="connsiteX2076" fmla="*/ 13253 w 9854218"/>
              <a:gd name="connsiteY2076" fmla="*/ 5142273 h 10287000"/>
              <a:gd name="connsiteX2077" fmla="*/ 13523 w 9854218"/>
              <a:gd name="connsiteY2077" fmla="*/ 4980081 h 10287000"/>
              <a:gd name="connsiteX2078" fmla="*/ 15772 w 9854218"/>
              <a:gd name="connsiteY2078" fmla="*/ 4427040 h 10287000"/>
              <a:gd name="connsiteX2079" fmla="*/ 33140 w 9854218"/>
              <a:gd name="connsiteY2079" fmla="*/ 4373885 h 10287000"/>
              <a:gd name="connsiteX2080" fmla="*/ 57440 w 9854218"/>
              <a:gd name="connsiteY2080" fmla="*/ 4150566 h 10287000"/>
              <a:gd name="connsiteX2081" fmla="*/ 46864 w 9854218"/>
              <a:gd name="connsiteY2081" fmla="*/ 4114664 h 10287000"/>
              <a:gd name="connsiteX2082" fmla="*/ 67012 w 9854218"/>
              <a:gd name="connsiteY2082" fmla="*/ 4026818 h 10287000"/>
              <a:gd name="connsiteX2083" fmla="*/ 67000 w 9854218"/>
              <a:gd name="connsiteY2083" fmla="*/ 4020699 h 10287000"/>
              <a:gd name="connsiteX2084" fmla="*/ 65014 w 9854218"/>
              <a:gd name="connsiteY2084" fmla="*/ 4025822 h 10287000"/>
              <a:gd name="connsiteX2085" fmla="*/ 64348 w 9854218"/>
              <a:gd name="connsiteY2085" fmla="*/ 4027533 h 10287000"/>
              <a:gd name="connsiteX2086" fmla="*/ 61525 w 9854218"/>
              <a:gd name="connsiteY2086" fmla="*/ 4021134 h 10287000"/>
              <a:gd name="connsiteX2087" fmla="*/ 53659 w 9854218"/>
              <a:gd name="connsiteY2087" fmla="*/ 4025597 h 10287000"/>
              <a:gd name="connsiteX2088" fmla="*/ 56329 w 9854218"/>
              <a:gd name="connsiteY2088" fmla="*/ 4009362 h 10287000"/>
              <a:gd name="connsiteX2089" fmla="*/ 51775 w 9854218"/>
              <a:gd name="connsiteY2089" fmla="*/ 3999042 h 10287000"/>
              <a:gd name="connsiteX2090" fmla="*/ 57086 w 9854218"/>
              <a:gd name="connsiteY2090" fmla="*/ 3985355 h 10287000"/>
              <a:gd name="connsiteX2091" fmla="*/ 58274 w 9854218"/>
              <a:gd name="connsiteY2091" fmla="*/ 3984828 h 10287000"/>
              <a:gd name="connsiteX2092" fmla="*/ 60529 w 9854218"/>
              <a:gd name="connsiteY2092" fmla="*/ 3983834 h 10287000"/>
              <a:gd name="connsiteX2093" fmla="*/ 62828 w 9854218"/>
              <a:gd name="connsiteY2093" fmla="*/ 3969863 h 10287000"/>
              <a:gd name="connsiteX2094" fmla="*/ 56248 w 9854218"/>
              <a:gd name="connsiteY2094" fmla="*/ 3950091 h 10287000"/>
              <a:gd name="connsiteX2095" fmla="*/ 73595 w 9854218"/>
              <a:gd name="connsiteY2095" fmla="*/ 3739805 h 10287000"/>
              <a:gd name="connsiteX2096" fmla="*/ 129517 w 9854218"/>
              <a:gd name="connsiteY2096" fmla="*/ 3352061 h 10287000"/>
              <a:gd name="connsiteX2097" fmla="*/ 144617 w 9854218"/>
              <a:gd name="connsiteY2097" fmla="*/ 3231939 h 10287000"/>
              <a:gd name="connsiteX2098" fmla="*/ 248047 w 9854218"/>
              <a:gd name="connsiteY2098" fmla="*/ 2823230 h 10287000"/>
              <a:gd name="connsiteX2099" fmla="*/ 248816 w 9854218"/>
              <a:gd name="connsiteY2099" fmla="*/ 2783181 h 10287000"/>
              <a:gd name="connsiteX2100" fmla="*/ 254678 w 9854218"/>
              <a:gd name="connsiteY2100" fmla="*/ 2751132 h 10287000"/>
              <a:gd name="connsiteX2101" fmla="*/ 255632 w 9854218"/>
              <a:gd name="connsiteY2101" fmla="*/ 2750391 h 10287000"/>
              <a:gd name="connsiteX2102" fmla="*/ 256715 w 9854218"/>
              <a:gd name="connsiteY2102" fmla="*/ 2739984 h 10287000"/>
              <a:gd name="connsiteX2103" fmla="*/ 254678 w 9854218"/>
              <a:gd name="connsiteY2103" fmla="*/ 2751132 h 10287000"/>
              <a:gd name="connsiteX2104" fmla="*/ 251404 w 9854218"/>
              <a:gd name="connsiteY2104" fmla="*/ 2753673 h 10287000"/>
              <a:gd name="connsiteX2105" fmla="*/ 249802 w 9854218"/>
              <a:gd name="connsiteY2105" fmla="*/ 2762892 h 10287000"/>
              <a:gd name="connsiteX2106" fmla="*/ 246382 w 9854218"/>
              <a:gd name="connsiteY2106" fmla="*/ 2760717 h 10287000"/>
              <a:gd name="connsiteX2107" fmla="*/ 363172 w 9854218"/>
              <a:gd name="connsiteY2107" fmla="*/ 2348637 h 10287000"/>
              <a:gd name="connsiteX2108" fmla="*/ 378028 w 9854218"/>
              <a:gd name="connsiteY2108" fmla="*/ 2346074 h 10287000"/>
              <a:gd name="connsiteX2109" fmla="*/ 481169 w 9854218"/>
              <a:gd name="connsiteY2109" fmla="*/ 2039606 h 10287000"/>
              <a:gd name="connsiteX2110" fmla="*/ 526723 w 9854218"/>
              <a:gd name="connsiteY2110" fmla="*/ 1962774 h 10287000"/>
              <a:gd name="connsiteX2111" fmla="*/ 690233 w 9854218"/>
              <a:gd name="connsiteY2111" fmla="*/ 1561589 h 10287000"/>
              <a:gd name="connsiteX2112" fmla="*/ 776561 w 9854218"/>
              <a:gd name="connsiteY2112" fmla="*/ 1374578 h 10287000"/>
              <a:gd name="connsiteX2113" fmla="*/ 847036 w 9854218"/>
              <a:gd name="connsiteY2113" fmla="*/ 1197606 h 10287000"/>
              <a:gd name="connsiteX2114" fmla="*/ 847310 w 9854218"/>
              <a:gd name="connsiteY2114" fmla="*/ 1197278 h 10287000"/>
              <a:gd name="connsiteX2115" fmla="*/ 852622 w 9854218"/>
              <a:gd name="connsiteY2115" fmla="*/ 1183587 h 10287000"/>
              <a:gd name="connsiteX2116" fmla="*/ 847036 w 9854218"/>
              <a:gd name="connsiteY2116" fmla="*/ 1197606 h 10287000"/>
              <a:gd name="connsiteX2117" fmla="*/ 832498 w 9854218"/>
              <a:gd name="connsiteY2117" fmla="*/ 1215161 h 10287000"/>
              <a:gd name="connsiteX2118" fmla="*/ 838928 w 9854218"/>
              <a:gd name="connsiteY2118" fmla="*/ 1178285 h 10287000"/>
              <a:gd name="connsiteX2119" fmla="*/ 844240 w 9854218"/>
              <a:gd name="connsiteY2119" fmla="*/ 1164594 h 10287000"/>
              <a:gd name="connsiteX2120" fmla="*/ 834739 w 9854218"/>
              <a:gd name="connsiteY2120" fmla="*/ 1168788 h 10287000"/>
              <a:gd name="connsiteX2121" fmla="*/ 669278 w 9854218"/>
              <a:gd name="connsiteY2121" fmla="*/ 1514108 h 10287000"/>
              <a:gd name="connsiteX2122" fmla="*/ 647206 w 9854218"/>
              <a:gd name="connsiteY2122" fmla="*/ 1489808 h 10287000"/>
              <a:gd name="connsiteX2123" fmla="*/ 698071 w 9854218"/>
              <a:gd name="connsiteY2123" fmla="*/ 1399286 h 10287000"/>
              <a:gd name="connsiteX2124" fmla="*/ 770180 w 9854218"/>
              <a:gd name="connsiteY2124" fmla="*/ 1254008 h 10287000"/>
              <a:gd name="connsiteX2125" fmla="*/ 1017248 w 9854218"/>
              <a:gd name="connsiteY2125" fmla="*/ 759218 h 10287000"/>
              <a:gd name="connsiteX2126" fmla="*/ 1056373 w 9854218"/>
              <a:gd name="connsiteY2126" fmla="*/ 719261 h 10287000"/>
              <a:gd name="connsiteX2127" fmla="*/ 1177109 w 9854218"/>
              <a:gd name="connsiteY2127" fmla="*/ 529832 h 10287000"/>
              <a:gd name="connsiteX2128" fmla="*/ 1183537 w 9854218"/>
              <a:gd name="connsiteY2128" fmla="*/ 492956 h 10287000"/>
              <a:gd name="connsiteX2129" fmla="*/ 1248095 w 9854218"/>
              <a:gd name="connsiteY2129" fmla="*/ 407736 h 10287000"/>
              <a:gd name="connsiteX2130" fmla="*/ 1229092 w 9854218"/>
              <a:gd name="connsiteY2130" fmla="*/ 416123 h 10287000"/>
              <a:gd name="connsiteX2131" fmla="*/ 1382525 w 9854218"/>
              <a:gd name="connsiteY2131" fmla="*/ 223613 h 10287000"/>
              <a:gd name="connsiteX2132" fmla="*/ 1286102 w 9854218"/>
              <a:gd name="connsiteY2132" fmla="*/ 390965 h 10287000"/>
              <a:gd name="connsiteX2133" fmla="*/ 1208299 w 9854218"/>
              <a:gd name="connsiteY2133" fmla="*/ 545849 h 10287000"/>
              <a:gd name="connsiteX2134" fmla="*/ 1127428 w 9854218"/>
              <a:gd name="connsiteY2134" fmla="*/ 690221 h 10287000"/>
              <a:gd name="connsiteX2135" fmla="*/ 1108069 w 9854218"/>
              <a:gd name="connsiteY2135" fmla="*/ 707793 h 10287000"/>
              <a:gd name="connsiteX2136" fmla="*/ 1112260 w 9854218"/>
              <a:gd name="connsiteY2136" fmla="*/ 717290 h 10287000"/>
              <a:gd name="connsiteX2137" fmla="*/ 1127428 w 9854218"/>
              <a:gd name="connsiteY2137" fmla="*/ 690221 h 10287000"/>
              <a:gd name="connsiteX2138" fmla="*/ 1132385 w 9854218"/>
              <a:gd name="connsiteY2138" fmla="*/ 685718 h 10287000"/>
              <a:gd name="connsiteX2139" fmla="*/ 1131265 w 9854218"/>
              <a:gd name="connsiteY2139" fmla="*/ 708903 h 10287000"/>
              <a:gd name="connsiteX2140" fmla="*/ 1135454 w 9854218"/>
              <a:gd name="connsiteY2140" fmla="*/ 718400 h 10287000"/>
              <a:gd name="connsiteX2141" fmla="*/ 1256921 w 9854218"/>
              <a:gd name="connsiteY2141" fmla="*/ 549921 h 10287000"/>
              <a:gd name="connsiteX2142" fmla="*/ 1309982 w 9854218"/>
              <a:gd name="connsiteY2142" fmla="*/ 467855 h 10287000"/>
              <a:gd name="connsiteX2143" fmla="*/ 1323848 w 9854218"/>
              <a:gd name="connsiteY2143" fmla="*/ 443909 h 10287000"/>
              <a:gd name="connsiteX2144" fmla="*/ 1324727 w 9854218"/>
              <a:gd name="connsiteY2144" fmla="*/ 443033 h 10287000"/>
              <a:gd name="connsiteX2145" fmla="*/ 1360994 w 9854218"/>
              <a:gd name="connsiteY2145" fmla="*/ 380607 h 10287000"/>
              <a:gd name="connsiteX2146" fmla="*/ 1424365 w 9854218"/>
              <a:gd name="connsiteY2146" fmla="*/ 313029 h 10287000"/>
              <a:gd name="connsiteX2147" fmla="*/ 1496720 w 9854218"/>
              <a:gd name="connsiteY2147" fmla="*/ 196157 h 10287000"/>
              <a:gd name="connsiteX2148" fmla="*/ 1626158 w 9854218"/>
              <a:gd name="connsiteY2148" fmla="*/ 18683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</a:cxnLst>
            <a:rect l="l" t="t" r="r" b="b"/>
            <a:pathLst>
              <a:path w="9854218" h="10287000">
                <a:moveTo>
                  <a:pt x="3702233" y="10176083"/>
                </a:moveTo>
                <a:cubicBezTo>
                  <a:pt x="3728380" y="10185165"/>
                  <a:pt x="3760481" y="10220492"/>
                  <a:pt x="3789992" y="10255622"/>
                </a:cubicBezTo>
                <a:lnTo>
                  <a:pt x="3816186" y="10287000"/>
                </a:lnTo>
                <a:lnTo>
                  <a:pt x="3772988" y="10287000"/>
                </a:lnTo>
                <a:lnTo>
                  <a:pt x="3756533" y="10269543"/>
                </a:lnTo>
                <a:cubicBezTo>
                  <a:pt x="3731954" y="10240912"/>
                  <a:pt x="3708635" y="10211966"/>
                  <a:pt x="3678386" y="10176729"/>
                </a:cubicBezTo>
                <a:cubicBezTo>
                  <a:pt x="3685463" y="10172945"/>
                  <a:pt x="3693517" y="10173056"/>
                  <a:pt x="3702233" y="10176083"/>
                </a:cubicBezTo>
                <a:close/>
                <a:moveTo>
                  <a:pt x="3705923" y="10030618"/>
                </a:moveTo>
                <a:cubicBezTo>
                  <a:pt x="3756330" y="10082211"/>
                  <a:pt x="3803273" y="10130656"/>
                  <a:pt x="3847970" y="10176154"/>
                </a:cubicBezTo>
                <a:lnTo>
                  <a:pt x="3959456" y="10287000"/>
                </a:lnTo>
                <a:lnTo>
                  <a:pt x="3904190" y="10287000"/>
                </a:lnTo>
                <a:lnTo>
                  <a:pt x="3902490" y="10285437"/>
                </a:lnTo>
                <a:cubicBezTo>
                  <a:pt x="3877370" y="10263302"/>
                  <a:pt x="3852800" y="10242700"/>
                  <a:pt x="3829493" y="10224459"/>
                </a:cubicBezTo>
                <a:cubicBezTo>
                  <a:pt x="3781590" y="10161530"/>
                  <a:pt x="3721092" y="10091055"/>
                  <a:pt x="3705923" y="10030618"/>
                </a:cubicBezTo>
                <a:close/>
                <a:moveTo>
                  <a:pt x="1244332" y="9732028"/>
                </a:moveTo>
                <a:lnTo>
                  <a:pt x="1244333" y="9742350"/>
                </a:lnTo>
                <a:lnTo>
                  <a:pt x="1244333" y="9752674"/>
                </a:lnTo>
                <a:lnTo>
                  <a:pt x="1234499" y="9744334"/>
                </a:lnTo>
                <a:cubicBezTo>
                  <a:pt x="1234333" y="9743673"/>
                  <a:pt x="1234166" y="9743012"/>
                  <a:pt x="1234001" y="9742350"/>
                </a:cubicBezTo>
                <a:cubicBezTo>
                  <a:pt x="1234001" y="9732026"/>
                  <a:pt x="1234001" y="9732026"/>
                  <a:pt x="1244332" y="9732028"/>
                </a:cubicBezTo>
                <a:close/>
                <a:moveTo>
                  <a:pt x="3569508" y="9650436"/>
                </a:moveTo>
                <a:lnTo>
                  <a:pt x="3581998" y="9662421"/>
                </a:lnTo>
                <a:cubicBezTo>
                  <a:pt x="3575669" y="9662421"/>
                  <a:pt x="3572504" y="9659258"/>
                  <a:pt x="3570923" y="9656094"/>
                </a:cubicBezTo>
                <a:close/>
                <a:moveTo>
                  <a:pt x="3568812" y="9649767"/>
                </a:moveTo>
                <a:lnTo>
                  <a:pt x="3569340" y="9649768"/>
                </a:lnTo>
                <a:lnTo>
                  <a:pt x="3569508" y="9650436"/>
                </a:lnTo>
                <a:close/>
                <a:moveTo>
                  <a:pt x="3733836" y="9636734"/>
                </a:moveTo>
                <a:lnTo>
                  <a:pt x="3746490" y="9649767"/>
                </a:lnTo>
                <a:lnTo>
                  <a:pt x="3733838" y="9637113"/>
                </a:lnTo>
                <a:close/>
                <a:moveTo>
                  <a:pt x="3494952" y="9551220"/>
                </a:moveTo>
                <a:lnTo>
                  <a:pt x="3496187" y="9552490"/>
                </a:lnTo>
                <a:lnTo>
                  <a:pt x="3504850" y="9560888"/>
                </a:lnTo>
                <a:lnTo>
                  <a:pt x="3499745" y="9559612"/>
                </a:lnTo>
                <a:close/>
                <a:moveTo>
                  <a:pt x="3455460" y="9510579"/>
                </a:moveTo>
                <a:cubicBezTo>
                  <a:pt x="3468112" y="9523228"/>
                  <a:pt x="3480766" y="9523232"/>
                  <a:pt x="3480766" y="9535886"/>
                </a:cubicBezTo>
                <a:lnTo>
                  <a:pt x="3493421" y="9548540"/>
                </a:lnTo>
                <a:lnTo>
                  <a:pt x="3494952" y="9551220"/>
                </a:lnTo>
                <a:close/>
                <a:moveTo>
                  <a:pt x="3392190" y="9409350"/>
                </a:moveTo>
                <a:lnTo>
                  <a:pt x="3404846" y="9409350"/>
                </a:lnTo>
                <a:lnTo>
                  <a:pt x="3417497" y="9409350"/>
                </a:lnTo>
                <a:cubicBezTo>
                  <a:pt x="3518728" y="9510580"/>
                  <a:pt x="3670571" y="9649764"/>
                  <a:pt x="3797105" y="9738340"/>
                </a:cubicBezTo>
                <a:lnTo>
                  <a:pt x="3809762" y="9738340"/>
                </a:lnTo>
                <a:cubicBezTo>
                  <a:pt x="3809762" y="9750993"/>
                  <a:pt x="3822416" y="9763647"/>
                  <a:pt x="3835066" y="9776301"/>
                </a:cubicBezTo>
                <a:cubicBezTo>
                  <a:pt x="3835066" y="9776301"/>
                  <a:pt x="3873026" y="9814262"/>
                  <a:pt x="3873026" y="9801610"/>
                </a:cubicBezTo>
                <a:lnTo>
                  <a:pt x="3910990" y="9839571"/>
                </a:lnTo>
                <a:cubicBezTo>
                  <a:pt x="3923640" y="9852224"/>
                  <a:pt x="3923640" y="9852224"/>
                  <a:pt x="3936296" y="9852222"/>
                </a:cubicBezTo>
                <a:cubicBezTo>
                  <a:pt x="3936298" y="9864876"/>
                  <a:pt x="3948950" y="9864876"/>
                  <a:pt x="3961601" y="9877532"/>
                </a:cubicBezTo>
                <a:cubicBezTo>
                  <a:pt x="3961601" y="9877532"/>
                  <a:pt x="3986910" y="9890182"/>
                  <a:pt x="3999564" y="9902836"/>
                </a:cubicBezTo>
                <a:cubicBezTo>
                  <a:pt x="4037526" y="9953451"/>
                  <a:pt x="4075487" y="9966108"/>
                  <a:pt x="4113444" y="10004066"/>
                </a:cubicBezTo>
                <a:cubicBezTo>
                  <a:pt x="4138752" y="10016718"/>
                  <a:pt x="4164058" y="10042026"/>
                  <a:pt x="4176716" y="10054680"/>
                </a:cubicBezTo>
                <a:cubicBezTo>
                  <a:pt x="4202021" y="10067332"/>
                  <a:pt x="4227329" y="10092639"/>
                  <a:pt x="4239982" y="10105293"/>
                </a:cubicBezTo>
                <a:cubicBezTo>
                  <a:pt x="4277945" y="10143254"/>
                  <a:pt x="4328554" y="10168562"/>
                  <a:pt x="4341209" y="10181214"/>
                </a:cubicBezTo>
                <a:cubicBezTo>
                  <a:pt x="4353864" y="10168563"/>
                  <a:pt x="4290594" y="10155908"/>
                  <a:pt x="4328555" y="10143254"/>
                </a:cubicBezTo>
                <a:lnTo>
                  <a:pt x="4328555" y="10155908"/>
                </a:lnTo>
                <a:cubicBezTo>
                  <a:pt x="4353864" y="10168563"/>
                  <a:pt x="4366518" y="10181214"/>
                  <a:pt x="4391824" y="10181214"/>
                </a:cubicBezTo>
                <a:lnTo>
                  <a:pt x="4391824" y="10168562"/>
                </a:lnTo>
                <a:lnTo>
                  <a:pt x="4404478" y="10168562"/>
                </a:lnTo>
                <a:lnTo>
                  <a:pt x="4404476" y="10181214"/>
                </a:lnTo>
                <a:lnTo>
                  <a:pt x="4417134" y="10193868"/>
                </a:lnTo>
                <a:cubicBezTo>
                  <a:pt x="4448766" y="10206520"/>
                  <a:pt x="4477236" y="10225500"/>
                  <a:pt x="4504126" y="10246062"/>
                </a:cubicBezTo>
                <a:lnTo>
                  <a:pt x="4555560" y="10287000"/>
                </a:lnTo>
                <a:lnTo>
                  <a:pt x="4347497" y="10287000"/>
                </a:lnTo>
                <a:lnTo>
                  <a:pt x="4341209" y="10282443"/>
                </a:lnTo>
                <a:cubicBezTo>
                  <a:pt x="4252636" y="10231826"/>
                  <a:pt x="4176714" y="10168562"/>
                  <a:pt x="4088141" y="10105290"/>
                </a:cubicBezTo>
                <a:cubicBezTo>
                  <a:pt x="4088138" y="10101074"/>
                  <a:pt x="4088140" y="10096856"/>
                  <a:pt x="4088136" y="10092639"/>
                </a:cubicBezTo>
                <a:cubicBezTo>
                  <a:pt x="4050179" y="10067332"/>
                  <a:pt x="4012217" y="10029374"/>
                  <a:pt x="3974256" y="10004066"/>
                </a:cubicBezTo>
                <a:lnTo>
                  <a:pt x="3974255" y="9991412"/>
                </a:lnTo>
                <a:lnTo>
                  <a:pt x="3974255" y="9978758"/>
                </a:lnTo>
                <a:lnTo>
                  <a:pt x="3961601" y="9966108"/>
                </a:lnTo>
                <a:lnTo>
                  <a:pt x="3948950" y="9953451"/>
                </a:lnTo>
                <a:lnTo>
                  <a:pt x="3936296" y="9953451"/>
                </a:lnTo>
                <a:cubicBezTo>
                  <a:pt x="3936296" y="9953451"/>
                  <a:pt x="3936296" y="9966106"/>
                  <a:pt x="3948952" y="9966104"/>
                </a:cubicBezTo>
                <a:lnTo>
                  <a:pt x="3961601" y="9978758"/>
                </a:lnTo>
                <a:lnTo>
                  <a:pt x="3948950" y="9991412"/>
                </a:lnTo>
                <a:cubicBezTo>
                  <a:pt x="3910990" y="9953451"/>
                  <a:pt x="3873028" y="9915490"/>
                  <a:pt x="3835066" y="9890182"/>
                </a:cubicBezTo>
                <a:cubicBezTo>
                  <a:pt x="3835067" y="9877528"/>
                  <a:pt x="3822413" y="9877532"/>
                  <a:pt x="3822413" y="9877532"/>
                </a:cubicBezTo>
                <a:cubicBezTo>
                  <a:pt x="3822414" y="9873314"/>
                  <a:pt x="3822414" y="9869094"/>
                  <a:pt x="3822416" y="9864876"/>
                </a:cubicBezTo>
                <a:lnTo>
                  <a:pt x="3784448" y="9826916"/>
                </a:lnTo>
                <a:cubicBezTo>
                  <a:pt x="3784448" y="9826916"/>
                  <a:pt x="3784451" y="9814262"/>
                  <a:pt x="3771798" y="9814262"/>
                </a:cubicBezTo>
                <a:cubicBezTo>
                  <a:pt x="3771802" y="9801610"/>
                  <a:pt x="3759146" y="9801610"/>
                  <a:pt x="3759143" y="9788956"/>
                </a:cubicBezTo>
                <a:cubicBezTo>
                  <a:pt x="3746490" y="9788956"/>
                  <a:pt x="3746489" y="9776301"/>
                  <a:pt x="3733834" y="9763647"/>
                </a:cubicBezTo>
                <a:lnTo>
                  <a:pt x="3721186" y="9763647"/>
                </a:lnTo>
                <a:lnTo>
                  <a:pt x="3721187" y="9750996"/>
                </a:lnTo>
                <a:lnTo>
                  <a:pt x="3708530" y="9750996"/>
                </a:lnTo>
                <a:lnTo>
                  <a:pt x="3670571" y="9713032"/>
                </a:lnTo>
                <a:lnTo>
                  <a:pt x="3683226" y="9713036"/>
                </a:lnTo>
                <a:cubicBezTo>
                  <a:pt x="3632610" y="9662421"/>
                  <a:pt x="3607301" y="9649768"/>
                  <a:pt x="3556684" y="9573846"/>
                </a:cubicBezTo>
                <a:cubicBezTo>
                  <a:pt x="3569340" y="9611808"/>
                  <a:pt x="3556688" y="9608644"/>
                  <a:pt x="3534545" y="9589662"/>
                </a:cubicBezTo>
                <a:lnTo>
                  <a:pt x="3531419" y="9586632"/>
                </a:lnTo>
                <a:cubicBezTo>
                  <a:pt x="3531408" y="9586588"/>
                  <a:pt x="3531394" y="9586545"/>
                  <a:pt x="3531382" y="9586500"/>
                </a:cubicBezTo>
                <a:lnTo>
                  <a:pt x="3531150" y="9586378"/>
                </a:lnTo>
                <a:lnTo>
                  <a:pt x="3504850" y="9560888"/>
                </a:lnTo>
                <a:lnTo>
                  <a:pt x="3506069" y="9561192"/>
                </a:lnTo>
                <a:lnTo>
                  <a:pt x="3518723" y="9573846"/>
                </a:lnTo>
                <a:cubicBezTo>
                  <a:pt x="3518723" y="9573846"/>
                  <a:pt x="3531382" y="9586500"/>
                  <a:pt x="3531383" y="9573843"/>
                </a:cubicBezTo>
                <a:lnTo>
                  <a:pt x="3531382" y="9561192"/>
                </a:lnTo>
                <a:cubicBezTo>
                  <a:pt x="3506072" y="9535886"/>
                  <a:pt x="3493421" y="9510579"/>
                  <a:pt x="3468112" y="9497925"/>
                </a:cubicBezTo>
                <a:lnTo>
                  <a:pt x="3468112" y="9485268"/>
                </a:lnTo>
                <a:lnTo>
                  <a:pt x="3442808" y="9459964"/>
                </a:lnTo>
                <a:lnTo>
                  <a:pt x="3417497" y="9434658"/>
                </a:lnTo>
                <a:close/>
                <a:moveTo>
                  <a:pt x="3012584" y="9257510"/>
                </a:moveTo>
                <a:cubicBezTo>
                  <a:pt x="3018910" y="9263835"/>
                  <a:pt x="3022073" y="9267000"/>
                  <a:pt x="3022073" y="9268580"/>
                </a:cubicBezTo>
                <a:lnTo>
                  <a:pt x="3019736" y="9268968"/>
                </a:lnTo>
                <a:close/>
                <a:moveTo>
                  <a:pt x="2847455" y="8968533"/>
                </a:moveTo>
                <a:lnTo>
                  <a:pt x="2865802" y="8997360"/>
                </a:lnTo>
                <a:lnTo>
                  <a:pt x="2872247" y="9005182"/>
                </a:lnTo>
                <a:lnTo>
                  <a:pt x="2871814" y="9000681"/>
                </a:lnTo>
                <a:cubicBezTo>
                  <a:pt x="2873394" y="8998506"/>
                  <a:pt x="2876558" y="8998902"/>
                  <a:pt x="2879723" y="8999692"/>
                </a:cubicBezTo>
                <a:lnTo>
                  <a:pt x="2882327" y="9000148"/>
                </a:lnTo>
                <a:lnTo>
                  <a:pt x="2884188" y="8997712"/>
                </a:lnTo>
                <a:lnTo>
                  <a:pt x="2885808" y="9000758"/>
                </a:lnTo>
                <a:lnTo>
                  <a:pt x="2887631" y="9001077"/>
                </a:lnTo>
                <a:cubicBezTo>
                  <a:pt x="2889212" y="9000483"/>
                  <a:pt x="2889210" y="8998112"/>
                  <a:pt x="2886047" y="8991786"/>
                </a:cubicBezTo>
                <a:cubicBezTo>
                  <a:pt x="2867069" y="8972806"/>
                  <a:pt x="2862323" y="8982292"/>
                  <a:pt x="2850458" y="8972210"/>
                </a:cubicBezTo>
                <a:close/>
                <a:moveTo>
                  <a:pt x="1261949" y="8958783"/>
                </a:moveTo>
                <a:lnTo>
                  <a:pt x="1262372" y="8959339"/>
                </a:lnTo>
                <a:cubicBezTo>
                  <a:pt x="1264021" y="8962171"/>
                  <a:pt x="1265987" y="8966141"/>
                  <a:pt x="1268305" y="8971461"/>
                </a:cubicBezTo>
                <a:close/>
                <a:moveTo>
                  <a:pt x="1119280" y="8584360"/>
                </a:moveTo>
                <a:lnTo>
                  <a:pt x="1121074" y="8598870"/>
                </a:lnTo>
                <a:cubicBezTo>
                  <a:pt x="1122452" y="8605311"/>
                  <a:pt x="1124435" y="8612043"/>
                  <a:pt x="1126753" y="8617364"/>
                </a:cubicBezTo>
                <a:cubicBezTo>
                  <a:pt x="1132726" y="8622356"/>
                  <a:pt x="1138447" y="8629674"/>
                  <a:pt x="1143751" y="8637490"/>
                </a:cubicBezTo>
                <a:lnTo>
                  <a:pt x="1153022" y="8652268"/>
                </a:lnTo>
                <a:close/>
                <a:moveTo>
                  <a:pt x="993608" y="8563178"/>
                </a:moveTo>
                <a:lnTo>
                  <a:pt x="1001044" y="8596624"/>
                </a:lnTo>
                <a:cubicBezTo>
                  <a:pt x="1023343" y="8643507"/>
                  <a:pt x="968572" y="8547682"/>
                  <a:pt x="978638" y="8602694"/>
                </a:cubicBezTo>
                <a:cubicBezTo>
                  <a:pt x="1037416" y="8731112"/>
                  <a:pt x="1104418" y="8818810"/>
                  <a:pt x="1150966" y="8955356"/>
                </a:cubicBezTo>
                <a:cubicBezTo>
                  <a:pt x="1197725" y="8985993"/>
                  <a:pt x="1236260" y="9057346"/>
                  <a:pt x="1276850" y="9118520"/>
                </a:cubicBezTo>
                <a:cubicBezTo>
                  <a:pt x="1315387" y="9189874"/>
                  <a:pt x="1353923" y="9261231"/>
                  <a:pt x="1396570" y="9312225"/>
                </a:cubicBezTo>
                <a:cubicBezTo>
                  <a:pt x="1364095" y="9263283"/>
                  <a:pt x="1376327" y="9255160"/>
                  <a:pt x="1368209" y="9242926"/>
                </a:cubicBezTo>
                <a:cubicBezTo>
                  <a:pt x="1386500" y="9257217"/>
                  <a:pt x="1388557" y="9247036"/>
                  <a:pt x="1398731" y="9249092"/>
                </a:cubicBezTo>
                <a:cubicBezTo>
                  <a:pt x="1408364" y="9266931"/>
                  <a:pt x="1416862" y="9280566"/>
                  <a:pt x="1424824" y="9291942"/>
                </a:cubicBezTo>
                <a:lnTo>
                  <a:pt x="1437577" y="9308271"/>
                </a:lnTo>
                <a:lnTo>
                  <a:pt x="1426300" y="9285122"/>
                </a:lnTo>
                <a:cubicBezTo>
                  <a:pt x="1417705" y="9267270"/>
                  <a:pt x="1408622" y="9248446"/>
                  <a:pt x="1398241" y="9227676"/>
                </a:cubicBezTo>
                <a:lnTo>
                  <a:pt x="1399595" y="9228166"/>
                </a:lnTo>
                <a:lnTo>
                  <a:pt x="1358393" y="9155026"/>
                </a:lnTo>
                <a:cubicBezTo>
                  <a:pt x="1350428" y="9148370"/>
                  <a:pt x="1333193" y="9120430"/>
                  <a:pt x="1318568" y="9121743"/>
                </a:cubicBezTo>
                <a:cubicBezTo>
                  <a:pt x="1253680" y="8972774"/>
                  <a:pt x="1175336" y="8920834"/>
                  <a:pt x="1090468" y="8795770"/>
                </a:cubicBezTo>
                <a:cubicBezTo>
                  <a:pt x="1081232" y="8754218"/>
                  <a:pt x="1067092" y="8714482"/>
                  <a:pt x="1049606" y="8674704"/>
                </a:cubicBezTo>
                <a:close/>
                <a:moveTo>
                  <a:pt x="978416" y="8451138"/>
                </a:moveTo>
                <a:lnTo>
                  <a:pt x="1037843" y="8567380"/>
                </a:lnTo>
                <a:cubicBezTo>
                  <a:pt x="1065181" y="8615604"/>
                  <a:pt x="1093349" y="8662830"/>
                  <a:pt x="1119851" y="8712051"/>
                </a:cubicBezTo>
                <a:cubicBezTo>
                  <a:pt x="1149687" y="8757285"/>
                  <a:pt x="1179522" y="8802521"/>
                  <a:pt x="1205537" y="8846256"/>
                </a:cubicBezTo>
                <a:lnTo>
                  <a:pt x="1261949" y="8958783"/>
                </a:lnTo>
                <a:lnTo>
                  <a:pt x="1258343" y="8954042"/>
                </a:lnTo>
                <a:cubicBezTo>
                  <a:pt x="1252057" y="8949424"/>
                  <a:pt x="1255998" y="8978095"/>
                  <a:pt x="1262950" y="8994056"/>
                </a:cubicBezTo>
                <a:cubicBezTo>
                  <a:pt x="1286843" y="9014024"/>
                  <a:pt x="1306687" y="9071212"/>
                  <a:pt x="1312042" y="9048618"/>
                </a:cubicBezTo>
                <a:cubicBezTo>
                  <a:pt x="1344847" y="9106488"/>
                  <a:pt x="1362742" y="9136668"/>
                  <a:pt x="1391452" y="9183502"/>
                </a:cubicBezTo>
                <a:lnTo>
                  <a:pt x="1424497" y="9237166"/>
                </a:lnTo>
                <a:lnTo>
                  <a:pt x="1429220" y="9238874"/>
                </a:lnTo>
                <a:lnTo>
                  <a:pt x="1434265" y="9245505"/>
                </a:lnTo>
                <a:lnTo>
                  <a:pt x="1456580" y="9264154"/>
                </a:lnTo>
                <a:cubicBezTo>
                  <a:pt x="1466537" y="9272475"/>
                  <a:pt x="1476492" y="9280796"/>
                  <a:pt x="1488438" y="9290780"/>
                </a:cubicBezTo>
                <a:cubicBezTo>
                  <a:pt x="1499014" y="9326686"/>
                  <a:pt x="1532177" y="9367938"/>
                  <a:pt x="1565340" y="9409190"/>
                </a:cubicBezTo>
                <a:cubicBezTo>
                  <a:pt x="1605166" y="9442467"/>
                  <a:pt x="1630366" y="9477063"/>
                  <a:pt x="1632974" y="9506312"/>
                </a:cubicBezTo>
                <a:cubicBezTo>
                  <a:pt x="1632974" y="9506312"/>
                  <a:pt x="1632974" y="9506312"/>
                  <a:pt x="1626314" y="9514282"/>
                </a:cubicBezTo>
                <a:lnTo>
                  <a:pt x="1611659" y="9502036"/>
                </a:lnTo>
                <a:lnTo>
                  <a:pt x="1622706" y="9517170"/>
                </a:lnTo>
                <a:lnTo>
                  <a:pt x="1722140" y="9649444"/>
                </a:lnTo>
                <a:lnTo>
                  <a:pt x="1730402" y="9674248"/>
                </a:lnTo>
                <a:cubicBezTo>
                  <a:pt x="1730402" y="9674248"/>
                  <a:pt x="1730402" y="9674248"/>
                  <a:pt x="1740784" y="9674248"/>
                </a:cubicBezTo>
                <a:lnTo>
                  <a:pt x="1722140" y="9649444"/>
                </a:lnTo>
                <a:lnTo>
                  <a:pt x="1720020" y="9643092"/>
                </a:lnTo>
                <a:cubicBezTo>
                  <a:pt x="1730402" y="9632706"/>
                  <a:pt x="1740782" y="9643092"/>
                  <a:pt x="1740782" y="9653476"/>
                </a:cubicBezTo>
                <a:cubicBezTo>
                  <a:pt x="1751162" y="9653476"/>
                  <a:pt x="1751162" y="9653476"/>
                  <a:pt x="1751162" y="9653476"/>
                </a:cubicBezTo>
                <a:lnTo>
                  <a:pt x="1657852" y="9494422"/>
                </a:lnTo>
                <a:lnTo>
                  <a:pt x="1559534" y="9346986"/>
                </a:lnTo>
                <a:lnTo>
                  <a:pt x="1533182" y="9310760"/>
                </a:lnTo>
                <a:lnTo>
                  <a:pt x="1529318" y="9301674"/>
                </a:lnTo>
                <a:lnTo>
                  <a:pt x="1470966" y="9214168"/>
                </a:lnTo>
                <a:lnTo>
                  <a:pt x="1207861" y="8762176"/>
                </a:lnTo>
                <a:lnTo>
                  <a:pt x="1204783" y="8758706"/>
                </a:lnTo>
                <a:cubicBezTo>
                  <a:pt x="1197649" y="8751052"/>
                  <a:pt x="1189684" y="8744396"/>
                  <a:pt x="1182371" y="8745052"/>
                </a:cubicBezTo>
                <a:cubicBezTo>
                  <a:pt x="1133705" y="8633324"/>
                  <a:pt x="1077472" y="8576176"/>
                  <a:pt x="1016593" y="8501824"/>
                </a:cubicBezTo>
                <a:close/>
                <a:moveTo>
                  <a:pt x="490171" y="8276537"/>
                </a:moveTo>
                <a:cubicBezTo>
                  <a:pt x="531494" y="8338470"/>
                  <a:pt x="562486" y="8452023"/>
                  <a:pt x="583148" y="8524276"/>
                </a:cubicBezTo>
                <a:cubicBezTo>
                  <a:pt x="614143" y="8513955"/>
                  <a:pt x="676127" y="8637828"/>
                  <a:pt x="676129" y="8689440"/>
                </a:cubicBezTo>
                <a:cubicBezTo>
                  <a:pt x="676130" y="8692881"/>
                  <a:pt x="676129" y="8696324"/>
                  <a:pt x="676130" y="8699764"/>
                </a:cubicBezTo>
                <a:lnTo>
                  <a:pt x="686459" y="8710083"/>
                </a:lnTo>
                <a:cubicBezTo>
                  <a:pt x="686459" y="8720408"/>
                  <a:pt x="676129" y="8720408"/>
                  <a:pt x="676129" y="8720408"/>
                </a:cubicBezTo>
                <a:lnTo>
                  <a:pt x="670654" y="8717283"/>
                </a:lnTo>
                <a:lnTo>
                  <a:pt x="665797" y="8710086"/>
                </a:lnTo>
                <a:cubicBezTo>
                  <a:pt x="665797" y="8710086"/>
                  <a:pt x="665798" y="8712666"/>
                  <a:pt x="667090" y="8715248"/>
                </a:cubicBezTo>
                <a:lnTo>
                  <a:pt x="670654" y="8717283"/>
                </a:lnTo>
                <a:lnTo>
                  <a:pt x="689203" y="8744763"/>
                </a:lnTo>
                <a:cubicBezTo>
                  <a:pt x="712933" y="8777182"/>
                  <a:pt x="738116" y="8808152"/>
                  <a:pt x="769109" y="8885571"/>
                </a:cubicBezTo>
                <a:cubicBezTo>
                  <a:pt x="769103" y="8895892"/>
                  <a:pt x="779438" y="8895892"/>
                  <a:pt x="779438" y="8906216"/>
                </a:cubicBezTo>
                <a:cubicBezTo>
                  <a:pt x="779438" y="8916540"/>
                  <a:pt x="789766" y="8916537"/>
                  <a:pt x="789766" y="8916537"/>
                </a:cubicBezTo>
                <a:cubicBezTo>
                  <a:pt x="789769" y="8937183"/>
                  <a:pt x="789769" y="8937183"/>
                  <a:pt x="779437" y="8937183"/>
                </a:cubicBezTo>
                <a:cubicBezTo>
                  <a:pt x="789769" y="8947508"/>
                  <a:pt x="810430" y="8988798"/>
                  <a:pt x="820763" y="8988798"/>
                </a:cubicBezTo>
                <a:cubicBezTo>
                  <a:pt x="872417" y="9122992"/>
                  <a:pt x="986057" y="9267507"/>
                  <a:pt x="1027381" y="9401702"/>
                </a:cubicBezTo>
                <a:lnTo>
                  <a:pt x="1017050" y="9387624"/>
                </a:lnTo>
                <a:lnTo>
                  <a:pt x="1017052" y="9381058"/>
                </a:lnTo>
                <a:lnTo>
                  <a:pt x="1006720" y="9370732"/>
                </a:lnTo>
                <a:cubicBezTo>
                  <a:pt x="1006720" y="9375896"/>
                  <a:pt x="1009303" y="9378476"/>
                  <a:pt x="1013176" y="9382348"/>
                </a:cubicBezTo>
                <a:lnTo>
                  <a:pt x="1017050" y="9387624"/>
                </a:lnTo>
                <a:lnTo>
                  <a:pt x="1017052" y="9391383"/>
                </a:lnTo>
                <a:cubicBezTo>
                  <a:pt x="1027381" y="9401702"/>
                  <a:pt x="1027381" y="9401702"/>
                  <a:pt x="1027381" y="9412026"/>
                </a:cubicBezTo>
                <a:lnTo>
                  <a:pt x="1017050" y="9412023"/>
                </a:lnTo>
                <a:lnTo>
                  <a:pt x="1008526" y="9402288"/>
                </a:lnTo>
                <a:lnTo>
                  <a:pt x="1006721" y="9391380"/>
                </a:lnTo>
                <a:cubicBezTo>
                  <a:pt x="1006721" y="9396542"/>
                  <a:pt x="1006720" y="9399122"/>
                  <a:pt x="1008011" y="9401702"/>
                </a:cubicBezTo>
                <a:lnTo>
                  <a:pt x="1008526" y="9402288"/>
                </a:lnTo>
                <a:lnTo>
                  <a:pt x="1010108" y="9411862"/>
                </a:lnTo>
                <a:cubicBezTo>
                  <a:pt x="1016405" y="9436542"/>
                  <a:pt x="1029964" y="9471380"/>
                  <a:pt x="1037713" y="9494604"/>
                </a:cubicBezTo>
                <a:lnTo>
                  <a:pt x="1037713" y="9484281"/>
                </a:lnTo>
                <a:cubicBezTo>
                  <a:pt x="1037713" y="9484281"/>
                  <a:pt x="1048043" y="9494606"/>
                  <a:pt x="1048045" y="9504932"/>
                </a:cubicBezTo>
                <a:lnTo>
                  <a:pt x="1058374" y="9515253"/>
                </a:lnTo>
                <a:cubicBezTo>
                  <a:pt x="1097114" y="9592671"/>
                  <a:pt x="1141667" y="9658476"/>
                  <a:pt x="1192031" y="9708318"/>
                </a:cubicBezTo>
                <a:lnTo>
                  <a:pt x="1234499" y="9744334"/>
                </a:lnTo>
                <a:lnTo>
                  <a:pt x="1235294" y="9747512"/>
                </a:lnTo>
                <a:cubicBezTo>
                  <a:pt x="1236584" y="9750092"/>
                  <a:pt x="1239166" y="9752673"/>
                  <a:pt x="1244333" y="9752674"/>
                </a:cubicBezTo>
                <a:lnTo>
                  <a:pt x="1254664" y="9762996"/>
                </a:lnTo>
                <a:cubicBezTo>
                  <a:pt x="1264996" y="9752672"/>
                  <a:pt x="1285657" y="9783639"/>
                  <a:pt x="1306319" y="9814608"/>
                </a:cubicBezTo>
                <a:cubicBezTo>
                  <a:pt x="1295989" y="9824932"/>
                  <a:pt x="1285657" y="9804284"/>
                  <a:pt x="1285657" y="9804284"/>
                </a:cubicBezTo>
                <a:lnTo>
                  <a:pt x="1285658" y="9814605"/>
                </a:lnTo>
                <a:lnTo>
                  <a:pt x="1285658" y="9824930"/>
                </a:lnTo>
                <a:lnTo>
                  <a:pt x="1275326" y="9814608"/>
                </a:lnTo>
                <a:cubicBezTo>
                  <a:pt x="1295987" y="9845578"/>
                  <a:pt x="1285658" y="9845577"/>
                  <a:pt x="1316651" y="9886866"/>
                </a:cubicBezTo>
                <a:lnTo>
                  <a:pt x="1316650" y="9876544"/>
                </a:lnTo>
                <a:lnTo>
                  <a:pt x="1306318" y="9866220"/>
                </a:lnTo>
                <a:lnTo>
                  <a:pt x="1306319" y="9855898"/>
                </a:lnTo>
                <a:cubicBezTo>
                  <a:pt x="1316650" y="9855898"/>
                  <a:pt x="1326980" y="9866220"/>
                  <a:pt x="1326982" y="9876542"/>
                </a:cubicBezTo>
                <a:lnTo>
                  <a:pt x="1337312" y="9886866"/>
                </a:lnTo>
                <a:cubicBezTo>
                  <a:pt x="1357973" y="9886864"/>
                  <a:pt x="1388966" y="9917835"/>
                  <a:pt x="1430291" y="9959126"/>
                </a:cubicBezTo>
                <a:cubicBezTo>
                  <a:pt x="1461284" y="10000414"/>
                  <a:pt x="1492277" y="10052030"/>
                  <a:pt x="1502608" y="10082998"/>
                </a:cubicBezTo>
                <a:lnTo>
                  <a:pt x="1512938" y="10082996"/>
                </a:lnTo>
                <a:cubicBezTo>
                  <a:pt x="1512938" y="10082996"/>
                  <a:pt x="1523270" y="10093316"/>
                  <a:pt x="1523272" y="10103638"/>
                </a:cubicBezTo>
                <a:lnTo>
                  <a:pt x="1533602" y="10103642"/>
                </a:lnTo>
                <a:lnTo>
                  <a:pt x="1533600" y="10113968"/>
                </a:lnTo>
                <a:cubicBezTo>
                  <a:pt x="1554262" y="10144932"/>
                  <a:pt x="1564594" y="10134608"/>
                  <a:pt x="1585256" y="10175902"/>
                </a:cubicBezTo>
                <a:cubicBezTo>
                  <a:pt x="1585256" y="10196548"/>
                  <a:pt x="1564594" y="10165578"/>
                  <a:pt x="1554262" y="10165578"/>
                </a:cubicBezTo>
                <a:lnTo>
                  <a:pt x="1554263" y="10175902"/>
                </a:lnTo>
                <a:cubicBezTo>
                  <a:pt x="1554262" y="10186224"/>
                  <a:pt x="1543931" y="10175902"/>
                  <a:pt x="1543931" y="10165578"/>
                </a:cubicBezTo>
                <a:lnTo>
                  <a:pt x="1533600" y="10165576"/>
                </a:lnTo>
                <a:cubicBezTo>
                  <a:pt x="1554263" y="10196548"/>
                  <a:pt x="1585254" y="10227514"/>
                  <a:pt x="1605917" y="10248159"/>
                </a:cubicBezTo>
                <a:lnTo>
                  <a:pt x="1626580" y="10227514"/>
                </a:lnTo>
                <a:lnTo>
                  <a:pt x="1705960" y="10287000"/>
                </a:lnTo>
                <a:lnTo>
                  <a:pt x="1582592" y="10287000"/>
                </a:lnTo>
                <a:lnTo>
                  <a:pt x="1543931" y="10237834"/>
                </a:lnTo>
                <a:cubicBezTo>
                  <a:pt x="1505190" y="10188802"/>
                  <a:pt x="1466448" y="10139770"/>
                  <a:pt x="1430290" y="10093320"/>
                </a:cubicBezTo>
                <a:cubicBezTo>
                  <a:pt x="1388968" y="10052031"/>
                  <a:pt x="1326980" y="9979772"/>
                  <a:pt x="1275326" y="9897192"/>
                </a:cubicBezTo>
                <a:cubicBezTo>
                  <a:pt x="1213340" y="9824930"/>
                  <a:pt x="1172015" y="9742350"/>
                  <a:pt x="1151353" y="9690735"/>
                </a:cubicBezTo>
                <a:cubicBezTo>
                  <a:pt x="1110031" y="9639123"/>
                  <a:pt x="1068707" y="9577190"/>
                  <a:pt x="1048043" y="9525574"/>
                </a:cubicBezTo>
                <a:lnTo>
                  <a:pt x="1037713" y="9515253"/>
                </a:lnTo>
                <a:cubicBezTo>
                  <a:pt x="1027381" y="9504928"/>
                  <a:pt x="1027381" y="9504928"/>
                  <a:pt x="1027381" y="9494606"/>
                </a:cubicBezTo>
                <a:cubicBezTo>
                  <a:pt x="924071" y="9350090"/>
                  <a:pt x="872417" y="9226216"/>
                  <a:pt x="800101" y="9071380"/>
                </a:cubicBezTo>
                <a:lnTo>
                  <a:pt x="769108" y="9102346"/>
                </a:lnTo>
                <a:cubicBezTo>
                  <a:pt x="748444" y="9092025"/>
                  <a:pt x="738113" y="9071378"/>
                  <a:pt x="717451" y="9050732"/>
                </a:cubicBezTo>
                <a:cubicBezTo>
                  <a:pt x="727783" y="9061056"/>
                  <a:pt x="727783" y="9071378"/>
                  <a:pt x="727783" y="9071378"/>
                </a:cubicBezTo>
                <a:cubicBezTo>
                  <a:pt x="738113" y="9081700"/>
                  <a:pt x="738113" y="9081700"/>
                  <a:pt x="738113" y="9092025"/>
                </a:cubicBezTo>
                <a:lnTo>
                  <a:pt x="727783" y="9081700"/>
                </a:lnTo>
                <a:cubicBezTo>
                  <a:pt x="717451" y="9071380"/>
                  <a:pt x="717451" y="9061056"/>
                  <a:pt x="717451" y="9061056"/>
                </a:cubicBezTo>
                <a:lnTo>
                  <a:pt x="707120" y="9050734"/>
                </a:lnTo>
                <a:cubicBezTo>
                  <a:pt x="696790" y="9030088"/>
                  <a:pt x="686458" y="9009442"/>
                  <a:pt x="676127" y="8999120"/>
                </a:cubicBezTo>
                <a:lnTo>
                  <a:pt x="676127" y="8988798"/>
                </a:lnTo>
                <a:lnTo>
                  <a:pt x="676127" y="8978474"/>
                </a:lnTo>
                <a:lnTo>
                  <a:pt x="683875" y="8978474"/>
                </a:lnTo>
                <a:lnTo>
                  <a:pt x="686458" y="8988795"/>
                </a:lnTo>
                <a:lnTo>
                  <a:pt x="686458" y="8978476"/>
                </a:lnTo>
                <a:lnTo>
                  <a:pt x="683875" y="8978474"/>
                </a:lnTo>
                <a:lnTo>
                  <a:pt x="681293" y="8968152"/>
                </a:lnTo>
                <a:cubicBezTo>
                  <a:pt x="681292" y="8962992"/>
                  <a:pt x="681292" y="8957829"/>
                  <a:pt x="676127" y="8947508"/>
                </a:cubicBezTo>
                <a:cubicBezTo>
                  <a:pt x="686458" y="8916540"/>
                  <a:pt x="707120" y="8978474"/>
                  <a:pt x="727783" y="8978476"/>
                </a:cubicBezTo>
                <a:cubicBezTo>
                  <a:pt x="707122" y="8926862"/>
                  <a:pt x="717451" y="8916540"/>
                  <a:pt x="707120" y="8895896"/>
                </a:cubicBezTo>
                <a:lnTo>
                  <a:pt x="717451" y="8885571"/>
                </a:lnTo>
                <a:lnTo>
                  <a:pt x="707120" y="8885571"/>
                </a:lnTo>
                <a:lnTo>
                  <a:pt x="707120" y="8875250"/>
                </a:lnTo>
                <a:cubicBezTo>
                  <a:pt x="696791" y="8864928"/>
                  <a:pt x="696791" y="8864928"/>
                  <a:pt x="707122" y="8864925"/>
                </a:cubicBezTo>
                <a:cubicBezTo>
                  <a:pt x="707122" y="8861484"/>
                  <a:pt x="707122" y="8858044"/>
                  <a:pt x="707123" y="8854604"/>
                </a:cubicBezTo>
                <a:cubicBezTo>
                  <a:pt x="665801" y="8782344"/>
                  <a:pt x="624473" y="8720408"/>
                  <a:pt x="645137" y="8699764"/>
                </a:cubicBezTo>
                <a:lnTo>
                  <a:pt x="655465" y="8699762"/>
                </a:lnTo>
                <a:cubicBezTo>
                  <a:pt x="645137" y="8699764"/>
                  <a:pt x="645136" y="8689440"/>
                  <a:pt x="645136" y="8689440"/>
                </a:cubicBezTo>
                <a:cubicBezTo>
                  <a:pt x="634807" y="8689443"/>
                  <a:pt x="634804" y="8668796"/>
                  <a:pt x="624473" y="8658474"/>
                </a:cubicBezTo>
                <a:cubicBezTo>
                  <a:pt x="624472" y="8648150"/>
                  <a:pt x="624472" y="8648150"/>
                  <a:pt x="634804" y="8648150"/>
                </a:cubicBezTo>
                <a:cubicBezTo>
                  <a:pt x="603811" y="8637828"/>
                  <a:pt x="572818" y="8575892"/>
                  <a:pt x="541826" y="8493312"/>
                </a:cubicBezTo>
                <a:cubicBezTo>
                  <a:pt x="510832" y="8410731"/>
                  <a:pt x="500500" y="8328149"/>
                  <a:pt x="490171" y="8276537"/>
                </a:cubicBezTo>
                <a:close/>
                <a:moveTo>
                  <a:pt x="806632" y="8255612"/>
                </a:moveTo>
                <a:lnTo>
                  <a:pt x="850907" y="8343801"/>
                </a:lnTo>
                <a:cubicBezTo>
                  <a:pt x="869095" y="8411044"/>
                  <a:pt x="903518" y="8502760"/>
                  <a:pt x="935992" y="8551696"/>
                </a:cubicBezTo>
                <a:cubicBezTo>
                  <a:pt x="936073" y="8511982"/>
                  <a:pt x="954359" y="8529584"/>
                  <a:pt x="969526" y="8533143"/>
                </a:cubicBezTo>
                <a:lnTo>
                  <a:pt x="976687" y="8531121"/>
                </a:lnTo>
                <a:lnTo>
                  <a:pt x="917057" y="8420546"/>
                </a:lnTo>
                <a:cubicBezTo>
                  <a:pt x="892441" y="8373114"/>
                  <a:pt x="867602" y="8321903"/>
                  <a:pt x="844099" y="8265042"/>
                </a:cubicBezTo>
                <a:cubicBezTo>
                  <a:pt x="840083" y="8281989"/>
                  <a:pt x="820424" y="8263022"/>
                  <a:pt x="808037" y="8255841"/>
                </a:cubicBezTo>
                <a:close/>
                <a:moveTo>
                  <a:pt x="2503470" y="8056143"/>
                </a:moveTo>
                <a:lnTo>
                  <a:pt x="2519093" y="8080730"/>
                </a:lnTo>
                <a:cubicBezTo>
                  <a:pt x="2512766" y="8074404"/>
                  <a:pt x="2506439" y="8064915"/>
                  <a:pt x="2503277" y="8057009"/>
                </a:cubicBezTo>
                <a:cubicBezTo>
                  <a:pt x="2503342" y="8056721"/>
                  <a:pt x="2503406" y="8056431"/>
                  <a:pt x="2503470" y="8056143"/>
                </a:cubicBezTo>
                <a:close/>
                <a:moveTo>
                  <a:pt x="764668" y="8009342"/>
                </a:moveTo>
                <a:lnTo>
                  <a:pt x="763417" y="8021661"/>
                </a:lnTo>
                <a:cubicBezTo>
                  <a:pt x="796582" y="8062913"/>
                  <a:pt x="800495" y="8106791"/>
                  <a:pt x="834965" y="8162667"/>
                </a:cubicBezTo>
                <a:cubicBezTo>
                  <a:pt x="834830" y="8243760"/>
                  <a:pt x="875959" y="8291669"/>
                  <a:pt x="931577" y="8419358"/>
                </a:cubicBezTo>
                <a:cubicBezTo>
                  <a:pt x="938237" y="8411388"/>
                  <a:pt x="943885" y="8412724"/>
                  <a:pt x="948700" y="8415056"/>
                </a:cubicBezTo>
                <a:lnTo>
                  <a:pt x="953120" y="8415668"/>
                </a:lnTo>
                <a:lnTo>
                  <a:pt x="913409" y="8298012"/>
                </a:lnTo>
                <a:cubicBezTo>
                  <a:pt x="878441" y="8218455"/>
                  <a:pt x="830095" y="8138715"/>
                  <a:pt x="780862" y="8043854"/>
                </a:cubicBezTo>
                <a:close/>
                <a:moveTo>
                  <a:pt x="2215406" y="7954197"/>
                </a:moveTo>
                <a:cubicBezTo>
                  <a:pt x="2215409" y="7966851"/>
                  <a:pt x="2215409" y="7966851"/>
                  <a:pt x="2228060" y="7966851"/>
                </a:cubicBezTo>
                <a:cubicBezTo>
                  <a:pt x="2215408" y="7979505"/>
                  <a:pt x="2202754" y="7966848"/>
                  <a:pt x="2215406" y="7954197"/>
                </a:cubicBezTo>
                <a:close/>
                <a:moveTo>
                  <a:pt x="3442472" y="7922889"/>
                </a:moveTo>
                <a:lnTo>
                  <a:pt x="3452306" y="7931229"/>
                </a:lnTo>
                <a:cubicBezTo>
                  <a:pt x="3447140" y="7931228"/>
                  <a:pt x="3444560" y="7928648"/>
                  <a:pt x="3443267" y="7926066"/>
                </a:cubicBezTo>
                <a:close/>
                <a:moveTo>
                  <a:pt x="633680" y="7810980"/>
                </a:moveTo>
                <a:lnTo>
                  <a:pt x="657178" y="7880034"/>
                </a:lnTo>
                <a:lnTo>
                  <a:pt x="662339" y="7894485"/>
                </a:lnTo>
                <a:lnTo>
                  <a:pt x="663355" y="7877766"/>
                </a:lnTo>
                <a:lnTo>
                  <a:pt x="662722" y="7877663"/>
                </a:lnTo>
                <a:close/>
                <a:moveTo>
                  <a:pt x="2312033" y="7793150"/>
                </a:moveTo>
                <a:lnTo>
                  <a:pt x="2329289" y="7802352"/>
                </a:lnTo>
                <a:cubicBezTo>
                  <a:pt x="2316636" y="7802355"/>
                  <a:pt x="2329290" y="7815009"/>
                  <a:pt x="2329290" y="7827662"/>
                </a:cubicBezTo>
                <a:lnTo>
                  <a:pt x="2316635" y="7815006"/>
                </a:lnTo>
                <a:lnTo>
                  <a:pt x="2316636" y="7802355"/>
                </a:lnTo>
                <a:close/>
                <a:moveTo>
                  <a:pt x="2296450" y="7769516"/>
                </a:moveTo>
                <a:lnTo>
                  <a:pt x="2303980" y="7777047"/>
                </a:lnTo>
                <a:lnTo>
                  <a:pt x="2312033" y="7793150"/>
                </a:lnTo>
                <a:lnTo>
                  <a:pt x="2308530" y="7791284"/>
                </a:lnTo>
                <a:close/>
                <a:moveTo>
                  <a:pt x="2276478" y="7726433"/>
                </a:moveTo>
                <a:lnTo>
                  <a:pt x="2286584" y="7751738"/>
                </a:lnTo>
                <a:lnTo>
                  <a:pt x="2296450" y="7769516"/>
                </a:lnTo>
                <a:lnTo>
                  <a:pt x="2291328" y="7764395"/>
                </a:lnTo>
                <a:cubicBezTo>
                  <a:pt x="2291328" y="7751738"/>
                  <a:pt x="2278673" y="7739090"/>
                  <a:pt x="2266022" y="7726434"/>
                </a:cubicBezTo>
                <a:close/>
                <a:moveTo>
                  <a:pt x="2268472" y="7706363"/>
                </a:moveTo>
                <a:lnTo>
                  <a:pt x="2278674" y="7726434"/>
                </a:lnTo>
                <a:lnTo>
                  <a:pt x="2276478" y="7726433"/>
                </a:lnTo>
                <a:close/>
                <a:moveTo>
                  <a:pt x="3206446" y="7625214"/>
                </a:moveTo>
                <a:lnTo>
                  <a:pt x="3235355" y="7673157"/>
                </a:lnTo>
                <a:cubicBezTo>
                  <a:pt x="3235355" y="7683482"/>
                  <a:pt x="3235355" y="7683482"/>
                  <a:pt x="3245688" y="7693805"/>
                </a:cubicBezTo>
                <a:cubicBezTo>
                  <a:pt x="3245688" y="7704126"/>
                  <a:pt x="3256018" y="7704129"/>
                  <a:pt x="3256018" y="7704129"/>
                </a:cubicBezTo>
                <a:cubicBezTo>
                  <a:pt x="3276682" y="7755744"/>
                  <a:pt x="3318005" y="7817678"/>
                  <a:pt x="3359327" y="7869293"/>
                </a:cubicBezTo>
                <a:cubicBezTo>
                  <a:pt x="3379990" y="7920902"/>
                  <a:pt x="3421314" y="8003487"/>
                  <a:pt x="3483299" y="8075745"/>
                </a:cubicBezTo>
                <a:cubicBezTo>
                  <a:pt x="3534956" y="8158326"/>
                  <a:pt x="3596940" y="8230581"/>
                  <a:pt x="3638266" y="8271875"/>
                </a:cubicBezTo>
                <a:lnTo>
                  <a:pt x="3778586" y="8450318"/>
                </a:lnTo>
                <a:lnTo>
                  <a:pt x="3799856" y="8410686"/>
                </a:lnTo>
                <a:lnTo>
                  <a:pt x="3796932" y="8407347"/>
                </a:lnTo>
                <a:lnTo>
                  <a:pt x="3739514" y="8350320"/>
                </a:lnTo>
                <a:cubicBezTo>
                  <a:pt x="3718596" y="8331752"/>
                  <a:pt x="3703464" y="8307914"/>
                  <a:pt x="3695316" y="8279910"/>
                </a:cubicBezTo>
                <a:cubicBezTo>
                  <a:pt x="3694896" y="8262531"/>
                  <a:pt x="3694476" y="8245152"/>
                  <a:pt x="3694056" y="8227773"/>
                </a:cubicBezTo>
                <a:lnTo>
                  <a:pt x="3682170" y="8203487"/>
                </a:lnTo>
                <a:cubicBezTo>
                  <a:pt x="3669258" y="8181552"/>
                  <a:pt x="3653760" y="8158323"/>
                  <a:pt x="3638266" y="8137679"/>
                </a:cubicBezTo>
                <a:cubicBezTo>
                  <a:pt x="3596942" y="8096387"/>
                  <a:pt x="3565948" y="8065419"/>
                  <a:pt x="3545285" y="8065419"/>
                </a:cubicBezTo>
                <a:cubicBezTo>
                  <a:pt x="3545285" y="8055099"/>
                  <a:pt x="3534954" y="8055099"/>
                  <a:pt x="3534954" y="8055099"/>
                </a:cubicBezTo>
                <a:cubicBezTo>
                  <a:pt x="3534956" y="8044778"/>
                  <a:pt x="3524626" y="8034453"/>
                  <a:pt x="3514292" y="8034456"/>
                </a:cubicBezTo>
                <a:lnTo>
                  <a:pt x="3514294" y="8044778"/>
                </a:lnTo>
                <a:lnTo>
                  <a:pt x="3524627" y="8055099"/>
                </a:lnTo>
                <a:lnTo>
                  <a:pt x="3524626" y="8065421"/>
                </a:lnTo>
                <a:cubicBezTo>
                  <a:pt x="3493634" y="8024127"/>
                  <a:pt x="3503962" y="8024130"/>
                  <a:pt x="3483299" y="7993160"/>
                </a:cubicBezTo>
                <a:lnTo>
                  <a:pt x="3493632" y="8003487"/>
                </a:lnTo>
                <a:lnTo>
                  <a:pt x="3493634" y="7993163"/>
                </a:lnTo>
                <a:lnTo>
                  <a:pt x="3493632" y="7982841"/>
                </a:lnTo>
                <a:cubicBezTo>
                  <a:pt x="3493632" y="7982841"/>
                  <a:pt x="3503962" y="8003487"/>
                  <a:pt x="3514292" y="7993163"/>
                </a:cubicBezTo>
                <a:cubicBezTo>
                  <a:pt x="3493632" y="7962194"/>
                  <a:pt x="3472968" y="7931226"/>
                  <a:pt x="3462640" y="7941551"/>
                </a:cubicBezTo>
                <a:cubicBezTo>
                  <a:pt x="3462640" y="7941551"/>
                  <a:pt x="3462640" y="7931229"/>
                  <a:pt x="3452306" y="7931229"/>
                </a:cubicBezTo>
                <a:lnTo>
                  <a:pt x="3452306" y="7920905"/>
                </a:lnTo>
                <a:lnTo>
                  <a:pt x="3452306" y="7910582"/>
                </a:lnTo>
                <a:lnTo>
                  <a:pt x="3441976" y="7920905"/>
                </a:lnTo>
                <a:cubicBezTo>
                  <a:pt x="3442140" y="7921568"/>
                  <a:pt x="3442308" y="7922228"/>
                  <a:pt x="3442472" y="7922889"/>
                </a:cubicBezTo>
                <a:lnTo>
                  <a:pt x="3400006" y="7886874"/>
                </a:lnTo>
                <a:cubicBezTo>
                  <a:pt x="3349642" y="7837032"/>
                  <a:pt x="3305090" y="7771226"/>
                  <a:pt x="3266348" y="7693805"/>
                </a:cubicBezTo>
                <a:cubicBezTo>
                  <a:pt x="3266348" y="7693805"/>
                  <a:pt x="3266348" y="7683482"/>
                  <a:pt x="3256018" y="7683485"/>
                </a:cubicBezTo>
                <a:cubicBezTo>
                  <a:pt x="3256018" y="7673160"/>
                  <a:pt x="3245690" y="7662839"/>
                  <a:pt x="3245690" y="7662839"/>
                </a:cubicBezTo>
                <a:lnTo>
                  <a:pt x="3245688" y="7673162"/>
                </a:lnTo>
                <a:lnTo>
                  <a:pt x="3233204" y="7637403"/>
                </a:lnTo>
                <a:close/>
                <a:moveTo>
                  <a:pt x="3217256" y="7536666"/>
                </a:moveTo>
                <a:lnTo>
                  <a:pt x="3221402" y="7555992"/>
                </a:lnTo>
                <a:lnTo>
                  <a:pt x="3225024" y="7559613"/>
                </a:lnTo>
                <a:lnTo>
                  <a:pt x="3225026" y="7566182"/>
                </a:lnTo>
                <a:lnTo>
                  <a:pt x="3222992" y="7563411"/>
                </a:lnTo>
                <a:lnTo>
                  <a:pt x="3228820" y="7590581"/>
                </a:lnTo>
                <a:lnTo>
                  <a:pt x="3235356" y="7590581"/>
                </a:lnTo>
                <a:cubicBezTo>
                  <a:pt x="3235356" y="7580259"/>
                  <a:pt x="3235356" y="7580259"/>
                  <a:pt x="3225026" y="7569936"/>
                </a:cubicBezTo>
                <a:lnTo>
                  <a:pt x="3225026" y="7566182"/>
                </a:lnTo>
                <a:lnTo>
                  <a:pt x="3235356" y="7580259"/>
                </a:lnTo>
                <a:close/>
                <a:moveTo>
                  <a:pt x="576853" y="7500311"/>
                </a:moveTo>
                <a:lnTo>
                  <a:pt x="576661" y="7505700"/>
                </a:lnTo>
                <a:lnTo>
                  <a:pt x="577664" y="7506488"/>
                </a:lnTo>
                <a:lnTo>
                  <a:pt x="580756" y="7503573"/>
                </a:lnTo>
                <a:close/>
                <a:moveTo>
                  <a:pt x="3058964" y="7357428"/>
                </a:moveTo>
                <a:lnTo>
                  <a:pt x="3110093" y="7465419"/>
                </a:lnTo>
                <a:lnTo>
                  <a:pt x="3147628" y="7527669"/>
                </a:lnTo>
                <a:close/>
                <a:moveTo>
                  <a:pt x="1935281" y="7216802"/>
                </a:moveTo>
                <a:lnTo>
                  <a:pt x="1937030" y="7220294"/>
                </a:lnTo>
                <a:lnTo>
                  <a:pt x="1937028" y="7232948"/>
                </a:lnTo>
                <a:lnTo>
                  <a:pt x="1937028" y="7245597"/>
                </a:lnTo>
                <a:cubicBezTo>
                  <a:pt x="1936446" y="7235999"/>
                  <a:pt x="1935863" y="7226400"/>
                  <a:pt x="1935281" y="7216802"/>
                </a:cubicBezTo>
                <a:close/>
                <a:moveTo>
                  <a:pt x="2891850" y="7157030"/>
                </a:moveTo>
                <a:lnTo>
                  <a:pt x="2894432" y="7157030"/>
                </a:lnTo>
                <a:cubicBezTo>
                  <a:pt x="2894430" y="7160471"/>
                  <a:pt x="2894430" y="7163912"/>
                  <a:pt x="2894429" y="7167353"/>
                </a:cubicBezTo>
                <a:close/>
                <a:moveTo>
                  <a:pt x="404158" y="7137999"/>
                </a:moveTo>
                <a:lnTo>
                  <a:pt x="401374" y="7139007"/>
                </a:lnTo>
                <a:cubicBezTo>
                  <a:pt x="401072" y="7144677"/>
                  <a:pt x="403046" y="7156478"/>
                  <a:pt x="408661" y="7178088"/>
                </a:cubicBezTo>
                <a:lnTo>
                  <a:pt x="412363" y="7181183"/>
                </a:lnTo>
                <a:close/>
                <a:moveTo>
                  <a:pt x="2918046" y="7071500"/>
                </a:moveTo>
                <a:lnTo>
                  <a:pt x="2915096" y="7074452"/>
                </a:lnTo>
                <a:cubicBezTo>
                  <a:pt x="2925426" y="7095093"/>
                  <a:pt x="2915093" y="7105416"/>
                  <a:pt x="2935756" y="7157030"/>
                </a:cubicBezTo>
                <a:cubicBezTo>
                  <a:pt x="2915093" y="7157027"/>
                  <a:pt x="2894432" y="7095093"/>
                  <a:pt x="2884102" y="7126059"/>
                </a:cubicBezTo>
                <a:cubicBezTo>
                  <a:pt x="2889268" y="7136382"/>
                  <a:pt x="2889268" y="7141548"/>
                  <a:pt x="2889268" y="7146705"/>
                </a:cubicBezTo>
                <a:lnTo>
                  <a:pt x="2891850" y="7157030"/>
                </a:lnTo>
                <a:lnTo>
                  <a:pt x="2884104" y="7157030"/>
                </a:lnTo>
                <a:lnTo>
                  <a:pt x="2884104" y="7167354"/>
                </a:lnTo>
                <a:lnTo>
                  <a:pt x="2884104" y="7177674"/>
                </a:lnTo>
                <a:cubicBezTo>
                  <a:pt x="2894432" y="7187996"/>
                  <a:pt x="2904764" y="7208642"/>
                  <a:pt x="2915096" y="7229289"/>
                </a:cubicBezTo>
                <a:lnTo>
                  <a:pt x="2925425" y="7239612"/>
                </a:lnTo>
                <a:cubicBezTo>
                  <a:pt x="2925425" y="7239612"/>
                  <a:pt x="2925425" y="7249932"/>
                  <a:pt x="2935756" y="7260254"/>
                </a:cubicBezTo>
                <a:cubicBezTo>
                  <a:pt x="2935756" y="7260254"/>
                  <a:pt x="2935757" y="7270577"/>
                  <a:pt x="2946089" y="7270578"/>
                </a:cubicBezTo>
                <a:cubicBezTo>
                  <a:pt x="2946089" y="7260257"/>
                  <a:pt x="2946089" y="7260257"/>
                  <a:pt x="2935752" y="7249928"/>
                </a:cubicBezTo>
                <a:cubicBezTo>
                  <a:pt x="2935752" y="7249928"/>
                  <a:pt x="2935756" y="7239608"/>
                  <a:pt x="2925425" y="7229289"/>
                </a:cubicBezTo>
                <a:cubicBezTo>
                  <a:pt x="2946086" y="7249932"/>
                  <a:pt x="2956418" y="7270577"/>
                  <a:pt x="2977079" y="7280901"/>
                </a:cubicBezTo>
                <a:cubicBezTo>
                  <a:pt x="2982244" y="7275741"/>
                  <a:pt x="2982248" y="7265417"/>
                  <a:pt x="2984831" y="7257674"/>
                </a:cubicBezTo>
                <a:lnTo>
                  <a:pt x="3003734" y="7251377"/>
                </a:lnTo>
                <a:lnTo>
                  <a:pt x="2942093" y="7133019"/>
                </a:lnTo>
                <a:close/>
                <a:moveTo>
                  <a:pt x="2915093" y="7063944"/>
                </a:moveTo>
                <a:lnTo>
                  <a:pt x="2915093" y="7064126"/>
                </a:lnTo>
                <a:lnTo>
                  <a:pt x="2915164" y="7064126"/>
                </a:lnTo>
                <a:cubicBezTo>
                  <a:pt x="2915140" y="7064067"/>
                  <a:pt x="2915117" y="7064004"/>
                  <a:pt x="2915093" y="7063944"/>
                </a:cubicBezTo>
                <a:close/>
                <a:moveTo>
                  <a:pt x="2849382" y="6895821"/>
                </a:moveTo>
                <a:lnTo>
                  <a:pt x="2848265" y="6901058"/>
                </a:lnTo>
                <a:cubicBezTo>
                  <a:pt x="2849880" y="6910896"/>
                  <a:pt x="2854398" y="6922835"/>
                  <a:pt x="2860859" y="6936381"/>
                </a:cubicBezTo>
                <a:lnTo>
                  <a:pt x="2875322" y="6962196"/>
                </a:lnTo>
                <a:close/>
                <a:moveTo>
                  <a:pt x="385241" y="6674598"/>
                </a:moveTo>
                <a:lnTo>
                  <a:pt x="385633" y="6679001"/>
                </a:lnTo>
                <a:cubicBezTo>
                  <a:pt x="387103" y="6695453"/>
                  <a:pt x="388735" y="6713736"/>
                  <a:pt x="390691" y="6735674"/>
                </a:cubicBezTo>
                <a:cubicBezTo>
                  <a:pt x="456884" y="6899270"/>
                  <a:pt x="457918" y="7076084"/>
                  <a:pt x="520061" y="7276901"/>
                </a:cubicBezTo>
                <a:cubicBezTo>
                  <a:pt x="513403" y="7284867"/>
                  <a:pt x="523978" y="7320776"/>
                  <a:pt x="526588" y="7350027"/>
                </a:cubicBezTo>
                <a:cubicBezTo>
                  <a:pt x="541213" y="7348715"/>
                  <a:pt x="546431" y="7407216"/>
                  <a:pt x="553093" y="7399248"/>
                </a:cubicBezTo>
                <a:cubicBezTo>
                  <a:pt x="557144" y="7362027"/>
                  <a:pt x="537298" y="7304837"/>
                  <a:pt x="566546" y="7302215"/>
                </a:cubicBezTo>
                <a:cubicBezTo>
                  <a:pt x="606235" y="7416590"/>
                  <a:pt x="611455" y="7475093"/>
                  <a:pt x="616675" y="7533593"/>
                </a:cubicBezTo>
                <a:cubicBezTo>
                  <a:pt x="617654" y="7544562"/>
                  <a:pt x="616568" y="7547885"/>
                  <a:pt x="614161" y="7546719"/>
                </a:cubicBezTo>
                <a:lnTo>
                  <a:pt x="609307" y="7540304"/>
                </a:lnTo>
                <a:lnTo>
                  <a:pt x="620531" y="7570017"/>
                </a:lnTo>
                <a:cubicBezTo>
                  <a:pt x="629965" y="7593128"/>
                  <a:pt x="639236" y="7614408"/>
                  <a:pt x="648503" y="7635690"/>
                </a:cubicBezTo>
                <a:cubicBezTo>
                  <a:pt x="641845" y="7643657"/>
                  <a:pt x="624608" y="7615721"/>
                  <a:pt x="627220" y="7644969"/>
                </a:cubicBezTo>
                <a:cubicBezTo>
                  <a:pt x="660385" y="7686221"/>
                  <a:pt x="664298" y="7730099"/>
                  <a:pt x="698768" y="7785975"/>
                </a:cubicBezTo>
                <a:cubicBezTo>
                  <a:pt x="698737" y="7806249"/>
                  <a:pt x="701281" y="7824449"/>
                  <a:pt x="705985" y="7842338"/>
                </a:cubicBezTo>
                <a:lnTo>
                  <a:pt x="719231" y="7878117"/>
                </a:lnTo>
                <a:lnTo>
                  <a:pt x="727777" y="7870068"/>
                </a:lnTo>
                <a:cubicBezTo>
                  <a:pt x="747623" y="7927256"/>
                  <a:pt x="766162" y="7969820"/>
                  <a:pt x="784700" y="8012382"/>
                </a:cubicBezTo>
                <a:lnTo>
                  <a:pt x="781397" y="8012736"/>
                </a:lnTo>
                <a:lnTo>
                  <a:pt x="795380" y="8042666"/>
                </a:lnTo>
                <a:cubicBezTo>
                  <a:pt x="808700" y="8026727"/>
                  <a:pt x="817970" y="8048009"/>
                  <a:pt x="824632" y="8040041"/>
                </a:cubicBezTo>
                <a:cubicBezTo>
                  <a:pt x="870980" y="8146451"/>
                  <a:pt x="930647" y="8236919"/>
                  <a:pt x="983654" y="8335359"/>
                </a:cubicBezTo>
                <a:lnTo>
                  <a:pt x="1037300" y="8419382"/>
                </a:lnTo>
                <a:lnTo>
                  <a:pt x="972338" y="8288648"/>
                </a:lnTo>
                <a:cubicBezTo>
                  <a:pt x="825709" y="7969799"/>
                  <a:pt x="696904" y="7641530"/>
                  <a:pt x="580660" y="7306610"/>
                </a:cubicBezTo>
                <a:cubicBezTo>
                  <a:pt x="536000" y="7176582"/>
                  <a:pt x="492655" y="7046556"/>
                  <a:pt x="452429" y="6916037"/>
                </a:cubicBezTo>
                <a:close/>
                <a:moveTo>
                  <a:pt x="2698146" y="6455090"/>
                </a:moveTo>
                <a:cubicBezTo>
                  <a:pt x="2708474" y="6506702"/>
                  <a:pt x="2718806" y="6589286"/>
                  <a:pt x="2749798" y="6671862"/>
                </a:cubicBezTo>
                <a:cubicBezTo>
                  <a:pt x="2765296" y="6713156"/>
                  <a:pt x="2780790" y="6749286"/>
                  <a:pt x="2796288" y="6776381"/>
                </a:cubicBezTo>
                <a:lnTo>
                  <a:pt x="2807396" y="6788406"/>
                </a:lnTo>
                <a:lnTo>
                  <a:pt x="2758038" y="6662120"/>
                </a:lnTo>
                <a:lnTo>
                  <a:pt x="2702070" y="6463778"/>
                </a:lnTo>
                <a:close/>
                <a:moveTo>
                  <a:pt x="1578806" y="6051324"/>
                </a:moveTo>
                <a:lnTo>
                  <a:pt x="1578095" y="6052265"/>
                </a:lnTo>
                <a:lnTo>
                  <a:pt x="1579340" y="6053457"/>
                </a:lnTo>
                <a:close/>
                <a:moveTo>
                  <a:pt x="3157676" y="5831444"/>
                </a:moveTo>
                <a:lnTo>
                  <a:pt x="3167154" y="5897463"/>
                </a:lnTo>
                <a:lnTo>
                  <a:pt x="3179536" y="5918415"/>
                </a:lnTo>
                <a:lnTo>
                  <a:pt x="3183389" y="5926548"/>
                </a:lnTo>
                <a:close/>
                <a:moveTo>
                  <a:pt x="1608035" y="5790446"/>
                </a:moveTo>
                <a:lnTo>
                  <a:pt x="1608806" y="5802330"/>
                </a:lnTo>
                <a:lnTo>
                  <a:pt x="1608036" y="5803103"/>
                </a:lnTo>
                <a:close/>
                <a:moveTo>
                  <a:pt x="1620094" y="5777793"/>
                </a:moveTo>
                <a:lnTo>
                  <a:pt x="1620690" y="5777793"/>
                </a:lnTo>
                <a:lnTo>
                  <a:pt x="1620689" y="5790449"/>
                </a:lnTo>
                <a:cubicBezTo>
                  <a:pt x="1620491" y="5786231"/>
                  <a:pt x="1620293" y="5782011"/>
                  <a:pt x="1620094" y="5777793"/>
                </a:cubicBezTo>
                <a:close/>
                <a:moveTo>
                  <a:pt x="987599" y="5658741"/>
                </a:moveTo>
                <a:lnTo>
                  <a:pt x="986690" y="5662070"/>
                </a:lnTo>
                <a:lnTo>
                  <a:pt x="988007" y="5663910"/>
                </a:lnTo>
                <a:close/>
                <a:moveTo>
                  <a:pt x="179521" y="5654276"/>
                </a:moveTo>
                <a:cubicBezTo>
                  <a:pt x="176486" y="5655123"/>
                  <a:pt x="173573" y="5658609"/>
                  <a:pt x="170569" y="5666250"/>
                </a:cubicBezTo>
                <a:cubicBezTo>
                  <a:pt x="185059" y="5746032"/>
                  <a:pt x="196937" y="5796564"/>
                  <a:pt x="203464" y="5869691"/>
                </a:cubicBezTo>
                <a:cubicBezTo>
                  <a:pt x="208685" y="5928194"/>
                  <a:pt x="221867" y="5993349"/>
                  <a:pt x="224344" y="6103695"/>
                </a:cubicBezTo>
                <a:cubicBezTo>
                  <a:pt x="224344" y="6103695"/>
                  <a:pt x="209719" y="6105008"/>
                  <a:pt x="211024" y="6119633"/>
                </a:cubicBezTo>
                <a:cubicBezTo>
                  <a:pt x="233477" y="6206070"/>
                  <a:pt x="224212" y="6184790"/>
                  <a:pt x="245357" y="6256604"/>
                </a:cubicBezTo>
                <a:cubicBezTo>
                  <a:pt x="247969" y="6285855"/>
                  <a:pt x="250579" y="6315104"/>
                  <a:pt x="254494" y="6358982"/>
                </a:cubicBezTo>
                <a:lnTo>
                  <a:pt x="266614" y="6397541"/>
                </a:lnTo>
                <a:lnTo>
                  <a:pt x="260396" y="6349323"/>
                </a:lnTo>
                <a:cubicBezTo>
                  <a:pt x="254164" y="6300128"/>
                  <a:pt x="247931" y="6250931"/>
                  <a:pt x="238729" y="6189101"/>
                </a:cubicBezTo>
                <a:cubicBezTo>
                  <a:pt x="242779" y="6151881"/>
                  <a:pt x="248135" y="6129287"/>
                  <a:pt x="245522" y="6100037"/>
                </a:cubicBezTo>
                <a:cubicBezTo>
                  <a:pt x="235667" y="6030894"/>
                  <a:pt x="227479" y="5959761"/>
                  <a:pt x="221948" y="5887466"/>
                </a:cubicBezTo>
                <a:lnTo>
                  <a:pt x="214630" y="5676320"/>
                </a:lnTo>
                <a:lnTo>
                  <a:pt x="200849" y="5668716"/>
                </a:lnTo>
                <a:cubicBezTo>
                  <a:pt x="192137" y="5661435"/>
                  <a:pt x="185588" y="5652579"/>
                  <a:pt x="179521" y="5654276"/>
                </a:cubicBezTo>
                <a:close/>
                <a:moveTo>
                  <a:pt x="207314" y="5516166"/>
                </a:moveTo>
                <a:lnTo>
                  <a:pt x="207958" y="5528946"/>
                </a:lnTo>
                <a:lnTo>
                  <a:pt x="211150" y="5547980"/>
                </a:lnTo>
                <a:lnTo>
                  <a:pt x="210569" y="5526123"/>
                </a:lnTo>
                <a:close/>
                <a:moveTo>
                  <a:pt x="192424" y="5257115"/>
                </a:moveTo>
                <a:lnTo>
                  <a:pt x="193628" y="5272157"/>
                </a:lnTo>
                <a:lnTo>
                  <a:pt x="191896" y="5279469"/>
                </a:lnTo>
                <a:lnTo>
                  <a:pt x="193616" y="5297948"/>
                </a:lnTo>
                <a:lnTo>
                  <a:pt x="196162" y="5303711"/>
                </a:lnTo>
                <a:lnTo>
                  <a:pt x="193628" y="5272157"/>
                </a:lnTo>
                <a:lnTo>
                  <a:pt x="193729" y="5271741"/>
                </a:lnTo>
                <a:cubicBezTo>
                  <a:pt x="193729" y="5271741"/>
                  <a:pt x="193729" y="5271741"/>
                  <a:pt x="192424" y="5257115"/>
                </a:cubicBezTo>
                <a:close/>
                <a:moveTo>
                  <a:pt x="167189" y="5242794"/>
                </a:moveTo>
                <a:cubicBezTo>
                  <a:pt x="165524" y="5244786"/>
                  <a:pt x="165853" y="5248443"/>
                  <a:pt x="169834" y="5251772"/>
                </a:cubicBezTo>
                <a:cubicBezTo>
                  <a:pt x="167089" y="5303616"/>
                  <a:pt x="170969" y="5367765"/>
                  <a:pt x="174181" y="5434740"/>
                </a:cubicBezTo>
                <a:lnTo>
                  <a:pt x="175744" y="5481300"/>
                </a:lnTo>
                <a:lnTo>
                  <a:pt x="176030" y="5479637"/>
                </a:lnTo>
                <a:cubicBezTo>
                  <a:pt x="178870" y="5470169"/>
                  <a:pt x="182201" y="5466183"/>
                  <a:pt x="181550" y="5458872"/>
                </a:cubicBezTo>
                <a:cubicBezTo>
                  <a:pt x="186184" y="5469513"/>
                  <a:pt x="190166" y="5472840"/>
                  <a:pt x="193984" y="5474340"/>
                </a:cubicBezTo>
                <a:lnTo>
                  <a:pt x="201959" y="5477472"/>
                </a:lnTo>
                <a:lnTo>
                  <a:pt x="196402" y="5432868"/>
                </a:lnTo>
                <a:cubicBezTo>
                  <a:pt x="189137" y="5390691"/>
                  <a:pt x="181877" y="5348513"/>
                  <a:pt x="176849" y="5308184"/>
                </a:cubicBezTo>
                <a:lnTo>
                  <a:pt x="173353" y="5243462"/>
                </a:lnTo>
                <a:close/>
                <a:moveTo>
                  <a:pt x="1645996" y="5183081"/>
                </a:moveTo>
                <a:lnTo>
                  <a:pt x="1645996" y="5195732"/>
                </a:lnTo>
                <a:lnTo>
                  <a:pt x="1633342" y="5195732"/>
                </a:lnTo>
                <a:close/>
                <a:moveTo>
                  <a:pt x="1620689" y="5043891"/>
                </a:moveTo>
                <a:cubicBezTo>
                  <a:pt x="1620690" y="5069196"/>
                  <a:pt x="1620690" y="5107157"/>
                  <a:pt x="1633343" y="5119812"/>
                </a:cubicBezTo>
                <a:cubicBezTo>
                  <a:pt x="1633342" y="5132463"/>
                  <a:pt x="1633343" y="5145120"/>
                  <a:pt x="1620690" y="5145120"/>
                </a:cubicBezTo>
                <a:cubicBezTo>
                  <a:pt x="1620689" y="5157771"/>
                  <a:pt x="1620689" y="5170424"/>
                  <a:pt x="1633342" y="5170424"/>
                </a:cubicBezTo>
                <a:cubicBezTo>
                  <a:pt x="1633343" y="5174643"/>
                  <a:pt x="1633344" y="5178861"/>
                  <a:pt x="1633343" y="5183081"/>
                </a:cubicBezTo>
                <a:cubicBezTo>
                  <a:pt x="1633343" y="5187296"/>
                  <a:pt x="1633342" y="5191514"/>
                  <a:pt x="1633342" y="5195732"/>
                </a:cubicBezTo>
                <a:lnTo>
                  <a:pt x="1633342" y="5208387"/>
                </a:lnTo>
                <a:lnTo>
                  <a:pt x="1633343" y="5221041"/>
                </a:lnTo>
                <a:lnTo>
                  <a:pt x="1645996" y="5221038"/>
                </a:lnTo>
                <a:cubicBezTo>
                  <a:pt x="1645996" y="5284307"/>
                  <a:pt x="1633343" y="5221041"/>
                  <a:pt x="1620689" y="5233692"/>
                </a:cubicBezTo>
                <a:cubicBezTo>
                  <a:pt x="1608036" y="5246345"/>
                  <a:pt x="1620690" y="5259002"/>
                  <a:pt x="1633343" y="5246346"/>
                </a:cubicBezTo>
                <a:cubicBezTo>
                  <a:pt x="1633342" y="5309613"/>
                  <a:pt x="1620689" y="5246345"/>
                  <a:pt x="1620689" y="5284307"/>
                </a:cubicBezTo>
                <a:cubicBezTo>
                  <a:pt x="1620689" y="5284307"/>
                  <a:pt x="1620689" y="5322267"/>
                  <a:pt x="1620694" y="5360228"/>
                </a:cubicBezTo>
                <a:lnTo>
                  <a:pt x="1608036" y="5372882"/>
                </a:lnTo>
                <a:cubicBezTo>
                  <a:pt x="1608036" y="5372882"/>
                  <a:pt x="1608035" y="5385537"/>
                  <a:pt x="1620689" y="5385533"/>
                </a:cubicBezTo>
                <a:lnTo>
                  <a:pt x="1608035" y="5385537"/>
                </a:lnTo>
                <a:cubicBezTo>
                  <a:pt x="1633343" y="5436149"/>
                  <a:pt x="1595381" y="5474111"/>
                  <a:pt x="1620689" y="5512071"/>
                </a:cubicBezTo>
                <a:lnTo>
                  <a:pt x="1620690" y="5524721"/>
                </a:lnTo>
                <a:lnTo>
                  <a:pt x="1620689" y="5550032"/>
                </a:lnTo>
                <a:cubicBezTo>
                  <a:pt x="1620690" y="5562681"/>
                  <a:pt x="1620690" y="5562681"/>
                  <a:pt x="1633342" y="5550032"/>
                </a:cubicBezTo>
                <a:cubicBezTo>
                  <a:pt x="1608035" y="5575335"/>
                  <a:pt x="1620690" y="5613299"/>
                  <a:pt x="1620689" y="5651259"/>
                </a:cubicBezTo>
                <a:cubicBezTo>
                  <a:pt x="1620689" y="5663913"/>
                  <a:pt x="1620689" y="5651259"/>
                  <a:pt x="1608035" y="5651259"/>
                </a:cubicBezTo>
                <a:lnTo>
                  <a:pt x="1608035" y="5663913"/>
                </a:lnTo>
                <a:cubicBezTo>
                  <a:pt x="1608035" y="5676567"/>
                  <a:pt x="1608035" y="5676567"/>
                  <a:pt x="1620689" y="5676567"/>
                </a:cubicBezTo>
                <a:lnTo>
                  <a:pt x="1620689" y="5689218"/>
                </a:lnTo>
                <a:cubicBezTo>
                  <a:pt x="1620690" y="5701871"/>
                  <a:pt x="1620690" y="5701871"/>
                  <a:pt x="1633342" y="5701869"/>
                </a:cubicBezTo>
                <a:cubicBezTo>
                  <a:pt x="1642835" y="5739831"/>
                  <a:pt x="1623851" y="5735088"/>
                  <a:pt x="1619108" y="5757035"/>
                </a:cubicBezTo>
                <a:cubicBezTo>
                  <a:pt x="1619435" y="5763954"/>
                  <a:pt x="1619766" y="5770875"/>
                  <a:pt x="1620094" y="5777793"/>
                </a:cubicBezTo>
                <a:lnTo>
                  <a:pt x="1608035" y="5777793"/>
                </a:lnTo>
                <a:lnTo>
                  <a:pt x="1608036" y="5765139"/>
                </a:lnTo>
                <a:lnTo>
                  <a:pt x="1595382" y="5714528"/>
                </a:lnTo>
                <a:cubicBezTo>
                  <a:pt x="1595382" y="5710310"/>
                  <a:pt x="1595382" y="5706092"/>
                  <a:pt x="1595386" y="5701874"/>
                </a:cubicBezTo>
                <a:lnTo>
                  <a:pt x="1582726" y="5714528"/>
                </a:lnTo>
                <a:cubicBezTo>
                  <a:pt x="1570074" y="5651259"/>
                  <a:pt x="1544766" y="5562684"/>
                  <a:pt x="1557422" y="5499417"/>
                </a:cubicBezTo>
                <a:cubicBezTo>
                  <a:pt x="1570074" y="5499414"/>
                  <a:pt x="1570078" y="5436149"/>
                  <a:pt x="1570076" y="5372882"/>
                </a:cubicBezTo>
                <a:cubicBezTo>
                  <a:pt x="1570076" y="5309618"/>
                  <a:pt x="1582726" y="5259002"/>
                  <a:pt x="1608035" y="5271653"/>
                </a:cubicBezTo>
                <a:cubicBezTo>
                  <a:pt x="1620690" y="5183081"/>
                  <a:pt x="1620690" y="5145120"/>
                  <a:pt x="1620689" y="5043891"/>
                </a:cubicBezTo>
                <a:close/>
                <a:moveTo>
                  <a:pt x="139210" y="4996022"/>
                </a:moveTo>
                <a:lnTo>
                  <a:pt x="139087" y="5001062"/>
                </a:lnTo>
                <a:cubicBezTo>
                  <a:pt x="137144" y="5033484"/>
                  <a:pt x="133681" y="5066966"/>
                  <a:pt x="127640" y="5102522"/>
                </a:cubicBezTo>
                <a:cubicBezTo>
                  <a:pt x="134267" y="5114828"/>
                  <a:pt x="139226" y="5129124"/>
                  <a:pt x="143042" y="5144790"/>
                </a:cubicBezTo>
                <a:lnTo>
                  <a:pt x="144632" y="5154192"/>
                </a:lnTo>
                <a:lnTo>
                  <a:pt x="142862" y="5083734"/>
                </a:lnTo>
                <a:lnTo>
                  <a:pt x="142894" y="5017103"/>
                </a:lnTo>
                <a:close/>
                <a:moveTo>
                  <a:pt x="2966222" y="4796178"/>
                </a:moveTo>
                <a:cubicBezTo>
                  <a:pt x="2943960" y="4811502"/>
                  <a:pt x="2946632" y="4827998"/>
                  <a:pt x="2947385" y="4848713"/>
                </a:cubicBezTo>
                <a:cubicBezTo>
                  <a:pt x="2955606" y="5132568"/>
                  <a:pt x="2968048" y="5418345"/>
                  <a:pt x="3017699" y="5700701"/>
                </a:cubicBezTo>
                <a:cubicBezTo>
                  <a:pt x="3023795" y="5754405"/>
                  <a:pt x="3046768" y="5815799"/>
                  <a:pt x="3017195" y="5858349"/>
                </a:cubicBezTo>
                <a:cubicBezTo>
                  <a:pt x="2968038" y="5932724"/>
                  <a:pt x="2999442" y="5997959"/>
                  <a:pt x="3016649" y="6072003"/>
                </a:cubicBezTo>
                <a:cubicBezTo>
                  <a:pt x="3039366" y="6212220"/>
                  <a:pt x="3071866" y="6350528"/>
                  <a:pt x="3109499" y="6487352"/>
                </a:cubicBezTo>
                <a:lnTo>
                  <a:pt x="3193523" y="6763580"/>
                </a:lnTo>
                <a:lnTo>
                  <a:pt x="3215621" y="6797463"/>
                </a:lnTo>
                <a:cubicBezTo>
                  <a:pt x="3249426" y="6839049"/>
                  <a:pt x="3282842" y="6860072"/>
                  <a:pt x="3303474" y="6938549"/>
                </a:cubicBezTo>
                <a:cubicBezTo>
                  <a:pt x="3297698" y="6953375"/>
                  <a:pt x="3281246" y="6929888"/>
                  <a:pt x="3273834" y="6927000"/>
                </a:cubicBezTo>
                <a:cubicBezTo>
                  <a:pt x="3320687" y="7047710"/>
                  <a:pt x="3343676" y="7142046"/>
                  <a:pt x="3415644" y="7264004"/>
                </a:cubicBezTo>
                <a:cubicBezTo>
                  <a:pt x="3414011" y="7246292"/>
                  <a:pt x="3425944" y="7259478"/>
                  <a:pt x="3440762" y="7265252"/>
                </a:cubicBezTo>
                <a:cubicBezTo>
                  <a:pt x="3473669" y="7312224"/>
                  <a:pt x="3484348" y="7350537"/>
                  <a:pt x="3497912" y="7381436"/>
                </a:cubicBezTo>
                <a:cubicBezTo>
                  <a:pt x="3511478" y="7412334"/>
                  <a:pt x="3529565" y="7453533"/>
                  <a:pt x="3572770" y="7495980"/>
                </a:cubicBezTo>
                <a:cubicBezTo>
                  <a:pt x="3586336" y="7526879"/>
                  <a:pt x="3568628" y="7528518"/>
                  <a:pt x="3594125" y="7572603"/>
                </a:cubicBezTo>
                <a:cubicBezTo>
                  <a:pt x="3617988" y="7598976"/>
                  <a:pt x="3619242" y="7573851"/>
                  <a:pt x="3644740" y="7617936"/>
                </a:cubicBezTo>
                <a:cubicBezTo>
                  <a:pt x="3652529" y="7663661"/>
                  <a:pt x="3707664" y="7719294"/>
                  <a:pt x="3749616" y="7786866"/>
                </a:cubicBezTo>
                <a:cubicBezTo>
                  <a:pt x="3743840" y="7801694"/>
                  <a:pt x="3785789" y="7869264"/>
                  <a:pt x="3817064" y="7898523"/>
                </a:cubicBezTo>
                <a:cubicBezTo>
                  <a:pt x="3812542" y="7888224"/>
                  <a:pt x="3812542" y="7888224"/>
                  <a:pt x="3812542" y="7888224"/>
                </a:cubicBezTo>
                <a:cubicBezTo>
                  <a:pt x="3808019" y="7877925"/>
                  <a:pt x="3800610" y="7875038"/>
                  <a:pt x="3810908" y="7870512"/>
                </a:cubicBezTo>
                <a:cubicBezTo>
                  <a:pt x="3810908" y="7870512"/>
                  <a:pt x="3815429" y="7880811"/>
                  <a:pt x="3822840" y="7883699"/>
                </a:cubicBezTo>
                <a:cubicBezTo>
                  <a:pt x="3833136" y="7879172"/>
                  <a:pt x="3833136" y="7879172"/>
                  <a:pt x="3833136" y="7879172"/>
                </a:cubicBezTo>
                <a:cubicBezTo>
                  <a:pt x="3857000" y="7905546"/>
                  <a:pt x="3848336" y="7927785"/>
                  <a:pt x="3839292" y="7907186"/>
                </a:cubicBezTo>
                <a:cubicBezTo>
                  <a:pt x="3843814" y="7917485"/>
                  <a:pt x="3843814" y="7917485"/>
                  <a:pt x="3843814" y="7917485"/>
                </a:cubicBezTo>
                <a:cubicBezTo>
                  <a:pt x="3848336" y="7927785"/>
                  <a:pt x="3845448" y="7935197"/>
                  <a:pt x="3845448" y="7935197"/>
                </a:cubicBezTo>
                <a:cubicBezTo>
                  <a:pt x="3838038" y="7932311"/>
                  <a:pt x="3833518" y="7922010"/>
                  <a:pt x="3826106" y="7919123"/>
                </a:cubicBezTo>
                <a:lnTo>
                  <a:pt x="3821928" y="7917495"/>
                </a:lnTo>
                <a:lnTo>
                  <a:pt x="4217118" y="8397302"/>
                </a:lnTo>
                <a:lnTo>
                  <a:pt x="4226942" y="8401994"/>
                </a:lnTo>
                <a:cubicBezTo>
                  <a:pt x="4241414" y="8414948"/>
                  <a:pt x="4252336" y="8430108"/>
                  <a:pt x="4264216" y="8443161"/>
                </a:cubicBezTo>
                <a:lnTo>
                  <a:pt x="4315950" y="8494650"/>
                </a:lnTo>
                <a:lnTo>
                  <a:pt x="4779590" y="8921636"/>
                </a:lnTo>
                <a:lnTo>
                  <a:pt x="5003136" y="9083376"/>
                </a:lnTo>
                <a:lnTo>
                  <a:pt x="5015632" y="9083552"/>
                </a:lnTo>
                <a:cubicBezTo>
                  <a:pt x="5024545" y="9085068"/>
                  <a:pt x="5033383" y="9086128"/>
                  <a:pt x="5042230" y="9085005"/>
                </a:cubicBezTo>
                <a:lnTo>
                  <a:pt x="5052194" y="9080643"/>
                </a:lnTo>
                <a:lnTo>
                  <a:pt x="4898326" y="8953278"/>
                </a:lnTo>
                <a:lnTo>
                  <a:pt x="4893268" y="8949717"/>
                </a:lnTo>
                <a:lnTo>
                  <a:pt x="4882082" y="8939832"/>
                </a:lnTo>
                <a:lnTo>
                  <a:pt x="4873380" y="8932628"/>
                </a:lnTo>
                <a:lnTo>
                  <a:pt x="4870010" y="8929164"/>
                </a:lnTo>
                <a:lnTo>
                  <a:pt x="4733957" y="8808936"/>
                </a:lnTo>
                <a:cubicBezTo>
                  <a:pt x="4631488" y="8711421"/>
                  <a:pt x="4534811" y="8608635"/>
                  <a:pt x="4433788" y="8512905"/>
                </a:cubicBezTo>
                <a:cubicBezTo>
                  <a:pt x="4415758" y="8497914"/>
                  <a:pt x="4399007" y="8480116"/>
                  <a:pt x="4384469" y="8459937"/>
                </a:cubicBezTo>
                <a:lnTo>
                  <a:pt x="4349390" y="8394454"/>
                </a:lnTo>
                <a:lnTo>
                  <a:pt x="4290320" y="8320214"/>
                </a:lnTo>
                <a:cubicBezTo>
                  <a:pt x="4270846" y="8294244"/>
                  <a:pt x="4250630" y="8267079"/>
                  <a:pt x="4225055" y="8236626"/>
                </a:cubicBezTo>
                <a:cubicBezTo>
                  <a:pt x="4215508" y="8242574"/>
                  <a:pt x="4229195" y="8253926"/>
                  <a:pt x="4219649" y="8259875"/>
                </a:cubicBezTo>
                <a:cubicBezTo>
                  <a:pt x="4178580" y="8225817"/>
                  <a:pt x="4158950" y="8204915"/>
                  <a:pt x="4133375" y="8174462"/>
                </a:cubicBezTo>
                <a:cubicBezTo>
                  <a:pt x="4115544" y="8145812"/>
                  <a:pt x="4089970" y="8115359"/>
                  <a:pt x="4052508" y="8065806"/>
                </a:cubicBezTo>
                <a:cubicBezTo>
                  <a:pt x="4056113" y="8050307"/>
                  <a:pt x="4022792" y="8018054"/>
                  <a:pt x="4006766" y="7981653"/>
                </a:cubicBezTo>
                <a:cubicBezTo>
                  <a:pt x="4010906" y="7998953"/>
                  <a:pt x="4009104" y="8006702"/>
                  <a:pt x="3989472" y="7985799"/>
                </a:cubicBezTo>
                <a:cubicBezTo>
                  <a:pt x="3955616" y="7920747"/>
                  <a:pt x="3871145" y="7827588"/>
                  <a:pt x="3868270" y="7769745"/>
                </a:cubicBezTo>
                <a:cubicBezTo>
                  <a:pt x="3813515" y="7724337"/>
                  <a:pt x="3773716" y="7649735"/>
                  <a:pt x="3743464" y="7569188"/>
                </a:cubicBezTo>
                <a:cubicBezTo>
                  <a:pt x="3735718" y="7567386"/>
                  <a:pt x="3735718" y="7567386"/>
                  <a:pt x="3735718" y="7567386"/>
                </a:cubicBezTo>
                <a:cubicBezTo>
                  <a:pt x="3735718" y="7567386"/>
                  <a:pt x="3737522" y="7559636"/>
                  <a:pt x="3737522" y="7559636"/>
                </a:cubicBezTo>
                <a:cubicBezTo>
                  <a:pt x="3729776" y="7557836"/>
                  <a:pt x="3725634" y="7540536"/>
                  <a:pt x="3725634" y="7540536"/>
                </a:cubicBezTo>
                <a:cubicBezTo>
                  <a:pt x="3719692" y="7530986"/>
                  <a:pt x="3727436" y="7532787"/>
                  <a:pt x="3733379" y="7542338"/>
                </a:cubicBezTo>
                <a:lnTo>
                  <a:pt x="3736644" y="7543607"/>
                </a:lnTo>
                <a:lnTo>
                  <a:pt x="3739324" y="7551888"/>
                </a:lnTo>
                <a:cubicBezTo>
                  <a:pt x="3740224" y="7548014"/>
                  <a:pt x="3740675" y="7546076"/>
                  <a:pt x="3739932" y="7544883"/>
                </a:cubicBezTo>
                <a:lnTo>
                  <a:pt x="3736644" y="7543607"/>
                </a:lnTo>
                <a:lnTo>
                  <a:pt x="3732942" y="7532154"/>
                </a:lnTo>
                <a:cubicBezTo>
                  <a:pt x="3723116" y="7511873"/>
                  <a:pt x="3706500" y="7491162"/>
                  <a:pt x="3715014" y="7480890"/>
                </a:cubicBezTo>
                <a:cubicBezTo>
                  <a:pt x="3770304" y="7559094"/>
                  <a:pt x="3820384" y="7554407"/>
                  <a:pt x="3862522" y="7654056"/>
                </a:cubicBezTo>
                <a:cubicBezTo>
                  <a:pt x="3858917" y="7669554"/>
                  <a:pt x="3839284" y="7648652"/>
                  <a:pt x="3831539" y="7646849"/>
                </a:cubicBezTo>
                <a:cubicBezTo>
                  <a:pt x="3895112" y="7759652"/>
                  <a:pt x="3931307" y="7849751"/>
                  <a:pt x="4019918" y="7960209"/>
                </a:cubicBezTo>
                <a:cubicBezTo>
                  <a:pt x="4015778" y="7942910"/>
                  <a:pt x="4029467" y="7954263"/>
                  <a:pt x="4044958" y="7957865"/>
                </a:cubicBezTo>
                <a:cubicBezTo>
                  <a:pt x="4084220" y="7999671"/>
                  <a:pt x="4100249" y="8036070"/>
                  <a:pt x="4118078" y="8064722"/>
                </a:cubicBezTo>
                <a:cubicBezTo>
                  <a:pt x="4135908" y="8093373"/>
                  <a:pt x="4159680" y="8131574"/>
                  <a:pt x="4208492" y="8167431"/>
                </a:cubicBezTo>
                <a:cubicBezTo>
                  <a:pt x="4226321" y="8196083"/>
                  <a:pt x="4209028" y="8200229"/>
                  <a:pt x="4240546" y="8240231"/>
                </a:cubicBezTo>
                <a:cubicBezTo>
                  <a:pt x="4267924" y="8262935"/>
                  <a:pt x="4265585" y="8237888"/>
                  <a:pt x="4297103" y="8277890"/>
                </a:cubicBezTo>
                <a:cubicBezTo>
                  <a:pt x="4304214" y="8299964"/>
                  <a:pt x="4323398" y="8322803"/>
                  <a:pt x="4347194" y="8347739"/>
                </a:cubicBezTo>
                <a:lnTo>
                  <a:pt x="4351784" y="8352600"/>
                </a:lnTo>
                <a:lnTo>
                  <a:pt x="4361840" y="8340473"/>
                </a:lnTo>
                <a:lnTo>
                  <a:pt x="4268230" y="8210715"/>
                </a:lnTo>
                <a:lnTo>
                  <a:pt x="4380947" y="8337401"/>
                </a:lnTo>
                <a:lnTo>
                  <a:pt x="4391542" y="8337747"/>
                </a:lnTo>
                <a:cubicBezTo>
                  <a:pt x="4397750" y="8343965"/>
                  <a:pt x="4402250" y="8353925"/>
                  <a:pt x="4408034" y="8361078"/>
                </a:cubicBezTo>
                <a:cubicBezTo>
                  <a:pt x="4482524" y="8435680"/>
                  <a:pt x="4562459" y="8508246"/>
                  <a:pt x="4635240" y="8586590"/>
                </a:cubicBezTo>
                <a:lnTo>
                  <a:pt x="5039628" y="8963541"/>
                </a:lnTo>
                <a:lnTo>
                  <a:pt x="5454780" y="9255388"/>
                </a:lnTo>
                <a:cubicBezTo>
                  <a:pt x="5602636" y="9352022"/>
                  <a:pt x="5753536" y="9444945"/>
                  <a:pt x="5905180" y="9536937"/>
                </a:cubicBezTo>
                <a:cubicBezTo>
                  <a:pt x="5519662" y="9287486"/>
                  <a:pt x="5171191" y="9001436"/>
                  <a:pt x="4854150" y="8681319"/>
                </a:cubicBezTo>
                <a:lnTo>
                  <a:pt x="4576214" y="8371013"/>
                </a:lnTo>
                <a:lnTo>
                  <a:pt x="4394212" y="8183049"/>
                </a:lnTo>
                <a:lnTo>
                  <a:pt x="4349627" y="8105747"/>
                </a:lnTo>
                <a:lnTo>
                  <a:pt x="4344314" y="8098556"/>
                </a:lnTo>
                <a:lnTo>
                  <a:pt x="4243772" y="7987931"/>
                </a:lnTo>
                <a:cubicBezTo>
                  <a:pt x="3819179" y="7473444"/>
                  <a:pt x="3485410" y="6881225"/>
                  <a:pt x="3267006" y="6235823"/>
                </a:cubicBezTo>
                <a:lnTo>
                  <a:pt x="3211728" y="6031370"/>
                </a:lnTo>
                <a:lnTo>
                  <a:pt x="3206867" y="6033956"/>
                </a:lnTo>
                <a:cubicBezTo>
                  <a:pt x="3204473" y="6033330"/>
                  <a:pt x="3202001" y="6031191"/>
                  <a:pt x="3199584" y="6028499"/>
                </a:cubicBezTo>
                <a:lnTo>
                  <a:pt x="3192322" y="6019941"/>
                </a:lnTo>
                <a:lnTo>
                  <a:pt x="3227930" y="6178428"/>
                </a:lnTo>
                <a:cubicBezTo>
                  <a:pt x="3231658" y="6195404"/>
                  <a:pt x="3236465" y="6210009"/>
                  <a:pt x="3224717" y="6218504"/>
                </a:cubicBezTo>
                <a:lnTo>
                  <a:pt x="3221740" y="6219554"/>
                </a:lnTo>
                <a:lnTo>
                  <a:pt x="3233850" y="6276857"/>
                </a:lnTo>
                <a:cubicBezTo>
                  <a:pt x="3241373" y="6306689"/>
                  <a:pt x="3250618" y="6337751"/>
                  <a:pt x="3262542" y="6371084"/>
                </a:cubicBezTo>
                <a:cubicBezTo>
                  <a:pt x="3264276" y="6353381"/>
                  <a:pt x="3273509" y="6368579"/>
                  <a:pt x="3286976" y="6377040"/>
                </a:cubicBezTo>
                <a:cubicBezTo>
                  <a:pt x="3310442" y="6429372"/>
                  <a:pt x="3313712" y="6469010"/>
                  <a:pt x="3321210" y="6501911"/>
                </a:cubicBezTo>
                <a:cubicBezTo>
                  <a:pt x="3328712" y="6534812"/>
                  <a:pt x="3338714" y="6578682"/>
                  <a:pt x="3373146" y="6628508"/>
                </a:cubicBezTo>
                <a:cubicBezTo>
                  <a:pt x="3380648" y="6661410"/>
                  <a:pt x="3362948" y="6659682"/>
                  <a:pt x="3379682" y="6707784"/>
                </a:cubicBezTo>
                <a:cubicBezTo>
                  <a:pt x="3398150" y="6738179"/>
                  <a:pt x="3404116" y="6713741"/>
                  <a:pt x="3420848" y="6761841"/>
                </a:cubicBezTo>
                <a:cubicBezTo>
                  <a:pt x="3419885" y="6808215"/>
                  <a:pt x="3463552" y="6873239"/>
                  <a:pt x="3492018" y="6947505"/>
                </a:cubicBezTo>
                <a:cubicBezTo>
                  <a:pt x="3483552" y="6960977"/>
                  <a:pt x="3512021" y="7035242"/>
                  <a:pt x="3537221" y="7069871"/>
                </a:cubicBezTo>
                <a:cubicBezTo>
                  <a:pt x="3534720" y="7058904"/>
                  <a:pt x="3534720" y="7058904"/>
                  <a:pt x="3534720" y="7058904"/>
                </a:cubicBezTo>
                <a:cubicBezTo>
                  <a:pt x="3532220" y="7047936"/>
                  <a:pt x="3525488" y="7043706"/>
                  <a:pt x="3536454" y="7041201"/>
                </a:cubicBezTo>
                <a:cubicBezTo>
                  <a:pt x="3536454" y="7041201"/>
                  <a:pt x="3538955" y="7052168"/>
                  <a:pt x="3545687" y="7056398"/>
                </a:cubicBezTo>
                <a:cubicBezTo>
                  <a:pt x="3556652" y="7053894"/>
                  <a:pt x="3556652" y="7053894"/>
                  <a:pt x="3556652" y="7053894"/>
                </a:cubicBezTo>
                <a:cubicBezTo>
                  <a:pt x="3575120" y="7084290"/>
                  <a:pt x="3562421" y="7104500"/>
                  <a:pt x="3557422" y="7082565"/>
                </a:cubicBezTo>
                <a:cubicBezTo>
                  <a:pt x="3559922" y="7093532"/>
                  <a:pt x="3559922" y="7093532"/>
                  <a:pt x="3559922" y="7093532"/>
                </a:cubicBezTo>
                <a:cubicBezTo>
                  <a:pt x="3562421" y="7104500"/>
                  <a:pt x="3558190" y="7111235"/>
                  <a:pt x="3558190" y="7111235"/>
                </a:cubicBezTo>
                <a:cubicBezTo>
                  <a:pt x="3551456" y="7107003"/>
                  <a:pt x="3548956" y="7096035"/>
                  <a:pt x="3542222" y="7091805"/>
                </a:cubicBezTo>
                <a:cubicBezTo>
                  <a:pt x="3522022" y="7079111"/>
                  <a:pt x="3499322" y="7055451"/>
                  <a:pt x="3516058" y="7103550"/>
                </a:cubicBezTo>
                <a:cubicBezTo>
                  <a:pt x="3474122" y="7020822"/>
                  <a:pt x="3448154" y="6957524"/>
                  <a:pt x="3433152" y="6891720"/>
                </a:cubicBezTo>
                <a:cubicBezTo>
                  <a:pt x="3407186" y="6828422"/>
                  <a:pt x="3394684" y="6773586"/>
                  <a:pt x="3366216" y="6699320"/>
                </a:cubicBezTo>
                <a:cubicBezTo>
                  <a:pt x="3355248" y="6701825"/>
                  <a:pt x="3364484" y="6717024"/>
                  <a:pt x="3353518" y="6719529"/>
                </a:cubicBezTo>
                <a:cubicBezTo>
                  <a:pt x="3325817" y="6673934"/>
                  <a:pt x="3314084" y="6647768"/>
                  <a:pt x="3299850" y="6610635"/>
                </a:cubicBezTo>
                <a:cubicBezTo>
                  <a:pt x="3292349" y="6577733"/>
                  <a:pt x="3278114" y="6540600"/>
                  <a:pt x="3258880" y="6481532"/>
                </a:cubicBezTo>
                <a:cubicBezTo>
                  <a:pt x="3267346" y="6468062"/>
                  <a:pt x="3246380" y="6426698"/>
                  <a:pt x="3243110" y="6387060"/>
                </a:cubicBezTo>
                <a:cubicBezTo>
                  <a:pt x="3241379" y="6404762"/>
                  <a:pt x="3237146" y="6411498"/>
                  <a:pt x="3225413" y="6385334"/>
                </a:cubicBezTo>
                <a:cubicBezTo>
                  <a:pt x="3220028" y="6349064"/>
                  <a:pt x="3204977" y="6302021"/>
                  <a:pt x="3193292" y="6257094"/>
                </a:cubicBezTo>
                <a:lnTo>
                  <a:pt x="3186686" y="6225378"/>
                </a:lnTo>
                <a:lnTo>
                  <a:pt x="3176492" y="6225662"/>
                </a:lnTo>
                <a:cubicBezTo>
                  <a:pt x="3169302" y="6220476"/>
                  <a:pt x="3164804" y="6210788"/>
                  <a:pt x="3162320" y="6199470"/>
                </a:cubicBezTo>
                <a:lnTo>
                  <a:pt x="3154300" y="6149984"/>
                </a:lnTo>
                <a:cubicBezTo>
                  <a:pt x="3062178" y="5726052"/>
                  <a:pt x="2996910" y="5299074"/>
                  <a:pt x="2993406" y="4859490"/>
                </a:cubicBezTo>
                <a:cubicBezTo>
                  <a:pt x="2992656" y="4838775"/>
                  <a:pt x="3003808" y="4803111"/>
                  <a:pt x="2966222" y="4796178"/>
                </a:cubicBezTo>
                <a:close/>
                <a:moveTo>
                  <a:pt x="175099" y="4684419"/>
                </a:moveTo>
                <a:lnTo>
                  <a:pt x="171418" y="4693523"/>
                </a:lnTo>
                <a:cubicBezTo>
                  <a:pt x="169517" y="4699338"/>
                  <a:pt x="167845" y="4706399"/>
                  <a:pt x="166832" y="4715702"/>
                </a:cubicBezTo>
                <a:cubicBezTo>
                  <a:pt x="164774" y="4754585"/>
                  <a:pt x="162868" y="4702238"/>
                  <a:pt x="154717" y="4696059"/>
                </a:cubicBezTo>
                <a:lnTo>
                  <a:pt x="153653" y="4696379"/>
                </a:lnTo>
                <a:lnTo>
                  <a:pt x="162041" y="4772906"/>
                </a:lnTo>
                <a:lnTo>
                  <a:pt x="169337" y="4750575"/>
                </a:lnTo>
                <a:cubicBezTo>
                  <a:pt x="171688" y="4735623"/>
                  <a:pt x="173215" y="4716597"/>
                  <a:pt x="174475" y="4695869"/>
                </a:cubicBezTo>
                <a:close/>
                <a:moveTo>
                  <a:pt x="1004585" y="4636356"/>
                </a:moveTo>
                <a:lnTo>
                  <a:pt x="970019" y="4725380"/>
                </a:lnTo>
                <a:lnTo>
                  <a:pt x="965716" y="4750385"/>
                </a:lnTo>
                <a:lnTo>
                  <a:pt x="970034" y="4774376"/>
                </a:lnTo>
                <a:cubicBezTo>
                  <a:pt x="971045" y="4790331"/>
                  <a:pt x="970007" y="4808609"/>
                  <a:pt x="965494" y="4831253"/>
                </a:cubicBezTo>
                <a:cubicBezTo>
                  <a:pt x="960503" y="4835858"/>
                  <a:pt x="957050" y="4832117"/>
                  <a:pt x="954268" y="4826603"/>
                </a:cubicBezTo>
                <a:lnTo>
                  <a:pt x="953048" y="4824008"/>
                </a:lnTo>
                <a:lnTo>
                  <a:pt x="950050" y="4841435"/>
                </a:lnTo>
                <a:lnTo>
                  <a:pt x="943958" y="4841435"/>
                </a:lnTo>
                <a:lnTo>
                  <a:pt x="931352" y="4963230"/>
                </a:lnTo>
                <a:cubicBezTo>
                  <a:pt x="926975" y="5012306"/>
                  <a:pt x="924947" y="5062679"/>
                  <a:pt x="929729" y="5122931"/>
                </a:cubicBezTo>
                <a:cubicBezTo>
                  <a:pt x="935108" y="5108730"/>
                  <a:pt x="939325" y="5123313"/>
                  <a:pt x="948533" y="5133290"/>
                </a:cubicBezTo>
                <a:cubicBezTo>
                  <a:pt x="956198" y="5181645"/>
                  <a:pt x="950050" y="5215034"/>
                  <a:pt x="948890" y="5243817"/>
                </a:cubicBezTo>
                <a:cubicBezTo>
                  <a:pt x="947734" y="5272602"/>
                  <a:pt x="946189" y="5310978"/>
                  <a:pt x="963448" y="5359716"/>
                </a:cubicBezTo>
                <a:cubicBezTo>
                  <a:pt x="962288" y="5388500"/>
                  <a:pt x="948089" y="5383130"/>
                  <a:pt x="951149" y="5426495"/>
                </a:cubicBezTo>
                <a:cubicBezTo>
                  <a:pt x="959587" y="5455662"/>
                  <a:pt x="969953" y="5436855"/>
                  <a:pt x="973013" y="5480220"/>
                </a:cubicBezTo>
                <a:cubicBezTo>
                  <a:pt x="967444" y="5499219"/>
                  <a:pt x="970028" y="5524548"/>
                  <a:pt x="974866" y="5553570"/>
                </a:cubicBezTo>
                <a:lnTo>
                  <a:pt x="983561" y="5607579"/>
                </a:lnTo>
                <a:lnTo>
                  <a:pt x="983264" y="5603807"/>
                </a:lnTo>
                <a:cubicBezTo>
                  <a:pt x="984845" y="5587991"/>
                  <a:pt x="988009" y="5575337"/>
                  <a:pt x="988007" y="5562681"/>
                </a:cubicBezTo>
                <a:cubicBezTo>
                  <a:pt x="988010" y="5613299"/>
                  <a:pt x="1000663" y="5638607"/>
                  <a:pt x="1013318" y="5638604"/>
                </a:cubicBezTo>
                <a:cubicBezTo>
                  <a:pt x="1000663" y="5562684"/>
                  <a:pt x="1013318" y="5537375"/>
                  <a:pt x="1000663" y="5474109"/>
                </a:cubicBezTo>
                <a:cubicBezTo>
                  <a:pt x="1025971" y="5423496"/>
                  <a:pt x="1051279" y="5486763"/>
                  <a:pt x="1051279" y="5423496"/>
                </a:cubicBezTo>
                <a:lnTo>
                  <a:pt x="1051136" y="5420049"/>
                </a:lnTo>
                <a:lnTo>
                  <a:pt x="1044272" y="5328966"/>
                </a:lnTo>
                <a:cubicBezTo>
                  <a:pt x="1042762" y="5296539"/>
                  <a:pt x="1041310" y="5262711"/>
                  <a:pt x="1037272" y="5223147"/>
                </a:cubicBezTo>
                <a:cubicBezTo>
                  <a:pt x="1026034" y="5222699"/>
                  <a:pt x="1030975" y="5239784"/>
                  <a:pt x="1019735" y="5239334"/>
                </a:cubicBezTo>
                <a:cubicBezTo>
                  <a:pt x="1004911" y="5188086"/>
                  <a:pt x="1000423" y="5159763"/>
                  <a:pt x="996383" y="5120201"/>
                </a:cubicBezTo>
                <a:cubicBezTo>
                  <a:pt x="997742" y="5086482"/>
                  <a:pt x="993706" y="5046920"/>
                  <a:pt x="990572" y="4984880"/>
                </a:cubicBezTo>
                <a:cubicBezTo>
                  <a:pt x="1002265" y="4974087"/>
                  <a:pt x="992834" y="4928682"/>
                  <a:pt x="1000037" y="4889568"/>
                </a:cubicBezTo>
                <a:cubicBezTo>
                  <a:pt x="993739" y="4906203"/>
                  <a:pt x="987893" y="4911599"/>
                  <a:pt x="983404" y="4883276"/>
                </a:cubicBezTo>
                <a:cubicBezTo>
                  <a:pt x="991964" y="4810443"/>
                  <a:pt x="974461" y="4685915"/>
                  <a:pt x="1004594" y="4636457"/>
                </a:cubicBezTo>
                <a:close/>
                <a:moveTo>
                  <a:pt x="149099" y="4457675"/>
                </a:moveTo>
                <a:lnTo>
                  <a:pt x="143266" y="4491044"/>
                </a:lnTo>
                <a:lnTo>
                  <a:pt x="143735" y="4525754"/>
                </a:lnTo>
                <a:lnTo>
                  <a:pt x="149555" y="4628400"/>
                </a:lnTo>
                <a:lnTo>
                  <a:pt x="152983" y="4628075"/>
                </a:lnTo>
                <a:cubicBezTo>
                  <a:pt x="158735" y="4631058"/>
                  <a:pt x="163564" y="4639694"/>
                  <a:pt x="169382" y="4644875"/>
                </a:cubicBezTo>
                <a:lnTo>
                  <a:pt x="177158" y="4646628"/>
                </a:lnTo>
                <a:lnTo>
                  <a:pt x="178010" y="4630940"/>
                </a:lnTo>
                <a:cubicBezTo>
                  <a:pt x="180575" y="4587402"/>
                  <a:pt x="184301" y="4546529"/>
                  <a:pt x="193639" y="4527261"/>
                </a:cubicBezTo>
                <a:cubicBezTo>
                  <a:pt x="179014" y="4528574"/>
                  <a:pt x="171049" y="4521917"/>
                  <a:pt x="183061" y="4491354"/>
                </a:cubicBezTo>
                <a:lnTo>
                  <a:pt x="184220" y="4484595"/>
                </a:lnTo>
                <a:lnTo>
                  <a:pt x="164446" y="4477784"/>
                </a:lnTo>
                <a:close/>
                <a:moveTo>
                  <a:pt x="1160026" y="4212987"/>
                </a:moveTo>
                <a:lnTo>
                  <a:pt x="1147762" y="4244943"/>
                </a:lnTo>
                <a:cubicBezTo>
                  <a:pt x="1140644" y="4263330"/>
                  <a:pt x="1133527" y="4281519"/>
                  <a:pt x="1127200" y="4297337"/>
                </a:cubicBezTo>
                <a:cubicBezTo>
                  <a:pt x="1114547" y="4373258"/>
                  <a:pt x="1127201" y="4474485"/>
                  <a:pt x="1101892" y="4525101"/>
                </a:cubicBezTo>
                <a:cubicBezTo>
                  <a:pt x="1101892" y="4499793"/>
                  <a:pt x="1089239" y="4474485"/>
                  <a:pt x="1089239" y="4474485"/>
                </a:cubicBezTo>
                <a:lnTo>
                  <a:pt x="1066336" y="4519083"/>
                </a:lnTo>
                <a:lnTo>
                  <a:pt x="1064863" y="4537541"/>
                </a:lnTo>
                <a:cubicBezTo>
                  <a:pt x="1061941" y="4540236"/>
                  <a:pt x="1059469" y="4540491"/>
                  <a:pt x="1057318" y="4539261"/>
                </a:cubicBezTo>
                <a:lnTo>
                  <a:pt x="1056508" y="4538223"/>
                </a:lnTo>
                <a:lnTo>
                  <a:pt x="1047917" y="4554953"/>
                </a:lnTo>
                <a:lnTo>
                  <a:pt x="1037087" y="4575152"/>
                </a:lnTo>
                <a:lnTo>
                  <a:pt x="1033973" y="4605788"/>
                </a:lnTo>
                <a:cubicBezTo>
                  <a:pt x="1024109" y="4693521"/>
                  <a:pt x="1014565" y="4773350"/>
                  <a:pt x="1022969" y="4879224"/>
                </a:cubicBezTo>
                <a:cubicBezTo>
                  <a:pt x="1029266" y="4862589"/>
                  <a:pt x="1034207" y="4879671"/>
                  <a:pt x="1044995" y="4891359"/>
                </a:cubicBezTo>
                <a:cubicBezTo>
                  <a:pt x="1053974" y="4948004"/>
                  <a:pt x="1046771" y="4987119"/>
                  <a:pt x="1045415" y="5020836"/>
                </a:cubicBezTo>
                <a:cubicBezTo>
                  <a:pt x="1044736" y="5037696"/>
                  <a:pt x="1043945" y="5057364"/>
                  <a:pt x="1045849" y="5079956"/>
                </a:cubicBezTo>
                <a:lnTo>
                  <a:pt x="1053521" y="5115344"/>
                </a:lnTo>
                <a:lnTo>
                  <a:pt x="1054442" y="5115068"/>
                </a:lnTo>
                <a:cubicBezTo>
                  <a:pt x="1057606" y="5110323"/>
                  <a:pt x="1057607" y="5100833"/>
                  <a:pt x="1051282" y="5081852"/>
                </a:cubicBezTo>
                <a:cubicBezTo>
                  <a:pt x="1076582" y="5119812"/>
                  <a:pt x="1089239" y="5107157"/>
                  <a:pt x="1101892" y="5119812"/>
                </a:cubicBezTo>
                <a:cubicBezTo>
                  <a:pt x="1114546" y="5296962"/>
                  <a:pt x="1165160" y="5512071"/>
                  <a:pt x="1228429" y="5448803"/>
                </a:cubicBezTo>
                <a:cubicBezTo>
                  <a:pt x="1228429" y="5410842"/>
                  <a:pt x="1225267" y="5372882"/>
                  <a:pt x="1223684" y="5338083"/>
                </a:cubicBezTo>
                <a:lnTo>
                  <a:pt x="1227343" y="5267367"/>
                </a:lnTo>
                <a:lnTo>
                  <a:pt x="1220456" y="5226296"/>
                </a:lnTo>
                <a:cubicBezTo>
                  <a:pt x="1216307" y="5189543"/>
                  <a:pt x="1214854" y="5155712"/>
                  <a:pt x="1216210" y="5121995"/>
                </a:cubicBezTo>
                <a:cubicBezTo>
                  <a:pt x="1207684" y="5054109"/>
                  <a:pt x="1209946" y="4997912"/>
                  <a:pt x="1201873" y="4918788"/>
                </a:cubicBezTo>
                <a:cubicBezTo>
                  <a:pt x="1190633" y="4918341"/>
                  <a:pt x="1195574" y="4935423"/>
                  <a:pt x="1184335" y="4934976"/>
                </a:cubicBezTo>
                <a:cubicBezTo>
                  <a:pt x="1169510" y="4883726"/>
                  <a:pt x="1165021" y="4855404"/>
                  <a:pt x="1160984" y="4815842"/>
                </a:cubicBezTo>
                <a:cubicBezTo>
                  <a:pt x="1162342" y="4782125"/>
                  <a:pt x="1158305" y="4742561"/>
                  <a:pt x="1155173" y="4680522"/>
                </a:cubicBezTo>
                <a:cubicBezTo>
                  <a:pt x="1166864" y="4669728"/>
                  <a:pt x="1157432" y="4624323"/>
                  <a:pt x="1164637" y="4585209"/>
                </a:cubicBezTo>
                <a:cubicBezTo>
                  <a:pt x="1158337" y="4601846"/>
                  <a:pt x="1152493" y="4607240"/>
                  <a:pt x="1148003" y="4578918"/>
                </a:cubicBezTo>
                <a:cubicBezTo>
                  <a:pt x="1156564" y="4506086"/>
                  <a:pt x="1139060" y="4381556"/>
                  <a:pt x="1169194" y="4332098"/>
                </a:cubicBezTo>
                <a:cubicBezTo>
                  <a:pt x="1159310" y="4297931"/>
                  <a:pt x="1156624" y="4259829"/>
                  <a:pt x="1158937" y="4219817"/>
                </a:cubicBezTo>
                <a:close/>
                <a:moveTo>
                  <a:pt x="91588" y="4168734"/>
                </a:moveTo>
                <a:lnTo>
                  <a:pt x="83972" y="4316366"/>
                </a:lnTo>
                <a:lnTo>
                  <a:pt x="74405" y="4340697"/>
                </a:lnTo>
                <a:cubicBezTo>
                  <a:pt x="74405" y="4340697"/>
                  <a:pt x="74405" y="4340697"/>
                  <a:pt x="82370" y="4347356"/>
                </a:cubicBezTo>
                <a:lnTo>
                  <a:pt x="83972" y="4316366"/>
                </a:lnTo>
                <a:lnTo>
                  <a:pt x="86419" y="4310133"/>
                </a:lnTo>
                <a:cubicBezTo>
                  <a:pt x="101044" y="4308821"/>
                  <a:pt x="102349" y="4323447"/>
                  <a:pt x="95689" y="4331417"/>
                </a:cubicBezTo>
                <a:lnTo>
                  <a:pt x="100619" y="4335539"/>
                </a:lnTo>
                <a:lnTo>
                  <a:pt x="104017" y="4168869"/>
                </a:lnTo>
                <a:cubicBezTo>
                  <a:pt x="100312" y="4173339"/>
                  <a:pt x="96818" y="4173462"/>
                  <a:pt x="93514" y="4171199"/>
                </a:cubicBezTo>
                <a:close/>
                <a:moveTo>
                  <a:pt x="1747226" y="4145492"/>
                </a:moveTo>
                <a:lnTo>
                  <a:pt x="1747224" y="4196109"/>
                </a:lnTo>
                <a:cubicBezTo>
                  <a:pt x="1734570" y="4208762"/>
                  <a:pt x="1734570" y="4221414"/>
                  <a:pt x="1734570" y="4221414"/>
                </a:cubicBezTo>
                <a:lnTo>
                  <a:pt x="1734570" y="4208762"/>
                </a:lnTo>
                <a:lnTo>
                  <a:pt x="1734570" y="4196109"/>
                </a:lnTo>
                <a:lnTo>
                  <a:pt x="1734570" y="4183452"/>
                </a:lnTo>
                <a:cubicBezTo>
                  <a:pt x="1734570" y="4170800"/>
                  <a:pt x="1734570" y="4158146"/>
                  <a:pt x="1747226" y="4145492"/>
                </a:cubicBezTo>
                <a:close/>
                <a:moveTo>
                  <a:pt x="302197" y="4128171"/>
                </a:moveTo>
                <a:cubicBezTo>
                  <a:pt x="286436" y="4154439"/>
                  <a:pt x="275927" y="4180709"/>
                  <a:pt x="270673" y="4206978"/>
                </a:cubicBezTo>
                <a:cubicBezTo>
                  <a:pt x="260167" y="4280525"/>
                  <a:pt x="254914" y="4354077"/>
                  <a:pt x="244402" y="4427628"/>
                </a:cubicBezTo>
                <a:lnTo>
                  <a:pt x="233195" y="4459299"/>
                </a:lnTo>
                <a:lnTo>
                  <a:pt x="228695" y="4527801"/>
                </a:lnTo>
                <a:lnTo>
                  <a:pt x="220168" y="4693059"/>
                </a:lnTo>
                <a:lnTo>
                  <a:pt x="210602" y="4717389"/>
                </a:lnTo>
                <a:cubicBezTo>
                  <a:pt x="210602" y="4717389"/>
                  <a:pt x="210602" y="4717389"/>
                  <a:pt x="218566" y="4724043"/>
                </a:cubicBezTo>
                <a:lnTo>
                  <a:pt x="220168" y="4693059"/>
                </a:lnTo>
                <a:lnTo>
                  <a:pt x="222616" y="4686827"/>
                </a:lnTo>
                <a:cubicBezTo>
                  <a:pt x="237241" y="4685514"/>
                  <a:pt x="238546" y="4700138"/>
                  <a:pt x="231886" y="4708109"/>
                </a:cubicBezTo>
                <a:cubicBezTo>
                  <a:pt x="239851" y="4714763"/>
                  <a:pt x="239851" y="4714763"/>
                  <a:pt x="239851" y="4714763"/>
                </a:cubicBezTo>
                <a:cubicBezTo>
                  <a:pt x="265319" y="4587170"/>
                  <a:pt x="288179" y="4430322"/>
                  <a:pt x="292363" y="4312007"/>
                </a:cubicBezTo>
                <a:lnTo>
                  <a:pt x="323828" y="4208169"/>
                </a:lnTo>
                <a:lnTo>
                  <a:pt x="322393" y="4195155"/>
                </a:lnTo>
                <a:cubicBezTo>
                  <a:pt x="317960" y="4172826"/>
                  <a:pt x="311393" y="4150499"/>
                  <a:pt x="302197" y="4128171"/>
                </a:cubicBezTo>
                <a:close/>
                <a:moveTo>
                  <a:pt x="136856" y="4085625"/>
                </a:moveTo>
                <a:lnTo>
                  <a:pt x="122686" y="4126770"/>
                </a:lnTo>
                <a:cubicBezTo>
                  <a:pt x="115268" y="4163018"/>
                  <a:pt x="116146" y="4201986"/>
                  <a:pt x="116063" y="4254851"/>
                </a:cubicBezTo>
                <a:lnTo>
                  <a:pt x="115835" y="4265180"/>
                </a:lnTo>
                <a:lnTo>
                  <a:pt x="132179" y="4167393"/>
                </a:lnTo>
                <a:lnTo>
                  <a:pt x="132100" y="4159281"/>
                </a:lnTo>
                <a:close/>
                <a:moveTo>
                  <a:pt x="146296" y="3904146"/>
                </a:moveTo>
                <a:cubicBezTo>
                  <a:pt x="144367" y="3904998"/>
                  <a:pt x="142183" y="3908090"/>
                  <a:pt x="139528" y="3914934"/>
                </a:cubicBezTo>
                <a:cubicBezTo>
                  <a:pt x="145255" y="3940773"/>
                  <a:pt x="144134" y="3963960"/>
                  <a:pt x="142351" y="3988856"/>
                </a:cubicBezTo>
                <a:lnTo>
                  <a:pt x="142147" y="4003731"/>
                </a:lnTo>
                <a:lnTo>
                  <a:pt x="148504" y="3905261"/>
                </a:lnTo>
                <a:close/>
                <a:moveTo>
                  <a:pt x="166543" y="3359468"/>
                </a:moveTo>
                <a:cubicBezTo>
                  <a:pt x="165046" y="3357510"/>
                  <a:pt x="163340" y="3357566"/>
                  <a:pt x="161255" y="3361278"/>
                </a:cubicBezTo>
                <a:cubicBezTo>
                  <a:pt x="158473" y="3366230"/>
                  <a:pt x="155014" y="3377684"/>
                  <a:pt x="150472" y="3399543"/>
                </a:cubicBezTo>
                <a:cubicBezTo>
                  <a:pt x="154664" y="3409040"/>
                  <a:pt x="154664" y="3409040"/>
                  <a:pt x="154664" y="3409040"/>
                </a:cubicBezTo>
                <a:cubicBezTo>
                  <a:pt x="159973" y="3395351"/>
                  <a:pt x="159973" y="3395351"/>
                  <a:pt x="159973" y="3395351"/>
                </a:cubicBezTo>
                <a:cubicBezTo>
                  <a:pt x="159973" y="3395351"/>
                  <a:pt x="159973" y="3395351"/>
                  <a:pt x="164165" y="3404847"/>
                </a:cubicBezTo>
                <a:cubicBezTo>
                  <a:pt x="164165" y="3404847"/>
                  <a:pt x="168355" y="3414344"/>
                  <a:pt x="168355" y="3414344"/>
                </a:cubicBezTo>
                <a:cubicBezTo>
                  <a:pt x="158852" y="3418536"/>
                  <a:pt x="163045" y="3428033"/>
                  <a:pt x="163045" y="3428033"/>
                </a:cubicBezTo>
                <a:cubicBezTo>
                  <a:pt x="153542" y="3432227"/>
                  <a:pt x="153542" y="3432227"/>
                  <a:pt x="153542" y="3432227"/>
                </a:cubicBezTo>
                <a:cubicBezTo>
                  <a:pt x="172546" y="3423840"/>
                  <a:pt x="154373" y="3511281"/>
                  <a:pt x="150184" y="3501785"/>
                </a:cubicBezTo>
                <a:cubicBezTo>
                  <a:pt x="145991" y="3492288"/>
                  <a:pt x="145991" y="3492288"/>
                  <a:pt x="145991" y="3492288"/>
                </a:cubicBezTo>
                <a:cubicBezTo>
                  <a:pt x="145991" y="3492288"/>
                  <a:pt x="150184" y="3501785"/>
                  <a:pt x="144872" y="3515475"/>
                </a:cubicBezTo>
                <a:cubicBezTo>
                  <a:pt x="144872" y="3515475"/>
                  <a:pt x="139562" y="3529161"/>
                  <a:pt x="139562" y="3529161"/>
                </a:cubicBezTo>
                <a:cubicBezTo>
                  <a:pt x="139562" y="3529161"/>
                  <a:pt x="130060" y="3533354"/>
                  <a:pt x="135371" y="3519663"/>
                </a:cubicBezTo>
                <a:cubicBezTo>
                  <a:pt x="135371" y="3519663"/>
                  <a:pt x="131180" y="3510168"/>
                  <a:pt x="131180" y="3510168"/>
                </a:cubicBezTo>
                <a:cubicBezTo>
                  <a:pt x="123629" y="3570230"/>
                  <a:pt x="73595" y="3739805"/>
                  <a:pt x="85049" y="3791483"/>
                </a:cubicBezTo>
                <a:cubicBezTo>
                  <a:pt x="110482" y="3746220"/>
                  <a:pt x="126413" y="3705153"/>
                  <a:pt x="153794" y="3715758"/>
                </a:cubicBezTo>
                <a:cubicBezTo>
                  <a:pt x="149813" y="3726026"/>
                  <a:pt x="144571" y="3762377"/>
                  <a:pt x="156463" y="3768831"/>
                </a:cubicBezTo>
                <a:lnTo>
                  <a:pt x="166171" y="3765864"/>
                </a:lnTo>
                <a:lnTo>
                  <a:pt x="197119" y="3566031"/>
                </a:lnTo>
                <a:lnTo>
                  <a:pt x="236113" y="3380820"/>
                </a:lnTo>
                <a:lnTo>
                  <a:pt x="224242" y="3412373"/>
                </a:lnTo>
                <a:cubicBezTo>
                  <a:pt x="208309" y="3453441"/>
                  <a:pt x="216980" y="3370194"/>
                  <a:pt x="203290" y="3364890"/>
                </a:cubicBezTo>
                <a:cubicBezTo>
                  <a:pt x="203290" y="3364890"/>
                  <a:pt x="192667" y="3392270"/>
                  <a:pt x="178976" y="3386964"/>
                </a:cubicBezTo>
                <a:cubicBezTo>
                  <a:pt x="173632" y="3389322"/>
                  <a:pt x="171029" y="3365342"/>
                  <a:pt x="166543" y="3359468"/>
                </a:cubicBezTo>
                <a:close/>
                <a:moveTo>
                  <a:pt x="675232" y="2205345"/>
                </a:moveTo>
                <a:cubicBezTo>
                  <a:pt x="646334" y="2226359"/>
                  <a:pt x="622691" y="2250000"/>
                  <a:pt x="598391" y="2271671"/>
                </a:cubicBezTo>
                <a:lnTo>
                  <a:pt x="595514" y="2273613"/>
                </a:lnTo>
                <a:lnTo>
                  <a:pt x="593956" y="2282829"/>
                </a:lnTo>
                <a:cubicBezTo>
                  <a:pt x="587123" y="2306837"/>
                  <a:pt x="579290" y="2332385"/>
                  <a:pt x="575621" y="2365005"/>
                </a:cubicBezTo>
                <a:cubicBezTo>
                  <a:pt x="538019" y="2412810"/>
                  <a:pt x="530204" y="2460243"/>
                  <a:pt x="513883" y="2537843"/>
                </a:cubicBezTo>
                <a:lnTo>
                  <a:pt x="507934" y="2563505"/>
                </a:lnTo>
                <a:lnTo>
                  <a:pt x="533374" y="2578352"/>
                </a:lnTo>
                <a:cubicBezTo>
                  <a:pt x="554392" y="2594111"/>
                  <a:pt x="570152" y="2583605"/>
                  <a:pt x="580660" y="2562593"/>
                </a:cubicBezTo>
                <a:cubicBezTo>
                  <a:pt x="622693" y="2452268"/>
                  <a:pt x="680485" y="2341938"/>
                  <a:pt x="675232" y="2205345"/>
                </a:cubicBezTo>
                <a:close/>
                <a:moveTo>
                  <a:pt x="523040" y="2200926"/>
                </a:moveTo>
                <a:lnTo>
                  <a:pt x="513322" y="2228223"/>
                </a:lnTo>
                <a:cubicBezTo>
                  <a:pt x="500569" y="2263632"/>
                  <a:pt x="484639" y="2304701"/>
                  <a:pt x="461300" y="2354711"/>
                </a:cubicBezTo>
                <a:cubicBezTo>
                  <a:pt x="461300" y="2354711"/>
                  <a:pt x="447608" y="2349407"/>
                  <a:pt x="442297" y="2363097"/>
                </a:cubicBezTo>
                <a:cubicBezTo>
                  <a:pt x="424126" y="2450534"/>
                  <a:pt x="425249" y="2427350"/>
                  <a:pt x="412385" y="2501100"/>
                </a:cubicBezTo>
                <a:cubicBezTo>
                  <a:pt x="401762" y="2528478"/>
                  <a:pt x="391144" y="2555858"/>
                  <a:pt x="375211" y="2596926"/>
                </a:cubicBezTo>
                <a:cubicBezTo>
                  <a:pt x="362063" y="2772915"/>
                  <a:pt x="284644" y="2931885"/>
                  <a:pt x="251371" y="3139446"/>
                </a:cubicBezTo>
                <a:cubicBezTo>
                  <a:pt x="241871" y="3143637"/>
                  <a:pt x="235441" y="3180515"/>
                  <a:pt x="224819" y="3207893"/>
                </a:cubicBezTo>
                <a:cubicBezTo>
                  <a:pt x="238511" y="3213197"/>
                  <a:pt x="217268" y="3267957"/>
                  <a:pt x="226771" y="3263763"/>
                </a:cubicBezTo>
                <a:cubicBezTo>
                  <a:pt x="241862" y="3240084"/>
                  <a:pt x="249883" y="3200378"/>
                  <a:pt x="264502" y="3186482"/>
                </a:cubicBezTo>
                <a:lnTo>
                  <a:pt x="277628" y="3183644"/>
                </a:lnTo>
                <a:lnTo>
                  <a:pt x="294317" y="3104372"/>
                </a:lnTo>
                <a:cubicBezTo>
                  <a:pt x="329782" y="2951360"/>
                  <a:pt x="367873" y="2799006"/>
                  <a:pt x="407276" y="2646653"/>
                </a:cubicBezTo>
                <a:cubicBezTo>
                  <a:pt x="419101" y="2599368"/>
                  <a:pt x="433879" y="2549130"/>
                  <a:pt x="478208" y="2553563"/>
                </a:cubicBezTo>
                <a:lnTo>
                  <a:pt x="495008" y="2558340"/>
                </a:lnTo>
                <a:lnTo>
                  <a:pt x="519655" y="2451215"/>
                </a:lnTo>
                <a:cubicBezTo>
                  <a:pt x="501502" y="2465693"/>
                  <a:pt x="500848" y="2412767"/>
                  <a:pt x="490688" y="2414930"/>
                </a:cubicBezTo>
                <a:lnTo>
                  <a:pt x="521407" y="2296610"/>
                </a:lnTo>
                <a:lnTo>
                  <a:pt x="522992" y="2284277"/>
                </a:lnTo>
                <a:lnTo>
                  <a:pt x="518692" y="2290899"/>
                </a:lnTo>
                <a:cubicBezTo>
                  <a:pt x="517693" y="2292438"/>
                  <a:pt x="517693" y="2292438"/>
                  <a:pt x="517693" y="2292438"/>
                </a:cubicBezTo>
                <a:cubicBezTo>
                  <a:pt x="509698" y="2304755"/>
                  <a:pt x="509698" y="2304755"/>
                  <a:pt x="509698" y="2304755"/>
                </a:cubicBezTo>
                <a:cubicBezTo>
                  <a:pt x="507535" y="2294601"/>
                  <a:pt x="505373" y="2284451"/>
                  <a:pt x="503212" y="2274299"/>
                </a:cubicBezTo>
                <a:cubicBezTo>
                  <a:pt x="511207" y="2261982"/>
                  <a:pt x="511207" y="2261982"/>
                  <a:pt x="511207" y="2261982"/>
                </a:cubicBezTo>
                <a:cubicBezTo>
                  <a:pt x="511207" y="2261982"/>
                  <a:pt x="511207" y="2261982"/>
                  <a:pt x="521365" y="2259818"/>
                </a:cubicBezTo>
                <a:cubicBezTo>
                  <a:pt x="517202" y="2252744"/>
                  <a:pt x="516173" y="2241687"/>
                  <a:pt x="517589" y="2227290"/>
                </a:cubicBezTo>
                <a:close/>
                <a:moveTo>
                  <a:pt x="609370" y="1937486"/>
                </a:moveTo>
                <a:lnTo>
                  <a:pt x="606925" y="1938728"/>
                </a:lnTo>
                <a:lnTo>
                  <a:pt x="600083" y="1963008"/>
                </a:lnTo>
                <a:close/>
                <a:moveTo>
                  <a:pt x="2354597" y="1627446"/>
                </a:moveTo>
                <a:cubicBezTo>
                  <a:pt x="2354598" y="1633772"/>
                  <a:pt x="2354598" y="1636937"/>
                  <a:pt x="2353016" y="1638516"/>
                </a:cubicBezTo>
                <a:lnTo>
                  <a:pt x="2347962" y="1639239"/>
                </a:lnTo>
                <a:close/>
                <a:moveTo>
                  <a:pt x="2453333" y="1504730"/>
                </a:moveTo>
                <a:lnTo>
                  <a:pt x="2443172" y="1513565"/>
                </a:lnTo>
                <a:lnTo>
                  <a:pt x="2433042" y="1543170"/>
                </a:lnTo>
                <a:close/>
                <a:moveTo>
                  <a:pt x="2455824" y="966746"/>
                </a:moveTo>
                <a:lnTo>
                  <a:pt x="2455824" y="969464"/>
                </a:lnTo>
                <a:lnTo>
                  <a:pt x="2443172" y="982118"/>
                </a:lnTo>
                <a:close/>
                <a:moveTo>
                  <a:pt x="1481994" y="366944"/>
                </a:moveTo>
                <a:cubicBezTo>
                  <a:pt x="1479083" y="365739"/>
                  <a:pt x="1474638" y="366686"/>
                  <a:pt x="1467562" y="370847"/>
                </a:cubicBezTo>
                <a:cubicBezTo>
                  <a:pt x="1429750" y="442577"/>
                  <a:pt x="1407925" y="489677"/>
                  <a:pt x="1367948" y="551256"/>
                </a:cubicBezTo>
                <a:cubicBezTo>
                  <a:pt x="1335968" y="600519"/>
                  <a:pt x="1306151" y="659933"/>
                  <a:pt x="1240025" y="748308"/>
                </a:cubicBezTo>
                <a:cubicBezTo>
                  <a:pt x="1240025" y="748308"/>
                  <a:pt x="1227707" y="740318"/>
                  <a:pt x="1219709" y="752634"/>
                </a:cubicBezTo>
                <a:cubicBezTo>
                  <a:pt x="1184059" y="834516"/>
                  <a:pt x="1189894" y="812051"/>
                  <a:pt x="1162235" y="881616"/>
                </a:cubicBezTo>
                <a:cubicBezTo>
                  <a:pt x="1146244" y="906249"/>
                  <a:pt x="1130255" y="930879"/>
                  <a:pt x="1106269" y="967827"/>
                </a:cubicBezTo>
                <a:cubicBezTo>
                  <a:pt x="1081856" y="1052624"/>
                  <a:pt x="1042583" y="1129971"/>
                  <a:pt x="1000045" y="1210668"/>
                </a:cubicBezTo>
                <a:lnTo>
                  <a:pt x="959045" y="1289678"/>
                </a:lnTo>
                <a:lnTo>
                  <a:pt x="939901" y="1370676"/>
                </a:lnTo>
                <a:cubicBezTo>
                  <a:pt x="926111" y="1442258"/>
                  <a:pt x="919541" y="1509242"/>
                  <a:pt x="927422" y="1538138"/>
                </a:cubicBezTo>
                <a:cubicBezTo>
                  <a:pt x="1058777" y="1285962"/>
                  <a:pt x="1190123" y="1033787"/>
                  <a:pt x="1289950" y="765854"/>
                </a:cubicBezTo>
                <a:cubicBezTo>
                  <a:pt x="1316218" y="694929"/>
                  <a:pt x="1347743" y="626631"/>
                  <a:pt x="1382551" y="560306"/>
                </a:cubicBezTo>
                <a:lnTo>
                  <a:pt x="1487975" y="378446"/>
                </a:lnTo>
                <a:lnTo>
                  <a:pt x="1487231" y="375944"/>
                </a:lnTo>
                <a:cubicBezTo>
                  <a:pt x="1486283" y="371502"/>
                  <a:pt x="1484906" y="368148"/>
                  <a:pt x="1481994" y="366944"/>
                </a:cubicBezTo>
                <a:close/>
                <a:moveTo>
                  <a:pt x="2896330" y="0"/>
                </a:moveTo>
                <a:lnTo>
                  <a:pt x="3314054" y="0"/>
                </a:lnTo>
                <a:lnTo>
                  <a:pt x="3271984" y="44175"/>
                </a:lnTo>
                <a:cubicBezTo>
                  <a:pt x="3243512" y="77390"/>
                  <a:pt x="3221369" y="109025"/>
                  <a:pt x="3215042" y="134331"/>
                </a:cubicBezTo>
                <a:cubicBezTo>
                  <a:pt x="3189730" y="134331"/>
                  <a:pt x="3215042" y="71066"/>
                  <a:pt x="3164426" y="159642"/>
                </a:cubicBezTo>
                <a:lnTo>
                  <a:pt x="3164426" y="146985"/>
                </a:lnTo>
                <a:lnTo>
                  <a:pt x="3151772" y="146985"/>
                </a:lnTo>
                <a:cubicBezTo>
                  <a:pt x="3151772" y="159641"/>
                  <a:pt x="3139120" y="159641"/>
                  <a:pt x="3139120" y="159641"/>
                </a:cubicBezTo>
                <a:cubicBezTo>
                  <a:pt x="3113812" y="159641"/>
                  <a:pt x="3113812" y="197601"/>
                  <a:pt x="3088506" y="222906"/>
                </a:cubicBezTo>
                <a:lnTo>
                  <a:pt x="3088506" y="210252"/>
                </a:lnTo>
                <a:lnTo>
                  <a:pt x="3075852" y="210252"/>
                </a:lnTo>
                <a:cubicBezTo>
                  <a:pt x="3075852" y="210252"/>
                  <a:pt x="3075851" y="222906"/>
                  <a:pt x="3063198" y="222906"/>
                </a:cubicBezTo>
                <a:lnTo>
                  <a:pt x="3063197" y="235560"/>
                </a:lnTo>
                <a:cubicBezTo>
                  <a:pt x="3037892" y="260870"/>
                  <a:pt x="3050540" y="273522"/>
                  <a:pt x="3037892" y="286175"/>
                </a:cubicBezTo>
                <a:lnTo>
                  <a:pt x="3025236" y="298829"/>
                </a:lnTo>
                <a:lnTo>
                  <a:pt x="3012582" y="298827"/>
                </a:lnTo>
                <a:lnTo>
                  <a:pt x="2999930" y="311481"/>
                </a:lnTo>
                <a:lnTo>
                  <a:pt x="3012582" y="311481"/>
                </a:lnTo>
                <a:lnTo>
                  <a:pt x="3025236" y="311481"/>
                </a:lnTo>
                <a:cubicBezTo>
                  <a:pt x="2987278" y="362096"/>
                  <a:pt x="2974622" y="387402"/>
                  <a:pt x="2936663" y="400056"/>
                </a:cubicBezTo>
                <a:lnTo>
                  <a:pt x="2936662" y="387402"/>
                </a:lnTo>
                <a:lnTo>
                  <a:pt x="2949317" y="374747"/>
                </a:lnTo>
                <a:lnTo>
                  <a:pt x="2936662" y="374750"/>
                </a:lnTo>
                <a:lnTo>
                  <a:pt x="2949318" y="362094"/>
                </a:lnTo>
                <a:lnTo>
                  <a:pt x="2961968" y="362093"/>
                </a:lnTo>
                <a:cubicBezTo>
                  <a:pt x="2961966" y="357876"/>
                  <a:pt x="2961968" y="353658"/>
                  <a:pt x="2961965" y="349442"/>
                </a:cubicBezTo>
                <a:cubicBezTo>
                  <a:pt x="2961968" y="345224"/>
                  <a:pt x="2961968" y="341007"/>
                  <a:pt x="2961968" y="336788"/>
                </a:cubicBezTo>
                <a:lnTo>
                  <a:pt x="2949317" y="349442"/>
                </a:lnTo>
                <a:cubicBezTo>
                  <a:pt x="2974619" y="311484"/>
                  <a:pt x="3025236" y="273521"/>
                  <a:pt x="2961965" y="298827"/>
                </a:cubicBezTo>
                <a:lnTo>
                  <a:pt x="2974624" y="286175"/>
                </a:lnTo>
                <a:lnTo>
                  <a:pt x="2987278" y="286176"/>
                </a:lnTo>
                <a:cubicBezTo>
                  <a:pt x="2999930" y="273521"/>
                  <a:pt x="2999928" y="260870"/>
                  <a:pt x="2999928" y="260870"/>
                </a:cubicBezTo>
                <a:cubicBezTo>
                  <a:pt x="2999928" y="248213"/>
                  <a:pt x="2987276" y="248213"/>
                  <a:pt x="2974622" y="260867"/>
                </a:cubicBezTo>
                <a:lnTo>
                  <a:pt x="2961970" y="273521"/>
                </a:lnTo>
                <a:lnTo>
                  <a:pt x="2949317" y="286175"/>
                </a:lnTo>
                <a:cubicBezTo>
                  <a:pt x="2936662" y="298827"/>
                  <a:pt x="2924009" y="311484"/>
                  <a:pt x="2924008" y="324135"/>
                </a:cubicBezTo>
                <a:cubicBezTo>
                  <a:pt x="2924008" y="324135"/>
                  <a:pt x="2936663" y="324135"/>
                  <a:pt x="2949317" y="311481"/>
                </a:cubicBezTo>
                <a:lnTo>
                  <a:pt x="2961965" y="298827"/>
                </a:lnTo>
                <a:lnTo>
                  <a:pt x="2936662" y="349442"/>
                </a:lnTo>
                <a:lnTo>
                  <a:pt x="2924008" y="362096"/>
                </a:lnTo>
                <a:cubicBezTo>
                  <a:pt x="2911355" y="362093"/>
                  <a:pt x="2911355" y="362093"/>
                  <a:pt x="2898702" y="374747"/>
                </a:cubicBezTo>
                <a:cubicBezTo>
                  <a:pt x="2898702" y="374747"/>
                  <a:pt x="2898702" y="387402"/>
                  <a:pt x="2911350" y="374747"/>
                </a:cubicBezTo>
                <a:cubicBezTo>
                  <a:pt x="2911352" y="378965"/>
                  <a:pt x="2911352" y="383184"/>
                  <a:pt x="2911354" y="387402"/>
                </a:cubicBezTo>
                <a:cubicBezTo>
                  <a:pt x="2886047" y="400056"/>
                  <a:pt x="2886047" y="412713"/>
                  <a:pt x="2911354" y="400059"/>
                </a:cubicBezTo>
                <a:lnTo>
                  <a:pt x="2886048" y="425363"/>
                </a:lnTo>
                <a:cubicBezTo>
                  <a:pt x="2898704" y="438017"/>
                  <a:pt x="2898704" y="438017"/>
                  <a:pt x="2911350" y="425363"/>
                </a:cubicBezTo>
                <a:cubicBezTo>
                  <a:pt x="2911350" y="425363"/>
                  <a:pt x="2911350" y="412710"/>
                  <a:pt x="2924008" y="412712"/>
                </a:cubicBezTo>
                <a:cubicBezTo>
                  <a:pt x="2898704" y="438017"/>
                  <a:pt x="2911354" y="450671"/>
                  <a:pt x="2873394" y="501282"/>
                </a:cubicBezTo>
                <a:cubicBezTo>
                  <a:pt x="2873393" y="488631"/>
                  <a:pt x="2898702" y="463323"/>
                  <a:pt x="2886047" y="450672"/>
                </a:cubicBezTo>
                <a:cubicBezTo>
                  <a:pt x="2873394" y="501282"/>
                  <a:pt x="2873394" y="475979"/>
                  <a:pt x="2848088" y="488633"/>
                </a:cubicBezTo>
                <a:lnTo>
                  <a:pt x="2848086" y="475980"/>
                </a:lnTo>
                <a:cubicBezTo>
                  <a:pt x="2860742" y="463323"/>
                  <a:pt x="2860742" y="450671"/>
                  <a:pt x="2860742" y="450671"/>
                </a:cubicBezTo>
                <a:cubicBezTo>
                  <a:pt x="2848088" y="450672"/>
                  <a:pt x="2835430" y="463322"/>
                  <a:pt x="2822778" y="475977"/>
                </a:cubicBezTo>
                <a:cubicBezTo>
                  <a:pt x="2822777" y="488633"/>
                  <a:pt x="2822777" y="488633"/>
                  <a:pt x="2810128" y="488631"/>
                </a:cubicBezTo>
                <a:cubicBezTo>
                  <a:pt x="2797472" y="488631"/>
                  <a:pt x="2784820" y="513938"/>
                  <a:pt x="2759512" y="539243"/>
                </a:cubicBezTo>
                <a:cubicBezTo>
                  <a:pt x="2772164" y="551898"/>
                  <a:pt x="2784820" y="513938"/>
                  <a:pt x="2797472" y="513938"/>
                </a:cubicBezTo>
                <a:lnTo>
                  <a:pt x="2784818" y="526592"/>
                </a:lnTo>
                <a:cubicBezTo>
                  <a:pt x="2772164" y="539243"/>
                  <a:pt x="2772164" y="551898"/>
                  <a:pt x="2772164" y="551898"/>
                </a:cubicBezTo>
                <a:cubicBezTo>
                  <a:pt x="2772162" y="564552"/>
                  <a:pt x="2784820" y="551898"/>
                  <a:pt x="2797474" y="539243"/>
                </a:cubicBezTo>
                <a:lnTo>
                  <a:pt x="2810128" y="539243"/>
                </a:lnTo>
                <a:cubicBezTo>
                  <a:pt x="2772164" y="577206"/>
                  <a:pt x="2734204" y="627818"/>
                  <a:pt x="2772166" y="602513"/>
                </a:cubicBezTo>
                <a:cubicBezTo>
                  <a:pt x="2734200" y="653127"/>
                  <a:pt x="2759512" y="589857"/>
                  <a:pt x="2721554" y="627818"/>
                </a:cubicBezTo>
                <a:cubicBezTo>
                  <a:pt x="2683589" y="665778"/>
                  <a:pt x="2683589" y="703739"/>
                  <a:pt x="2658284" y="703743"/>
                </a:cubicBezTo>
                <a:lnTo>
                  <a:pt x="2658284" y="741699"/>
                </a:lnTo>
                <a:cubicBezTo>
                  <a:pt x="2645626" y="741699"/>
                  <a:pt x="2632979" y="754355"/>
                  <a:pt x="2595016" y="779661"/>
                </a:cubicBezTo>
                <a:cubicBezTo>
                  <a:pt x="2538072" y="855582"/>
                  <a:pt x="2523836" y="881681"/>
                  <a:pt x="2488250" y="927351"/>
                </a:cubicBezTo>
                <a:lnTo>
                  <a:pt x="2455824" y="966746"/>
                </a:lnTo>
                <a:cubicBezTo>
                  <a:pt x="2455823" y="963432"/>
                  <a:pt x="2455823" y="960122"/>
                  <a:pt x="2455822" y="956810"/>
                </a:cubicBezTo>
                <a:cubicBezTo>
                  <a:pt x="2443172" y="956810"/>
                  <a:pt x="2443172" y="956810"/>
                  <a:pt x="2430518" y="969464"/>
                </a:cubicBezTo>
                <a:cubicBezTo>
                  <a:pt x="2430518" y="982118"/>
                  <a:pt x="2430518" y="982118"/>
                  <a:pt x="2417862" y="994773"/>
                </a:cubicBezTo>
                <a:cubicBezTo>
                  <a:pt x="2392554" y="1007424"/>
                  <a:pt x="2354597" y="1070693"/>
                  <a:pt x="2316635" y="1133960"/>
                </a:cubicBezTo>
                <a:lnTo>
                  <a:pt x="2316635" y="1121304"/>
                </a:lnTo>
                <a:lnTo>
                  <a:pt x="2303984" y="1121304"/>
                </a:lnTo>
                <a:lnTo>
                  <a:pt x="2303984" y="1133960"/>
                </a:lnTo>
                <a:lnTo>
                  <a:pt x="2291328" y="1146614"/>
                </a:lnTo>
                <a:cubicBezTo>
                  <a:pt x="2291326" y="1159269"/>
                  <a:pt x="2278676" y="1171917"/>
                  <a:pt x="2291330" y="1171919"/>
                </a:cubicBezTo>
                <a:cubicBezTo>
                  <a:pt x="2278672" y="1184574"/>
                  <a:pt x="2266022" y="1184576"/>
                  <a:pt x="2266020" y="1171919"/>
                </a:cubicBezTo>
                <a:cubicBezTo>
                  <a:pt x="2253368" y="1184576"/>
                  <a:pt x="2253368" y="1197225"/>
                  <a:pt x="2253370" y="1209881"/>
                </a:cubicBezTo>
                <a:lnTo>
                  <a:pt x="2253368" y="1197225"/>
                </a:lnTo>
                <a:lnTo>
                  <a:pt x="2240712" y="1197225"/>
                </a:lnTo>
                <a:cubicBezTo>
                  <a:pt x="2228060" y="1209879"/>
                  <a:pt x="2228060" y="1222535"/>
                  <a:pt x="2228060" y="1222535"/>
                </a:cubicBezTo>
                <a:lnTo>
                  <a:pt x="2228062" y="1235190"/>
                </a:lnTo>
                <a:cubicBezTo>
                  <a:pt x="2215408" y="1235189"/>
                  <a:pt x="2202754" y="1260494"/>
                  <a:pt x="2190100" y="1285800"/>
                </a:cubicBezTo>
                <a:lnTo>
                  <a:pt x="2177446" y="1298454"/>
                </a:lnTo>
                <a:cubicBezTo>
                  <a:pt x="2177447" y="1311110"/>
                  <a:pt x="2164793" y="1311110"/>
                  <a:pt x="2164790" y="1323761"/>
                </a:cubicBezTo>
                <a:lnTo>
                  <a:pt x="2177447" y="1311110"/>
                </a:lnTo>
                <a:lnTo>
                  <a:pt x="2190096" y="1311111"/>
                </a:lnTo>
                <a:cubicBezTo>
                  <a:pt x="2202754" y="1311110"/>
                  <a:pt x="2152136" y="1349069"/>
                  <a:pt x="2164793" y="1374375"/>
                </a:cubicBezTo>
                <a:cubicBezTo>
                  <a:pt x="2152139" y="1387029"/>
                  <a:pt x="2152139" y="1387029"/>
                  <a:pt x="2152140" y="1399685"/>
                </a:cubicBezTo>
                <a:lnTo>
                  <a:pt x="2139485" y="1399683"/>
                </a:lnTo>
                <a:lnTo>
                  <a:pt x="2139485" y="1412336"/>
                </a:lnTo>
                <a:cubicBezTo>
                  <a:pt x="2139484" y="1424993"/>
                  <a:pt x="2126834" y="1424993"/>
                  <a:pt x="2126834" y="1424993"/>
                </a:cubicBezTo>
                <a:lnTo>
                  <a:pt x="2126832" y="1437641"/>
                </a:lnTo>
                <a:cubicBezTo>
                  <a:pt x="2101524" y="1475604"/>
                  <a:pt x="2088870" y="1488257"/>
                  <a:pt x="2076220" y="1475606"/>
                </a:cubicBezTo>
                <a:lnTo>
                  <a:pt x="2076220" y="1513566"/>
                </a:lnTo>
                <a:cubicBezTo>
                  <a:pt x="2063566" y="1526216"/>
                  <a:pt x="2063564" y="1538871"/>
                  <a:pt x="2063564" y="1538871"/>
                </a:cubicBezTo>
                <a:lnTo>
                  <a:pt x="2076215" y="1538868"/>
                </a:lnTo>
                <a:cubicBezTo>
                  <a:pt x="2076216" y="1534650"/>
                  <a:pt x="2076216" y="1530434"/>
                  <a:pt x="2076218" y="1526216"/>
                </a:cubicBezTo>
                <a:cubicBezTo>
                  <a:pt x="2076215" y="1538868"/>
                  <a:pt x="2076215" y="1538868"/>
                  <a:pt x="2088868" y="1551525"/>
                </a:cubicBezTo>
                <a:cubicBezTo>
                  <a:pt x="1949682" y="1779284"/>
                  <a:pt x="1810493" y="2045012"/>
                  <a:pt x="1734570" y="2285429"/>
                </a:cubicBezTo>
                <a:cubicBezTo>
                  <a:pt x="1696612" y="2298080"/>
                  <a:pt x="1696612" y="2336040"/>
                  <a:pt x="1683956" y="2386655"/>
                </a:cubicBezTo>
                <a:cubicBezTo>
                  <a:pt x="1671304" y="2411966"/>
                  <a:pt x="1645996" y="2424618"/>
                  <a:pt x="1645996" y="2449923"/>
                </a:cubicBezTo>
                <a:cubicBezTo>
                  <a:pt x="1620690" y="2487884"/>
                  <a:pt x="1633343" y="2500539"/>
                  <a:pt x="1620689" y="2551154"/>
                </a:cubicBezTo>
                <a:cubicBezTo>
                  <a:pt x="1595384" y="2639726"/>
                  <a:pt x="1506806" y="2829530"/>
                  <a:pt x="1506806" y="2905451"/>
                </a:cubicBezTo>
                <a:lnTo>
                  <a:pt x="1494152" y="2918102"/>
                </a:lnTo>
                <a:cubicBezTo>
                  <a:pt x="1494152" y="2922320"/>
                  <a:pt x="1494155" y="2926538"/>
                  <a:pt x="1494154" y="2930757"/>
                </a:cubicBezTo>
                <a:lnTo>
                  <a:pt x="1506806" y="2930756"/>
                </a:lnTo>
                <a:lnTo>
                  <a:pt x="1506806" y="2943410"/>
                </a:lnTo>
                <a:cubicBezTo>
                  <a:pt x="1494155" y="2968719"/>
                  <a:pt x="1481500" y="2968716"/>
                  <a:pt x="1494152" y="2943410"/>
                </a:cubicBezTo>
                <a:cubicBezTo>
                  <a:pt x="1468846" y="2956065"/>
                  <a:pt x="1456192" y="3019331"/>
                  <a:pt x="1456192" y="3057288"/>
                </a:cubicBezTo>
                <a:cubicBezTo>
                  <a:pt x="1456193" y="3044640"/>
                  <a:pt x="1456193" y="3044640"/>
                  <a:pt x="1443541" y="3057291"/>
                </a:cubicBezTo>
                <a:cubicBezTo>
                  <a:pt x="1443536" y="3069942"/>
                  <a:pt x="1443536" y="3069942"/>
                  <a:pt x="1443536" y="3082601"/>
                </a:cubicBezTo>
                <a:cubicBezTo>
                  <a:pt x="1430885" y="3158522"/>
                  <a:pt x="1430888" y="3133214"/>
                  <a:pt x="1405579" y="3209135"/>
                </a:cubicBezTo>
                <a:lnTo>
                  <a:pt x="1392929" y="3221789"/>
                </a:lnTo>
                <a:lnTo>
                  <a:pt x="1380271" y="3272402"/>
                </a:lnTo>
                <a:lnTo>
                  <a:pt x="1380272" y="3285053"/>
                </a:lnTo>
                <a:lnTo>
                  <a:pt x="1380271" y="3297705"/>
                </a:lnTo>
                <a:lnTo>
                  <a:pt x="1380271" y="3310362"/>
                </a:lnTo>
                <a:cubicBezTo>
                  <a:pt x="1380272" y="3323013"/>
                  <a:pt x="1367617" y="3323018"/>
                  <a:pt x="1367617" y="3348326"/>
                </a:cubicBezTo>
                <a:cubicBezTo>
                  <a:pt x="1380274" y="3348326"/>
                  <a:pt x="1380272" y="3323013"/>
                  <a:pt x="1392925" y="3335669"/>
                </a:cubicBezTo>
                <a:cubicBezTo>
                  <a:pt x="1392925" y="3348320"/>
                  <a:pt x="1392925" y="3348320"/>
                  <a:pt x="1392928" y="3360977"/>
                </a:cubicBezTo>
                <a:lnTo>
                  <a:pt x="1380272" y="3360974"/>
                </a:lnTo>
                <a:lnTo>
                  <a:pt x="1380271" y="3373631"/>
                </a:lnTo>
                <a:lnTo>
                  <a:pt x="1380271" y="3386286"/>
                </a:lnTo>
                <a:lnTo>
                  <a:pt x="1380271" y="3411591"/>
                </a:lnTo>
                <a:cubicBezTo>
                  <a:pt x="1354961" y="3449549"/>
                  <a:pt x="1354961" y="3500165"/>
                  <a:pt x="1329658" y="3512819"/>
                </a:cubicBezTo>
                <a:cubicBezTo>
                  <a:pt x="1329656" y="3525473"/>
                  <a:pt x="1329656" y="3538127"/>
                  <a:pt x="1342310" y="3512817"/>
                </a:cubicBezTo>
                <a:cubicBezTo>
                  <a:pt x="1342310" y="3512817"/>
                  <a:pt x="1342310" y="3550779"/>
                  <a:pt x="1329658" y="3550775"/>
                </a:cubicBezTo>
                <a:cubicBezTo>
                  <a:pt x="1317004" y="3601392"/>
                  <a:pt x="1342310" y="3525473"/>
                  <a:pt x="1354964" y="3550778"/>
                </a:cubicBezTo>
                <a:cubicBezTo>
                  <a:pt x="1354961" y="3538127"/>
                  <a:pt x="1342310" y="3487512"/>
                  <a:pt x="1367618" y="3500165"/>
                </a:cubicBezTo>
                <a:lnTo>
                  <a:pt x="1367618" y="3512819"/>
                </a:lnTo>
                <a:lnTo>
                  <a:pt x="1380271" y="3512817"/>
                </a:lnTo>
                <a:lnTo>
                  <a:pt x="1380271" y="3500166"/>
                </a:lnTo>
                <a:lnTo>
                  <a:pt x="1380271" y="3487512"/>
                </a:lnTo>
                <a:cubicBezTo>
                  <a:pt x="1392926" y="3525473"/>
                  <a:pt x="1405579" y="3386286"/>
                  <a:pt x="1418236" y="3348324"/>
                </a:cubicBezTo>
                <a:lnTo>
                  <a:pt x="1430885" y="3335669"/>
                </a:lnTo>
                <a:lnTo>
                  <a:pt x="1430887" y="3323013"/>
                </a:lnTo>
                <a:lnTo>
                  <a:pt x="1418234" y="3323015"/>
                </a:lnTo>
                <a:cubicBezTo>
                  <a:pt x="1456193" y="3209135"/>
                  <a:pt x="1506806" y="3044640"/>
                  <a:pt x="1544766" y="2918102"/>
                </a:cubicBezTo>
                <a:lnTo>
                  <a:pt x="1544766" y="2880141"/>
                </a:lnTo>
                <a:cubicBezTo>
                  <a:pt x="1557422" y="2842184"/>
                  <a:pt x="1582727" y="2791569"/>
                  <a:pt x="1595382" y="2740952"/>
                </a:cubicBezTo>
                <a:lnTo>
                  <a:pt x="1582726" y="2753607"/>
                </a:lnTo>
                <a:cubicBezTo>
                  <a:pt x="1595381" y="2728298"/>
                  <a:pt x="1620689" y="2690340"/>
                  <a:pt x="1633342" y="2652380"/>
                </a:cubicBezTo>
                <a:cubicBezTo>
                  <a:pt x="1683958" y="2538498"/>
                  <a:pt x="1734570" y="2386658"/>
                  <a:pt x="1785186" y="2285430"/>
                </a:cubicBezTo>
                <a:cubicBezTo>
                  <a:pt x="1823146" y="2196854"/>
                  <a:pt x="1848454" y="2082972"/>
                  <a:pt x="1886414" y="2007050"/>
                </a:cubicBezTo>
                <a:cubicBezTo>
                  <a:pt x="1911718" y="1981743"/>
                  <a:pt x="1924376" y="1969092"/>
                  <a:pt x="1937028" y="1943783"/>
                </a:cubicBezTo>
                <a:cubicBezTo>
                  <a:pt x="1962334" y="1905822"/>
                  <a:pt x="1962336" y="1867862"/>
                  <a:pt x="1987643" y="1829903"/>
                </a:cubicBezTo>
                <a:cubicBezTo>
                  <a:pt x="2000292" y="1804598"/>
                  <a:pt x="2000294" y="1817246"/>
                  <a:pt x="2012950" y="1804596"/>
                </a:cubicBezTo>
                <a:cubicBezTo>
                  <a:pt x="2050910" y="1753983"/>
                  <a:pt x="2088870" y="1589486"/>
                  <a:pt x="2139486" y="1576833"/>
                </a:cubicBezTo>
                <a:lnTo>
                  <a:pt x="2139485" y="1551525"/>
                </a:lnTo>
                <a:cubicBezTo>
                  <a:pt x="2202754" y="1475604"/>
                  <a:pt x="2228062" y="1412336"/>
                  <a:pt x="2266022" y="1349070"/>
                </a:cubicBezTo>
                <a:cubicBezTo>
                  <a:pt x="2291328" y="1298457"/>
                  <a:pt x="2316635" y="1247843"/>
                  <a:pt x="2367250" y="1197225"/>
                </a:cubicBezTo>
                <a:cubicBezTo>
                  <a:pt x="2354597" y="1197225"/>
                  <a:pt x="2392558" y="1159265"/>
                  <a:pt x="2430518" y="1108653"/>
                </a:cubicBezTo>
                <a:cubicBezTo>
                  <a:pt x="2468477" y="1058039"/>
                  <a:pt x="2519093" y="994770"/>
                  <a:pt x="2519094" y="969464"/>
                </a:cubicBezTo>
                <a:cubicBezTo>
                  <a:pt x="2531747" y="956810"/>
                  <a:pt x="2544401" y="956810"/>
                  <a:pt x="2531748" y="982118"/>
                </a:cubicBezTo>
                <a:cubicBezTo>
                  <a:pt x="2544401" y="982118"/>
                  <a:pt x="2557055" y="931503"/>
                  <a:pt x="2544401" y="944157"/>
                </a:cubicBezTo>
                <a:cubicBezTo>
                  <a:pt x="2595014" y="880889"/>
                  <a:pt x="2658282" y="792314"/>
                  <a:pt x="2721552" y="716393"/>
                </a:cubicBezTo>
                <a:cubicBezTo>
                  <a:pt x="2784818" y="627818"/>
                  <a:pt x="2860744" y="551898"/>
                  <a:pt x="2898701" y="501282"/>
                </a:cubicBezTo>
                <a:cubicBezTo>
                  <a:pt x="2911355" y="475977"/>
                  <a:pt x="2936662" y="463322"/>
                  <a:pt x="2924008" y="488633"/>
                </a:cubicBezTo>
                <a:cubicBezTo>
                  <a:pt x="2949317" y="501285"/>
                  <a:pt x="2949318" y="450671"/>
                  <a:pt x="2936662" y="450671"/>
                </a:cubicBezTo>
                <a:cubicBezTo>
                  <a:pt x="3012582" y="387402"/>
                  <a:pt x="3088506" y="311481"/>
                  <a:pt x="3177078" y="210252"/>
                </a:cubicBezTo>
                <a:lnTo>
                  <a:pt x="3189732" y="210252"/>
                </a:lnTo>
                <a:lnTo>
                  <a:pt x="3202388" y="197600"/>
                </a:lnTo>
                <a:cubicBezTo>
                  <a:pt x="3240348" y="134331"/>
                  <a:pt x="3265658" y="172292"/>
                  <a:pt x="3278308" y="121680"/>
                </a:cubicBezTo>
                <a:lnTo>
                  <a:pt x="3290962" y="134334"/>
                </a:lnTo>
                <a:cubicBezTo>
                  <a:pt x="3290962" y="134334"/>
                  <a:pt x="3303614" y="134331"/>
                  <a:pt x="3303617" y="121682"/>
                </a:cubicBezTo>
                <a:cubicBezTo>
                  <a:pt x="3316268" y="109025"/>
                  <a:pt x="3316268" y="109025"/>
                  <a:pt x="3316272" y="96371"/>
                </a:cubicBezTo>
                <a:cubicBezTo>
                  <a:pt x="3341574" y="96371"/>
                  <a:pt x="3354233" y="96371"/>
                  <a:pt x="3379536" y="58410"/>
                </a:cubicBezTo>
                <a:cubicBezTo>
                  <a:pt x="3366882" y="58410"/>
                  <a:pt x="3341574" y="96371"/>
                  <a:pt x="3341576" y="71066"/>
                </a:cubicBezTo>
                <a:lnTo>
                  <a:pt x="3354233" y="58410"/>
                </a:lnTo>
                <a:lnTo>
                  <a:pt x="3341576" y="58410"/>
                </a:lnTo>
                <a:cubicBezTo>
                  <a:pt x="3354230" y="42594"/>
                  <a:pt x="3365302" y="30732"/>
                  <a:pt x="3374990" y="21242"/>
                </a:cubicBezTo>
                <a:lnTo>
                  <a:pt x="3398246" y="0"/>
                </a:lnTo>
                <a:lnTo>
                  <a:pt x="3467874" y="0"/>
                </a:lnTo>
                <a:lnTo>
                  <a:pt x="3444386" y="25196"/>
                </a:lnTo>
                <a:cubicBezTo>
                  <a:pt x="3417497" y="55248"/>
                  <a:pt x="3392190" y="83718"/>
                  <a:pt x="3366882" y="109025"/>
                </a:cubicBezTo>
                <a:cubicBezTo>
                  <a:pt x="3253002" y="222906"/>
                  <a:pt x="3088505" y="374747"/>
                  <a:pt x="2987278" y="513935"/>
                </a:cubicBezTo>
                <a:cubicBezTo>
                  <a:pt x="2961968" y="526593"/>
                  <a:pt x="2961968" y="564552"/>
                  <a:pt x="2961968" y="564552"/>
                </a:cubicBezTo>
                <a:cubicBezTo>
                  <a:pt x="2936662" y="589857"/>
                  <a:pt x="2924008" y="577206"/>
                  <a:pt x="2911354" y="589857"/>
                </a:cubicBezTo>
                <a:cubicBezTo>
                  <a:pt x="2848088" y="640473"/>
                  <a:pt x="2822778" y="729050"/>
                  <a:pt x="2784818" y="767007"/>
                </a:cubicBezTo>
                <a:cubicBezTo>
                  <a:pt x="2772164" y="779661"/>
                  <a:pt x="2759512" y="779661"/>
                  <a:pt x="2759512" y="779661"/>
                </a:cubicBezTo>
                <a:cubicBezTo>
                  <a:pt x="2721554" y="817623"/>
                  <a:pt x="2670936" y="880889"/>
                  <a:pt x="2696243" y="893543"/>
                </a:cubicBezTo>
                <a:cubicBezTo>
                  <a:pt x="2670936" y="931505"/>
                  <a:pt x="2658284" y="918849"/>
                  <a:pt x="2632974" y="956810"/>
                </a:cubicBezTo>
                <a:cubicBezTo>
                  <a:pt x="2569709" y="1058039"/>
                  <a:pt x="2443174" y="1209879"/>
                  <a:pt x="2392558" y="1323761"/>
                </a:cubicBezTo>
                <a:cubicBezTo>
                  <a:pt x="2341943" y="1374375"/>
                  <a:pt x="2291328" y="1450299"/>
                  <a:pt x="2253366" y="1538871"/>
                </a:cubicBezTo>
                <a:cubicBezTo>
                  <a:pt x="2215408" y="1614791"/>
                  <a:pt x="2240714" y="1576832"/>
                  <a:pt x="2190100" y="1640100"/>
                </a:cubicBezTo>
                <a:cubicBezTo>
                  <a:pt x="2139485" y="1728675"/>
                  <a:pt x="2101524" y="1842554"/>
                  <a:pt x="2038253" y="1956437"/>
                </a:cubicBezTo>
                <a:cubicBezTo>
                  <a:pt x="2038256" y="1981745"/>
                  <a:pt x="2012950" y="1994399"/>
                  <a:pt x="2000296" y="2019705"/>
                </a:cubicBezTo>
                <a:cubicBezTo>
                  <a:pt x="1911720" y="2171547"/>
                  <a:pt x="1861108" y="2348691"/>
                  <a:pt x="1810492" y="2462576"/>
                </a:cubicBezTo>
                <a:cubicBezTo>
                  <a:pt x="1747226" y="2601765"/>
                  <a:pt x="1696610" y="2766260"/>
                  <a:pt x="1633343" y="2930756"/>
                </a:cubicBezTo>
                <a:cubicBezTo>
                  <a:pt x="1608035" y="2994026"/>
                  <a:pt x="1570074" y="3057291"/>
                  <a:pt x="1570074" y="3133212"/>
                </a:cubicBezTo>
                <a:lnTo>
                  <a:pt x="1557420" y="3145868"/>
                </a:lnTo>
                <a:lnTo>
                  <a:pt x="1557422" y="3171176"/>
                </a:lnTo>
                <a:cubicBezTo>
                  <a:pt x="1532116" y="3183827"/>
                  <a:pt x="1519462" y="3272402"/>
                  <a:pt x="1494154" y="3323016"/>
                </a:cubicBezTo>
                <a:cubicBezTo>
                  <a:pt x="1506809" y="3323016"/>
                  <a:pt x="1506806" y="3285057"/>
                  <a:pt x="1519463" y="3297708"/>
                </a:cubicBezTo>
                <a:cubicBezTo>
                  <a:pt x="1519460" y="3247095"/>
                  <a:pt x="1557424" y="3247095"/>
                  <a:pt x="1544768" y="3209136"/>
                </a:cubicBezTo>
                <a:cubicBezTo>
                  <a:pt x="1557420" y="3209135"/>
                  <a:pt x="1557422" y="3234441"/>
                  <a:pt x="1570074" y="3196481"/>
                </a:cubicBezTo>
                <a:cubicBezTo>
                  <a:pt x="1570074" y="3209135"/>
                  <a:pt x="1570074" y="3209135"/>
                  <a:pt x="1582726" y="3196481"/>
                </a:cubicBezTo>
                <a:lnTo>
                  <a:pt x="1582727" y="3183827"/>
                </a:lnTo>
                <a:lnTo>
                  <a:pt x="1582726" y="3171176"/>
                </a:lnTo>
                <a:lnTo>
                  <a:pt x="1582726" y="3158520"/>
                </a:lnTo>
                <a:cubicBezTo>
                  <a:pt x="1595382" y="3133212"/>
                  <a:pt x="1608035" y="3044642"/>
                  <a:pt x="1633342" y="3019331"/>
                </a:cubicBezTo>
                <a:cubicBezTo>
                  <a:pt x="1671305" y="2918102"/>
                  <a:pt x="1696612" y="2804219"/>
                  <a:pt x="1734570" y="2766260"/>
                </a:cubicBezTo>
                <a:cubicBezTo>
                  <a:pt x="1747224" y="2715648"/>
                  <a:pt x="1785185" y="2652377"/>
                  <a:pt x="1823146" y="2576459"/>
                </a:cubicBezTo>
                <a:lnTo>
                  <a:pt x="1835800" y="2576456"/>
                </a:lnTo>
                <a:lnTo>
                  <a:pt x="1835800" y="2551151"/>
                </a:lnTo>
                <a:cubicBezTo>
                  <a:pt x="1835798" y="2546934"/>
                  <a:pt x="1835798" y="2542716"/>
                  <a:pt x="1835796" y="2538498"/>
                </a:cubicBezTo>
                <a:cubicBezTo>
                  <a:pt x="1861106" y="2487885"/>
                  <a:pt x="1873760" y="2424618"/>
                  <a:pt x="1899068" y="2361350"/>
                </a:cubicBezTo>
                <a:cubicBezTo>
                  <a:pt x="1899068" y="2361350"/>
                  <a:pt x="1911722" y="2348691"/>
                  <a:pt x="1911720" y="2336043"/>
                </a:cubicBezTo>
                <a:cubicBezTo>
                  <a:pt x="1924374" y="2336042"/>
                  <a:pt x="1937030" y="2323389"/>
                  <a:pt x="1937026" y="2336043"/>
                </a:cubicBezTo>
                <a:cubicBezTo>
                  <a:pt x="1937030" y="2323389"/>
                  <a:pt x="1937028" y="2310734"/>
                  <a:pt x="1937028" y="2298083"/>
                </a:cubicBezTo>
                <a:cubicBezTo>
                  <a:pt x="1949682" y="2285426"/>
                  <a:pt x="1962335" y="2272770"/>
                  <a:pt x="1962336" y="2260122"/>
                </a:cubicBezTo>
                <a:cubicBezTo>
                  <a:pt x="2025604" y="2146238"/>
                  <a:pt x="2076220" y="2019704"/>
                  <a:pt x="2126832" y="1905822"/>
                </a:cubicBezTo>
                <a:lnTo>
                  <a:pt x="2126832" y="1893168"/>
                </a:lnTo>
                <a:lnTo>
                  <a:pt x="2139485" y="1880514"/>
                </a:lnTo>
                <a:cubicBezTo>
                  <a:pt x="2164793" y="1855208"/>
                  <a:pt x="2190100" y="1791941"/>
                  <a:pt x="2202754" y="1791941"/>
                </a:cubicBezTo>
                <a:lnTo>
                  <a:pt x="2202755" y="1753982"/>
                </a:lnTo>
                <a:lnTo>
                  <a:pt x="2215408" y="1741328"/>
                </a:lnTo>
                <a:cubicBezTo>
                  <a:pt x="2240714" y="1728675"/>
                  <a:pt x="2253368" y="1690712"/>
                  <a:pt x="2278674" y="1652753"/>
                </a:cubicBezTo>
                <a:lnTo>
                  <a:pt x="2291330" y="1640102"/>
                </a:lnTo>
                <a:cubicBezTo>
                  <a:pt x="2303984" y="1627446"/>
                  <a:pt x="2303982" y="1614791"/>
                  <a:pt x="2303982" y="1602140"/>
                </a:cubicBezTo>
                <a:cubicBezTo>
                  <a:pt x="2329289" y="1564178"/>
                  <a:pt x="2316632" y="1564179"/>
                  <a:pt x="2354598" y="1526214"/>
                </a:cubicBezTo>
                <a:lnTo>
                  <a:pt x="2367250" y="1513565"/>
                </a:lnTo>
                <a:lnTo>
                  <a:pt x="2367251" y="1500911"/>
                </a:lnTo>
                <a:cubicBezTo>
                  <a:pt x="2455824" y="1361721"/>
                  <a:pt x="2531747" y="1235189"/>
                  <a:pt x="2620324" y="1095999"/>
                </a:cubicBezTo>
                <a:lnTo>
                  <a:pt x="2632978" y="1083344"/>
                </a:lnTo>
                <a:lnTo>
                  <a:pt x="2645628" y="1070693"/>
                </a:lnTo>
                <a:cubicBezTo>
                  <a:pt x="2645627" y="1066475"/>
                  <a:pt x="2645627" y="1062257"/>
                  <a:pt x="2645626" y="1058039"/>
                </a:cubicBezTo>
                <a:lnTo>
                  <a:pt x="2658282" y="1045385"/>
                </a:lnTo>
                <a:lnTo>
                  <a:pt x="2670936" y="1045385"/>
                </a:lnTo>
                <a:cubicBezTo>
                  <a:pt x="2658284" y="1058040"/>
                  <a:pt x="2658284" y="1058040"/>
                  <a:pt x="2658280" y="1070693"/>
                </a:cubicBezTo>
                <a:cubicBezTo>
                  <a:pt x="2658280" y="1070693"/>
                  <a:pt x="2658281" y="1083344"/>
                  <a:pt x="2670938" y="1070693"/>
                </a:cubicBezTo>
                <a:lnTo>
                  <a:pt x="2683589" y="1070693"/>
                </a:lnTo>
                <a:cubicBezTo>
                  <a:pt x="2683586" y="1058039"/>
                  <a:pt x="2696244" y="1058040"/>
                  <a:pt x="2696244" y="1058040"/>
                </a:cubicBezTo>
                <a:cubicBezTo>
                  <a:pt x="2658284" y="1095999"/>
                  <a:pt x="2658284" y="1095999"/>
                  <a:pt x="2632978" y="1159265"/>
                </a:cubicBezTo>
                <a:cubicBezTo>
                  <a:pt x="2632978" y="1108656"/>
                  <a:pt x="2595014" y="1171919"/>
                  <a:pt x="2557054" y="1235189"/>
                </a:cubicBezTo>
                <a:cubicBezTo>
                  <a:pt x="2569706" y="1235192"/>
                  <a:pt x="2582362" y="1222536"/>
                  <a:pt x="2595012" y="1222535"/>
                </a:cubicBezTo>
                <a:cubicBezTo>
                  <a:pt x="2582362" y="1247843"/>
                  <a:pt x="2569708" y="1285800"/>
                  <a:pt x="2531747" y="1323761"/>
                </a:cubicBezTo>
                <a:lnTo>
                  <a:pt x="2531747" y="1311110"/>
                </a:lnTo>
                <a:lnTo>
                  <a:pt x="2531748" y="1298457"/>
                </a:lnTo>
                <a:lnTo>
                  <a:pt x="2519093" y="1311110"/>
                </a:lnTo>
                <a:cubicBezTo>
                  <a:pt x="2519090" y="1323761"/>
                  <a:pt x="2506440" y="1336415"/>
                  <a:pt x="2506440" y="1336415"/>
                </a:cubicBezTo>
                <a:cubicBezTo>
                  <a:pt x="2493790" y="1336415"/>
                  <a:pt x="2481130" y="1361721"/>
                  <a:pt x="2468480" y="1374375"/>
                </a:cubicBezTo>
                <a:cubicBezTo>
                  <a:pt x="2468476" y="1387029"/>
                  <a:pt x="2455824" y="1387029"/>
                  <a:pt x="2455824" y="1387029"/>
                </a:cubicBezTo>
                <a:lnTo>
                  <a:pt x="2455826" y="1399683"/>
                </a:lnTo>
                <a:lnTo>
                  <a:pt x="2468480" y="1399685"/>
                </a:lnTo>
                <a:lnTo>
                  <a:pt x="2417864" y="1450296"/>
                </a:lnTo>
                <a:cubicBezTo>
                  <a:pt x="2430520" y="1450296"/>
                  <a:pt x="2443172" y="1437641"/>
                  <a:pt x="2455824" y="1450296"/>
                </a:cubicBezTo>
                <a:cubicBezTo>
                  <a:pt x="2417864" y="1500911"/>
                  <a:pt x="2430520" y="1475606"/>
                  <a:pt x="2417861" y="1513565"/>
                </a:cubicBezTo>
                <a:cubicBezTo>
                  <a:pt x="2405212" y="1538868"/>
                  <a:pt x="2405210" y="1513565"/>
                  <a:pt x="2379904" y="1551524"/>
                </a:cubicBezTo>
                <a:cubicBezTo>
                  <a:pt x="2392558" y="1551525"/>
                  <a:pt x="2392558" y="1538871"/>
                  <a:pt x="2405212" y="1538868"/>
                </a:cubicBezTo>
                <a:cubicBezTo>
                  <a:pt x="2392558" y="1564181"/>
                  <a:pt x="2379904" y="1576832"/>
                  <a:pt x="2379904" y="1564179"/>
                </a:cubicBezTo>
                <a:cubicBezTo>
                  <a:pt x="2367246" y="1589486"/>
                  <a:pt x="2367246" y="1589486"/>
                  <a:pt x="2367250" y="1602137"/>
                </a:cubicBezTo>
                <a:lnTo>
                  <a:pt x="2354598" y="1614791"/>
                </a:lnTo>
                <a:lnTo>
                  <a:pt x="2341944" y="1627446"/>
                </a:lnTo>
                <a:lnTo>
                  <a:pt x="2341943" y="1640100"/>
                </a:lnTo>
                <a:lnTo>
                  <a:pt x="2347962" y="1639239"/>
                </a:lnTo>
                <a:lnTo>
                  <a:pt x="2340360" y="1652750"/>
                </a:lnTo>
                <a:cubicBezTo>
                  <a:pt x="2335613" y="1659078"/>
                  <a:pt x="2329289" y="1665405"/>
                  <a:pt x="2316635" y="1678061"/>
                </a:cubicBezTo>
                <a:lnTo>
                  <a:pt x="2316636" y="1690712"/>
                </a:lnTo>
                <a:lnTo>
                  <a:pt x="2316635" y="1703367"/>
                </a:lnTo>
                <a:cubicBezTo>
                  <a:pt x="2303982" y="1716018"/>
                  <a:pt x="2291328" y="1741328"/>
                  <a:pt x="2278674" y="1779284"/>
                </a:cubicBezTo>
                <a:cubicBezTo>
                  <a:pt x="2266024" y="1804596"/>
                  <a:pt x="2240714" y="1791941"/>
                  <a:pt x="2240716" y="1829903"/>
                </a:cubicBezTo>
                <a:lnTo>
                  <a:pt x="2228057" y="1829903"/>
                </a:lnTo>
                <a:cubicBezTo>
                  <a:pt x="2228060" y="1817244"/>
                  <a:pt x="2228057" y="1829903"/>
                  <a:pt x="2215409" y="1829900"/>
                </a:cubicBezTo>
                <a:lnTo>
                  <a:pt x="2215409" y="1855205"/>
                </a:lnTo>
                <a:lnTo>
                  <a:pt x="2215408" y="1867862"/>
                </a:lnTo>
                <a:cubicBezTo>
                  <a:pt x="2202754" y="1880516"/>
                  <a:pt x="2202754" y="1893173"/>
                  <a:pt x="2215409" y="1893168"/>
                </a:cubicBezTo>
                <a:cubicBezTo>
                  <a:pt x="2190101" y="1943783"/>
                  <a:pt x="2152139" y="1956437"/>
                  <a:pt x="2152139" y="1994397"/>
                </a:cubicBezTo>
                <a:cubicBezTo>
                  <a:pt x="2152139" y="1994397"/>
                  <a:pt x="2139485" y="2007051"/>
                  <a:pt x="2139485" y="2019704"/>
                </a:cubicBezTo>
                <a:lnTo>
                  <a:pt x="2139486" y="2032355"/>
                </a:lnTo>
                <a:lnTo>
                  <a:pt x="2139485" y="2045012"/>
                </a:lnTo>
                <a:cubicBezTo>
                  <a:pt x="2126832" y="2070317"/>
                  <a:pt x="2114180" y="2082972"/>
                  <a:pt x="2101526" y="2095623"/>
                </a:cubicBezTo>
                <a:cubicBezTo>
                  <a:pt x="2120505" y="2105114"/>
                  <a:pt x="2089662" y="2121723"/>
                  <a:pt x="2083730" y="2134771"/>
                </a:cubicBezTo>
                <a:lnTo>
                  <a:pt x="2088130" y="2144585"/>
                </a:lnTo>
                <a:lnTo>
                  <a:pt x="2087437" y="2146015"/>
                </a:lnTo>
                <a:cubicBezTo>
                  <a:pt x="2086893" y="2147621"/>
                  <a:pt x="2087289" y="2147819"/>
                  <a:pt x="2088870" y="2146236"/>
                </a:cubicBezTo>
                <a:lnTo>
                  <a:pt x="2088130" y="2144585"/>
                </a:lnTo>
                <a:lnTo>
                  <a:pt x="2091639" y="2137342"/>
                </a:lnTo>
                <a:cubicBezTo>
                  <a:pt x="2104689" y="2113026"/>
                  <a:pt x="2142649" y="2051340"/>
                  <a:pt x="2152139" y="2032358"/>
                </a:cubicBezTo>
                <a:cubicBezTo>
                  <a:pt x="2164790" y="2032358"/>
                  <a:pt x="2164793" y="2019704"/>
                  <a:pt x="2164793" y="2019704"/>
                </a:cubicBezTo>
                <a:lnTo>
                  <a:pt x="2177447" y="2007050"/>
                </a:lnTo>
                <a:cubicBezTo>
                  <a:pt x="2177447" y="1994397"/>
                  <a:pt x="2177447" y="1994397"/>
                  <a:pt x="2164794" y="1994397"/>
                </a:cubicBezTo>
                <a:cubicBezTo>
                  <a:pt x="2164793" y="1981743"/>
                  <a:pt x="2177446" y="1981743"/>
                  <a:pt x="2177447" y="1969089"/>
                </a:cubicBezTo>
                <a:cubicBezTo>
                  <a:pt x="2190101" y="1943783"/>
                  <a:pt x="2190100" y="1956437"/>
                  <a:pt x="2202754" y="1956437"/>
                </a:cubicBezTo>
                <a:cubicBezTo>
                  <a:pt x="2215408" y="1931130"/>
                  <a:pt x="2202754" y="1918476"/>
                  <a:pt x="2228057" y="1880516"/>
                </a:cubicBezTo>
                <a:cubicBezTo>
                  <a:pt x="2228058" y="1876299"/>
                  <a:pt x="2228058" y="1872080"/>
                  <a:pt x="2228060" y="1867862"/>
                </a:cubicBezTo>
                <a:lnTo>
                  <a:pt x="2240714" y="1867862"/>
                </a:lnTo>
                <a:cubicBezTo>
                  <a:pt x="2240714" y="1867862"/>
                  <a:pt x="2253365" y="1867862"/>
                  <a:pt x="2253370" y="1855208"/>
                </a:cubicBezTo>
                <a:lnTo>
                  <a:pt x="2253370" y="1842557"/>
                </a:lnTo>
                <a:lnTo>
                  <a:pt x="2240712" y="1842554"/>
                </a:lnTo>
                <a:cubicBezTo>
                  <a:pt x="2278674" y="1804596"/>
                  <a:pt x="2291328" y="1766636"/>
                  <a:pt x="2329289" y="1703364"/>
                </a:cubicBezTo>
                <a:lnTo>
                  <a:pt x="2329290" y="1716023"/>
                </a:lnTo>
                <a:lnTo>
                  <a:pt x="2341943" y="1703366"/>
                </a:lnTo>
                <a:lnTo>
                  <a:pt x="2341943" y="1690709"/>
                </a:lnTo>
                <a:cubicBezTo>
                  <a:pt x="2354597" y="1665407"/>
                  <a:pt x="2341944" y="1665407"/>
                  <a:pt x="2367250" y="1627446"/>
                </a:cubicBezTo>
                <a:lnTo>
                  <a:pt x="2379904" y="1627443"/>
                </a:lnTo>
                <a:lnTo>
                  <a:pt x="2379904" y="1614791"/>
                </a:lnTo>
                <a:cubicBezTo>
                  <a:pt x="2379902" y="1610574"/>
                  <a:pt x="2379902" y="1606356"/>
                  <a:pt x="2379900" y="1602140"/>
                </a:cubicBezTo>
                <a:cubicBezTo>
                  <a:pt x="2408372" y="1573670"/>
                  <a:pt x="2436844" y="1509612"/>
                  <a:pt x="2465318" y="1468683"/>
                </a:cubicBezTo>
                <a:lnTo>
                  <a:pt x="2481902" y="1450599"/>
                </a:lnTo>
                <a:lnTo>
                  <a:pt x="2579830" y="1265063"/>
                </a:lnTo>
                <a:cubicBezTo>
                  <a:pt x="2717198" y="1022537"/>
                  <a:pt x="2870026" y="786258"/>
                  <a:pt x="3038504" y="556154"/>
                </a:cubicBezTo>
                <a:cubicBezTo>
                  <a:pt x="3120582" y="445845"/>
                  <a:pt x="3206686" y="339281"/>
                  <a:pt x="3295808" y="235523"/>
                </a:cubicBezTo>
                <a:lnTo>
                  <a:pt x="3509334" y="0"/>
                </a:lnTo>
                <a:lnTo>
                  <a:pt x="9854218" y="0"/>
                </a:lnTo>
                <a:lnTo>
                  <a:pt x="9854218" y="10287000"/>
                </a:lnTo>
                <a:lnTo>
                  <a:pt x="4569194" y="10287000"/>
                </a:lnTo>
                <a:lnTo>
                  <a:pt x="4512034" y="10239735"/>
                </a:lnTo>
                <a:cubicBezTo>
                  <a:pt x="4483562" y="10219173"/>
                  <a:pt x="4455092" y="10200194"/>
                  <a:pt x="4429784" y="10181214"/>
                </a:cubicBezTo>
                <a:cubicBezTo>
                  <a:pt x="4429784" y="10168562"/>
                  <a:pt x="4417133" y="10168558"/>
                  <a:pt x="4404479" y="10143254"/>
                </a:cubicBezTo>
                <a:lnTo>
                  <a:pt x="4404479" y="10130601"/>
                </a:lnTo>
                <a:cubicBezTo>
                  <a:pt x="4391824" y="10117947"/>
                  <a:pt x="4391824" y="10105293"/>
                  <a:pt x="4366518" y="10092639"/>
                </a:cubicBezTo>
                <a:cubicBezTo>
                  <a:pt x="4366518" y="10092639"/>
                  <a:pt x="4366520" y="10079986"/>
                  <a:pt x="4353864" y="10079984"/>
                </a:cubicBezTo>
                <a:lnTo>
                  <a:pt x="4341210" y="10079986"/>
                </a:lnTo>
                <a:cubicBezTo>
                  <a:pt x="4341206" y="10092639"/>
                  <a:pt x="4353864" y="10092639"/>
                  <a:pt x="4366518" y="10105293"/>
                </a:cubicBezTo>
                <a:lnTo>
                  <a:pt x="4379172" y="10130601"/>
                </a:lnTo>
                <a:cubicBezTo>
                  <a:pt x="4379171" y="10134819"/>
                  <a:pt x="4379171" y="10139036"/>
                  <a:pt x="4379170" y="10143254"/>
                </a:cubicBezTo>
                <a:lnTo>
                  <a:pt x="4366518" y="10143254"/>
                </a:lnTo>
                <a:lnTo>
                  <a:pt x="4366518" y="10130601"/>
                </a:lnTo>
                <a:lnTo>
                  <a:pt x="4353864" y="10130602"/>
                </a:lnTo>
                <a:lnTo>
                  <a:pt x="4341210" y="10117947"/>
                </a:lnTo>
                <a:cubicBezTo>
                  <a:pt x="4341209" y="10105293"/>
                  <a:pt x="4328555" y="10105293"/>
                  <a:pt x="4328555" y="10105293"/>
                </a:cubicBezTo>
                <a:lnTo>
                  <a:pt x="4328555" y="10092639"/>
                </a:lnTo>
                <a:cubicBezTo>
                  <a:pt x="4328555" y="10092639"/>
                  <a:pt x="4328555" y="10079986"/>
                  <a:pt x="4315904" y="10079986"/>
                </a:cubicBezTo>
                <a:lnTo>
                  <a:pt x="4303250" y="10079985"/>
                </a:lnTo>
                <a:lnTo>
                  <a:pt x="4303250" y="10092639"/>
                </a:lnTo>
                <a:cubicBezTo>
                  <a:pt x="4315904" y="10092639"/>
                  <a:pt x="4315901" y="10105293"/>
                  <a:pt x="4315901" y="10105293"/>
                </a:cubicBezTo>
                <a:lnTo>
                  <a:pt x="4303250" y="10117946"/>
                </a:lnTo>
                <a:lnTo>
                  <a:pt x="4252632" y="10067332"/>
                </a:lnTo>
                <a:cubicBezTo>
                  <a:pt x="4252636" y="10079986"/>
                  <a:pt x="4265290" y="10092639"/>
                  <a:pt x="4252636" y="10092639"/>
                </a:cubicBezTo>
                <a:cubicBezTo>
                  <a:pt x="4252636" y="10092639"/>
                  <a:pt x="4239980" y="10079986"/>
                  <a:pt x="4227329" y="10079986"/>
                </a:cubicBezTo>
                <a:lnTo>
                  <a:pt x="4189368" y="10042026"/>
                </a:lnTo>
                <a:cubicBezTo>
                  <a:pt x="4176714" y="10029372"/>
                  <a:pt x="4151405" y="10016718"/>
                  <a:pt x="4138756" y="10004066"/>
                </a:cubicBezTo>
                <a:cubicBezTo>
                  <a:pt x="4151405" y="10004066"/>
                  <a:pt x="4164062" y="9991413"/>
                  <a:pt x="4189368" y="10016718"/>
                </a:cubicBezTo>
                <a:cubicBezTo>
                  <a:pt x="4176716" y="9978759"/>
                  <a:pt x="4164062" y="9991413"/>
                  <a:pt x="4126100" y="9940797"/>
                </a:cubicBezTo>
                <a:lnTo>
                  <a:pt x="4113446" y="9928143"/>
                </a:lnTo>
                <a:cubicBezTo>
                  <a:pt x="4126100" y="9940797"/>
                  <a:pt x="4138754" y="9928143"/>
                  <a:pt x="4138754" y="9928143"/>
                </a:cubicBezTo>
                <a:cubicBezTo>
                  <a:pt x="4138751" y="9915490"/>
                  <a:pt x="4126100" y="9915490"/>
                  <a:pt x="4126100" y="9902836"/>
                </a:cubicBezTo>
                <a:lnTo>
                  <a:pt x="4113446" y="9890182"/>
                </a:lnTo>
                <a:lnTo>
                  <a:pt x="4100792" y="9877532"/>
                </a:lnTo>
                <a:cubicBezTo>
                  <a:pt x="4088141" y="9890180"/>
                  <a:pt x="4100790" y="9890182"/>
                  <a:pt x="4100790" y="9890182"/>
                </a:cubicBezTo>
                <a:lnTo>
                  <a:pt x="4113444" y="9902836"/>
                </a:lnTo>
                <a:lnTo>
                  <a:pt x="4113446" y="9915490"/>
                </a:lnTo>
                <a:lnTo>
                  <a:pt x="4062832" y="9877532"/>
                </a:lnTo>
                <a:cubicBezTo>
                  <a:pt x="4075486" y="9902834"/>
                  <a:pt x="4050180" y="9877532"/>
                  <a:pt x="4062832" y="9902836"/>
                </a:cubicBezTo>
                <a:cubicBezTo>
                  <a:pt x="4037526" y="9890182"/>
                  <a:pt x="4024871" y="9877530"/>
                  <a:pt x="4012217" y="9877532"/>
                </a:cubicBezTo>
                <a:lnTo>
                  <a:pt x="4012217" y="9890182"/>
                </a:lnTo>
                <a:cubicBezTo>
                  <a:pt x="4012217" y="9877532"/>
                  <a:pt x="3999564" y="9864876"/>
                  <a:pt x="3999564" y="9864876"/>
                </a:cubicBezTo>
                <a:lnTo>
                  <a:pt x="3986910" y="9852222"/>
                </a:lnTo>
                <a:lnTo>
                  <a:pt x="3974254" y="9839571"/>
                </a:lnTo>
                <a:cubicBezTo>
                  <a:pt x="3974255" y="9843788"/>
                  <a:pt x="3974256" y="9848006"/>
                  <a:pt x="3974256" y="9852222"/>
                </a:cubicBezTo>
                <a:cubicBezTo>
                  <a:pt x="3961601" y="9852219"/>
                  <a:pt x="3948950" y="9839571"/>
                  <a:pt x="3936298" y="9826916"/>
                </a:cubicBezTo>
                <a:lnTo>
                  <a:pt x="3936296" y="9814262"/>
                </a:lnTo>
                <a:lnTo>
                  <a:pt x="3936298" y="9801610"/>
                </a:lnTo>
                <a:lnTo>
                  <a:pt x="3923640" y="9801610"/>
                </a:lnTo>
                <a:lnTo>
                  <a:pt x="3910988" y="9801610"/>
                </a:lnTo>
                <a:lnTo>
                  <a:pt x="3898332" y="9788956"/>
                </a:lnTo>
                <a:cubicBezTo>
                  <a:pt x="3898334" y="9784738"/>
                  <a:pt x="3898336" y="9780520"/>
                  <a:pt x="3898336" y="9776301"/>
                </a:cubicBezTo>
                <a:lnTo>
                  <a:pt x="3898336" y="9750996"/>
                </a:lnTo>
                <a:lnTo>
                  <a:pt x="3885682" y="9750996"/>
                </a:lnTo>
                <a:lnTo>
                  <a:pt x="3885680" y="9763644"/>
                </a:lnTo>
                <a:lnTo>
                  <a:pt x="3885682" y="9776301"/>
                </a:lnTo>
                <a:lnTo>
                  <a:pt x="3847722" y="9738340"/>
                </a:lnTo>
                <a:cubicBezTo>
                  <a:pt x="3835066" y="9738340"/>
                  <a:pt x="3847722" y="9750998"/>
                  <a:pt x="3847722" y="9763647"/>
                </a:cubicBezTo>
                <a:cubicBezTo>
                  <a:pt x="3847722" y="9750998"/>
                  <a:pt x="3835064" y="9750996"/>
                  <a:pt x="3835066" y="9738340"/>
                </a:cubicBezTo>
                <a:lnTo>
                  <a:pt x="3835067" y="9725686"/>
                </a:lnTo>
                <a:cubicBezTo>
                  <a:pt x="3809762" y="9687726"/>
                  <a:pt x="3784452" y="9662421"/>
                  <a:pt x="3759146" y="9649764"/>
                </a:cubicBezTo>
                <a:lnTo>
                  <a:pt x="3759146" y="9662421"/>
                </a:lnTo>
                <a:lnTo>
                  <a:pt x="3746490" y="9637114"/>
                </a:lnTo>
                <a:cubicBezTo>
                  <a:pt x="3746492" y="9624458"/>
                  <a:pt x="3746492" y="9624458"/>
                  <a:pt x="3733836" y="9624460"/>
                </a:cubicBezTo>
                <a:lnTo>
                  <a:pt x="3733836" y="9636734"/>
                </a:lnTo>
                <a:lnTo>
                  <a:pt x="3640518" y="9540630"/>
                </a:lnTo>
                <a:cubicBezTo>
                  <a:pt x="3607301" y="9510579"/>
                  <a:pt x="3575669" y="9485271"/>
                  <a:pt x="3544034" y="9459962"/>
                </a:cubicBezTo>
                <a:cubicBezTo>
                  <a:pt x="3480766" y="9409350"/>
                  <a:pt x="3417497" y="9346084"/>
                  <a:pt x="3379536" y="9270158"/>
                </a:cubicBezTo>
                <a:cubicBezTo>
                  <a:pt x="3328919" y="9219549"/>
                  <a:pt x="3253002" y="9181588"/>
                  <a:pt x="3240347" y="9118320"/>
                </a:cubicBezTo>
                <a:cubicBezTo>
                  <a:pt x="3215042" y="9093014"/>
                  <a:pt x="3227696" y="9118320"/>
                  <a:pt x="3227696" y="9118320"/>
                </a:cubicBezTo>
                <a:cubicBezTo>
                  <a:pt x="3202388" y="9055053"/>
                  <a:pt x="3126467" y="8991784"/>
                  <a:pt x="3075851" y="8903210"/>
                </a:cubicBezTo>
                <a:cubicBezTo>
                  <a:pt x="3063198" y="8903210"/>
                  <a:pt x="3075852" y="8915864"/>
                  <a:pt x="3063197" y="8915864"/>
                </a:cubicBezTo>
                <a:cubicBezTo>
                  <a:pt x="2999926" y="8839942"/>
                  <a:pt x="3088506" y="8890558"/>
                  <a:pt x="3025236" y="8827288"/>
                </a:cubicBezTo>
                <a:cubicBezTo>
                  <a:pt x="3012584" y="8827288"/>
                  <a:pt x="3037889" y="8852592"/>
                  <a:pt x="3025238" y="8865246"/>
                </a:cubicBezTo>
                <a:cubicBezTo>
                  <a:pt x="2987276" y="8801984"/>
                  <a:pt x="2898704" y="8726062"/>
                  <a:pt x="2924008" y="8688099"/>
                </a:cubicBezTo>
                <a:cubicBezTo>
                  <a:pt x="2911354" y="8675448"/>
                  <a:pt x="2886047" y="8662794"/>
                  <a:pt x="2873393" y="8650138"/>
                </a:cubicBezTo>
                <a:lnTo>
                  <a:pt x="2873393" y="8637488"/>
                </a:lnTo>
                <a:cubicBezTo>
                  <a:pt x="2873392" y="8633270"/>
                  <a:pt x="2873393" y="8629052"/>
                  <a:pt x="2873392" y="8624834"/>
                </a:cubicBezTo>
                <a:lnTo>
                  <a:pt x="2860744" y="8624834"/>
                </a:lnTo>
                <a:cubicBezTo>
                  <a:pt x="2721550" y="8422374"/>
                  <a:pt x="2607670" y="8245227"/>
                  <a:pt x="2506439" y="8042772"/>
                </a:cubicBezTo>
                <a:lnTo>
                  <a:pt x="2503470" y="8056143"/>
                </a:lnTo>
                <a:lnTo>
                  <a:pt x="2422608" y="7928891"/>
                </a:lnTo>
                <a:cubicBezTo>
                  <a:pt x="2395720" y="7875114"/>
                  <a:pt x="2373578" y="7821335"/>
                  <a:pt x="2354598" y="7777047"/>
                </a:cubicBezTo>
                <a:lnTo>
                  <a:pt x="2316635" y="7701123"/>
                </a:lnTo>
                <a:cubicBezTo>
                  <a:pt x="2303982" y="7688474"/>
                  <a:pt x="2278672" y="7650515"/>
                  <a:pt x="2266022" y="7637859"/>
                </a:cubicBezTo>
                <a:lnTo>
                  <a:pt x="2266022" y="7625202"/>
                </a:lnTo>
                <a:cubicBezTo>
                  <a:pt x="2240714" y="7536630"/>
                  <a:pt x="2215409" y="7498670"/>
                  <a:pt x="2164794" y="7397444"/>
                </a:cubicBezTo>
                <a:lnTo>
                  <a:pt x="2164793" y="7384790"/>
                </a:lnTo>
                <a:cubicBezTo>
                  <a:pt x="2152139" y="7359483"/>
                  <a:pt x="2139482" y="7334177"/>
                  <a:pt x="2126832" y="7334175"/>
                </a:cubicBezTo>
                <a:lnTo>
                  <a:pt x="2114180" y="7346829"/>
                </a:lnTo>
                <a:cubicBezTo>
                  <a:pt x="2114178" y="7359480"/>
                  <a:pt x="2126832" y="7372134"/>
                  <a:pt x="2126832" y="7372134"/>
                </a:cubicBezTo>
                <a:cubicBezTo>
                  <a:pt x="2139486" y="7372133"/>
                  <a:pt x="2139486" y="7384790"/>
                  <a:pt x="2139485" y="7397444"/>
                </a:cubicBezTo>
                <a:cubicBezTo>
                  <a:pt x="2152139" y="7460709"/>
                  <a:pt x="2177447" y="7536632"/>
                  <a:pt x="2202752" y="7549284"/>
                </a:cubicBezTo>
                <a:cubicBezTo>
                  <a:pt x="2190101" y="7561940"/>
                  <a:pt x="2215408" y="7587245"/>
                  <a:pt x="2240714" y="7637859"/>
                </a:cubicBezTo>
                <a:cubicBezTo>
                  <a:pt x="2240714" y="7637859"/>
                  <a:pt x="2253368" y="7650515"/>
                  <a:pt x="2253368" y="7663166"/>
                </a:cubicBezTo>
                <a:cubicBezTo>
                  <a:pt x="2256530" y="7672658"/>
                  <a:pt x="2261276" y="7686891"/>
                  <a:pt x="2267009" y="7702709"/>
                </a:cubicBezTo>
                <a:lnTo>
                  <a:pt x="2268472" y="7706363"/>
                </a:lnTo>
                <a:lnTo>
                  <a:pt x="2183772" y="7539792"/>
                </a:lnTo>
                <a:cubicBezTo>
                  <a:pt x="2152139" y="7482852"/>
                  <a:pt x="2120506" y="7429077"/>
                  <a:pt x="2088870" y="7372134"/>
                </a:cubicBezTo>
                <a:lnTo>
                  <a:pt x="2076218" y="7359483"/>
                </a:lnTo>
                <a:lnTo>
                  <a:pt x="2076220" y="7346829"/>
                </a:lnTo>
                <a:cubicBezTo>
                  <a:pt x="2025605" y="7194987"/>
                  <a:pt x="1974989" y="7030493"/>
                  <a:pt x="1911722" y="6815382"/>
                </a:cubicBezTo>
                <a:cubicBezTo>
                  <a:pt x="1899066" y="6777419"/>
                  <a:pt x="1873760" y="6726804"/>
                  <a:pt x="1861103" y="6676193"/>
                </a:cubicBezTo>
                <a:cubicBezTo>
                  <a:pt x="1861106" y="6650886"/>
                  <a:pt x="1861106" y="6612926"/>
                  <a:pt x="1861103" y="6625580"/>
                </a:cubicBezTo>
                <a:cubicBezTo>
                  <a:pt x="1861106" y="6621362"/>
                  <a:pt x="1861104" y="6617144"/>
                  <a:pt x="1861106" y="6612926"/>
                </a:cubicBezTo>
                <a:cubicBezTo>
                  <a:pt x="1848454" y="6600269"/>
                  <a:pt x="1861106" y="6574965"/>
                  <a:pt x="1861106" y="6574965"/>
                </a:cubicBezTo>
                <a:cubicBezTo>
                  <a:pt x="1848455" y="6511697"/>
                  <a:pt x="1823146" y="6435776"/>
                  <a:pt x="1810492" y="6359856"/>
                </a:cubicBezTo>
                <a:lnTo>
                  <a:pt x="1810492" y="6347198"/>
                </a:lnTo>
                <a:lnTo>
                  <a:pt x="1810493" y="6334550"/>
                </a:lnTo>
                <a:cubicBezTo>
                  <a:pt x="1810492" y="6321896"/>
                  <a:pt x="1797840" y="6309240"/>
                  <a:pt x="1797844" y="6296589"/>
                </a:cubicBezTo>
                <a:cubicBezTo>
                  <a:pt x="1797840" y="6292370"/>
                  <a:pt x="1797840" y="6288152"/>
                  <a:pt x="1797840" y="6283932"/>
                </a:cubicBezTo>
                <a:cubicBezTo>
                  <a:pt x="1797842" y="6258626"/>
                  <a:pt x="1785185" y="6233319"/>
                  <a:pt x="1785185" y="6208014"/>
                </a:cubicBezTo>
                <a:cubicBezTo>
                  <a:pt x="1785185" y="6195359"/>
                  <a:pt x="1785185" y="6182703"/>
                  <a:pt x="1797839" y="6182706"/>
                </a:cubicBezTo>
                <a:cubicBezTo>
                  <a:pt x="1797839" y="6170052"/>
                  <a:pt x="1785185" y="6157400"/>
                  <a:pt x="1785185" y="6170054"/>
                </a:cubicBezTo>
                <a:cubicBezTo>
                  <a:pt x="1785185" y="6144743"/>
                  <a:pt x="1772532" y="6132092"/>
                  <a:pt x="1772531" y="6106785"/>
                </a:cubicBezTo>
                <a:lnTo>
                  <a:pt x="1785185" y="6094131"/>
                </a:lnTo>
                <a:cubicBezTo>
                  <a:pt x="1772531" y="6005558"/>
                  <a:pt x="1772531" y="5929635"/>
                  <a:pt x="1759878" y="5841063"/>
                </a:cubicBezTo>
                <a:cubicBezTo>
                  <a:pt x="1759878" y="5853714"/>
                  <a:pt x="1772531" y="5853713"/>
                  <a:pt x="1772531" y="5853713"/>
                </a:cubicBezTo>
                <a:cubicBezTo>
                  <a:pt x="1759878" y="5803103"/>
                  <a:pt x="1759878" y="5765139"/>
                  <a:pt x="1747224" y="5714525"/>
                </a:cubicBezTo>
                <a:cubicBezTo>
                  <a:pt x="1734570" y="5613297"/>
                  <a:pt x="1734570" y="5512070"/>
                  <a:pt x="1747224" y="5410842"/>
                </a:cubicBezTo>
                <a:lnTo>
                  <a:pt x="1759878" y="5398188"/>
                </a:lnTo>
                <a:lnTo>
                  <a:pt x="1759878" y="5372882"/>
                </a:lnTo>
                <a:cubicBezTo>
                  <a:pt x="1759882" y="5360228"/>
                  <a:pt x="1759882" y="5360228"/>
                  <a:pt x="1747224" y="5360225"/>
                </a:cubicBezTo>
                <a:lnTo>
                  <a:pt x="1747224" y="5347577"/>
                </a:lnTo>
                <a:cubicBezTo>
                  <a:pt x="1747228" y="5334921"/>
                  <a:pt x="1747224" y="5322264"/>
                  <a:pt x="1747224" y="5309616"/>
                </a:cubicBezTo>
                <a:lnTo>
                  <a:pt x="1747224" y="5284304"/>
                </a:lnTo>
                <a:cubicBezTo>
                  <a:pt x="1747224" y="5271653"/>
                  <a:pt x="1747228" y="5246345"/>
                  <a:pt x="1734570" y="5221037"/>
                </a:cubicBezTo>
                <a:lnTo>
                  <a:pt x="1747226" y="5221038"/>
                </a:lnTo>
                <a:lnTo>
                  <a:pt x="1747224" y="5208387"/>
                </a:lnTo>
                <a:lnTo>
                  <a:pt x="1747224" y="5195732"/>
                </a:lnTo>
                <a:lnTo>
                  <a:pt x="1734570" y="5195730"/>
                </a:lnTo>
                <a:lnTo>
                  <a:pt x="1734570" y="5157770"/>
                </a:lnTo>
                <a:cubicBezTo>
                  <a:pt x="1747224" y="5170427"/>
                  <a:pt x="1747226" y="5183078"/>
                  <a:pt x="1759878" y="5183081"/>
                </a:cubicBezTo>
                <a:lnTo>
                  <a:pt x="1759878" y="5170424"/>
                </a:lnTo>
                <a:cubicBezTo>
                  <a:pt x="1823147" y="5334920"/>
                  <a:pt x="1848455" y="5524721"/>
                  <a:pt x="1861106" y="5663910"/>
                </a:cubicBezTo>
                <a:cubicBezTo>
                  <a:pt x="1861108" y="5676567"/>
                  <a:pt x="1861108" y="5676567"/>
                  <a:pt x="1873760" y="5676567"/>
                </a:cubicBezTo>
                <a:lnTo>
                  <a:pt x="1873760" y="5663913"/>
                </a:lnTo>
                <a:lnTo>
                  <a:pt x="1873762" y="5651256"/>
                </a:lnTo>
                <a:cubicBezTo>
                  <a:pt x="1861106" y="5512070"/>
                  <a:pt x="1835801" y="5309616"/>
                  <a:pt x="1772531" y="5145120"/>
                </a:cubicBezTo>
                <a:cubicBezTo>
                  <a:pt x="1772531" y="5081852"/>
                  <a:pt x="1747226" y="5069196"/>
                  <a:pt x="1747226" y="5005928"/>
                </a:cubicBezTo>
                <a:cubicBezTo>
                  <a:pt x="1734572" y="4980623"/>
                  <a:pt x="1721916" y="4980624"/>
                  <a:pt x="1709264" y="4980624"/>
                </a:cubicBezTo>
                <a:cubicBezTo>
                  <a:pt x="1709266" y="4930010"/>
                  <a:pt x="1709266" y="4879394"/>
                  <a:pt x="1721916" y="4828781"/>
                </a:cubicBezTo>
                <a:cubicBezTo>
                  <a:pt x="1721916" y="4828781"/>
                  <a:pt x="1721916" y="4816124"/>
                  <a:pt x="1709264" y="4816124"/>
                </a:cubicBezTo>
                <a:lnTo>
                  <a:pt x="1709266" y="4828781"/>
                </a:lnTo>
                <a:cubicBezTo>
                  <a:pt x="1696610" y="4879395"/>
                  <a:pt x="1696610" y="4930007"/>
                  <a:pt x="1696613" y="4980624"/>
                </a:cubicBezTo>
                <a:cubicBezTo>
                  <a:pt x="1696613" y="4993277"/>
                  <a:pt x="1683956" y="4993277"/>
                  <a:pt x="1683956" y="4993277"/>
                </a:cubicBezTo>
                <a:cubicBezTo>
                  <a:pt x="1683956" y="4993277"/>
                  <a:pt x="1683956" y="4980623"/>
                  <a:pt x="1671304" y="4980624"/>
                </a:cubicBezTo>
                <a:cubicBezTo>
                  <a:pt x="1658650" y="4967967"/>
                  <a:pt x="1671304" y="4955313"/>
                  <a:pt x="1671304" y="4917353"/>
                </a:cubicBezTo>
                <a:cubicBezTo>
                  <a:pt x="1671305" y="4904702"/>
                  <a:pt x="1683956" y="4879392"/>
                  <a:pt x="1683956" y="4866741"/>
                </a:cubicBezTo>
                <a:lnTo>
                  <a:pt x="1683958" y="4854090"/>
                </a:lnTo>
                <a:lnTo>
                  <a:pt x="1683956" y="4841432"/>
                </a:lnTo>
                <a:lnTo>
                  <a:pt x="1696610" y="4828776"/>
                </a:lnTo>
                <a:lnTo>
                  <a:pt x="1696610" y="4816127"/>
                </a:lnTo>
                <a:lnTo>
                  <a:pt x="1696610" y="4803474"/>
                </a:lnTo>
                <a:cubicBezTo>
                  <a:pt x="1683956" y="4790820"/>
                  <a:pt x="1683956" y="4790820"/>
                  <a:pt x="1683956" y="4803471"/>
                </a:cubicBezTo>
                <a:lnTo>
                  <a:pt x="1671308" y="4816127"/>
                </a:lnTo>
                <a:cubicBezTo>
                  <a:pt x="1671304" y="4790820"/>
                  <a:pt x="1671304" y="4778163"/>
                  <a:pt x="1671304" y="4752860"/>
                </a:cubicBezTo>
                <a:lnTo>
                  <a:pt x="1671304" y="4727555"/>
                </a:lnTo>
                <a:cubicBezTo>
                  <a:pt x="1671304" y="4714899"/>
                  <a:pt x="1658650" y="4714898"/>
                  <a:pt x="1658650" y="4702250"/>
                </a:cubicBezTo>
                <a:cubicBezTo>
                  <a:pt x="1671304" y="4676942"/>
                  <a:pt x="1671304" y="4651632"/>
                  <a:pt x="1671304" y="4626324"/>
                </a:cubicBezTo>
                <a:cubicBezTo>
                  <a:pt x="1671305" y="4601019"/>
                  <a:pt x="1671304" y="4575713"/>
                  <a:pt x="1683956" y="4563062"/>
                </a:cubicBezTo>
                <a:lnTo>
                  <a:pt x="1683958" y="4588368"/>
                </a:lnTo>
                <a:cubicBezTo>
                  <a:pt x="1696612" y="4601021"/>
                  <a:pt x="1683956" y="4626326"/>
                  <a:pt x="1683960" y="4638981"/>
                </a:cubicBezTo>
                <a:cubicBezTo>
                  <a:pt x="1683958" y="4643199"/>
                  <a:pt x="1683958" y="4647417"/>
                  <a:pt x="1683958" y="4651632"/>
                </a:cubicBezTo>
                <a:cubicBezTo>
                  <a:pt x="1683956" y="4676942"/>
                  <a:pt x="1696610" y="4702250"/>
                  <a:pt x="1696612" y="4714899"/>
                </a:cubicBezTo>
                <a:lnTo>
                  <a:pt x="1709264" y="4714898"/>
                </a:lnTo>
                <a:lnTo>
                  <a:pt x="1721918" y="4702250"/>
                </a:lnTo>
                <a:lnTo>
                  <a:pt x="1734570" y="4689593"/>
                </a:lnTo>
                <a:lnTo>
                  <a:pt x="1734570" y="4676942"/>
                </a:lnTo>
                <a:cubicBezTo>
                  <a:pt x="1734572" y="4672725"/>
                  <a:pt x="1734572" y="4668506"/>
                  <a:pt x="1734574" y="4664288"/>
                </a:cubicBezTo>
                <a:lnTo>
                  <a:pt x="1721916" y="4676942"/>
                </a:lnTo>
                <a:lnTo>
                  <a:pt x="1709264" y="4689597"/>
                </a:lnTo>
                <a:cubicBezTo>
                  <a:pt x="1709264" y="4676942"/>
                  <a:pt x="1696613" y="4664288"/>
                  <a:pt x="1696610" y="4651632"/>
                </a:cubicBezTo>
                <a:lnTo>
                  <a:pt x="1696610" y="4575714"/>
                </a:lnTo>
                <a:lnTo>
                  <a:pt x="1696610" y="4537751"/>
                </a:lnTo>
                <a:lnTo>
                  <a:pt x="1696610" y="4487138"/>
                </a:lnTo>
                <a:cubicBezTo>
                  <a:pt x="1696610" y="4474482"/>
                  <a:pt x="1696610" y="4461833"/>
                  <a:pt x="1709267" y="4436526"/>
                </a:cubicBezTo>
                <a:cubicBezTo>
                  <a:pt x="1709266" y="4432308"/>
                  <a:pt x="1709266" y="4428090"/>
                  <a:pt x="1709264" y="4423871"/>
                </a:cubicBezTo>
                <a:lnTo>
                  <a:pt x="1709264" y="4385910"/>
                </a:lnTo>
                <a:lnTo>
                  <a:pt x="1721916" y="4398566"/>
                </a:lnTo>
                <a:lnTo>
                  <a:pt x="1734570" y="4373259"/>
                </a:lnTo>
                <a:cubicBezTo>
                  <a:pt x="1721918" y="4360605"/>
                  <a:pt x="1721916" y="4347947"/>
                  <a:pt x="1721916" y="4347947"/>
                </a:cubicBezTo>
                <a:lnTo>
                  <a:pt x="1734570" y="4335296"/>
                </a:lnTo>
                <a:cubicBezTo>
                  <a:pt x="1734570" y="4322646"/>
                  <a:pt x="1734570" y="4322646"/>
                  <a:pt x="1721916" y="4322646"/>
                </a:cubicBezTo>
                <a:lnTo>
                  <a:pt x="1721918" y="4297335"/>
                </a:lnTo>
                <a:cubicBezTo>
                  <a:pt x="1721918" y="4284683"/>
                  <a:pt x="1734572" y="4272029"/>
                  <a:pt x="1734570" y="4259375"/>
                </a:cubicBezTo>
                <a:lnTo>
                  <a:pt x="1747226" y="4246719"/>
                </a:lnTo>
                <a:lnTo>
                  <a:pt x="1747224" y="4221419"/>
                </a:lnTo>
                <a:cubicBezTo>
                  <a:pt x="1747226" y="4208762"/>
                  <a:pt x="1747224" y="4196109"/>
                  <a:pt x="1759880" y="4183454"/>
                </a:cubicBezTo>
                <a:cubicBezTo>
                  <a:pt x="1759882" y="4170800"/>
                  <a:pt x="1759880" y="4158146"/>
                  <a:pt x="1759880" y="4158146"/>
                </a:cubicBezTo>
                <a:cubicBezTo>
                  <a:pt x="1759878" y="4145495"/>
                  <a:pt x="1759882" y="4132838"/>
                  <a:pt x="1759882" y="4132838"/>
                </a:cubicBezTo>
                <a:lnTo>
                  <a:pt x="1747226" y="4145492"/>
                </a:lnTo>
                <a:lnTo>
                  <a:pt x="1747224" y="4094879"/>
                </a:lnTo>
                <a:cubicBezTo>
                  <a:pt x="1747224" y="4082222"/>
                  <a:pt x="1759878" y="4069572"/>
                  <a:pt x="1759878" y="4056920"/>
                </a:cubicBezTo>
                <a:lnTo>
                  <a:pt x="1759880" y="4044264"/>
                </a:lnTo>
                <a:lnTo>
                  <a:pt x="1759878" y="4018959"/>
                </a:lnTo>
                <a:lnTo>
                  <a:pt x="1772531" y="4018959"/>
                </a:lnTo>
                <a:lnTo>
                  <a:pt x="1759878" y="4082226"/>
                </a:lnTo>
                <a:lnTo>
                  <a:pt x="1759878" y="4094879"/>
                </a:lnTo>
                <a:lnTo>
                  <a:pt x="1772532" y="4082226"/>
                </a:lnTo>
                <a:lnTo>
                  <a:pt x="1772531" y="4018959"/>
                </a:lnTo>
                <a:lnTo>
                  <a:pt x="1785185" y="4018956"/>
                </a:lnTo>
                <a:cubicBezTo>
                  <a:pt x="1797839" y="4006302"/>
                  <a:pt x="1797839" y="4006302"/>
                  <a:pt x="1797839" y="3993647"/>
                </a:cubicBezTo>
                <a:lnTo>
                  <a:pt x="1797839" y="3980997"/>
                </a:lnTo>
                <a:cubicBezTo>
                  <a:pt x="1797839" y="3968345"/>
                  <a:pt x="1785185" y="3955692"/>
                  <a:pt x="1785185" y="3943038"/>
                </a:cubicBezTo>
                <a:cubicBezTo>
                  <a:pt x="1785188" y="3938820"/>
                  <a:pt x="1785186" y="3934605"/>
                  <a:pt x="1785188" y="3930384"/>
                </a:cubicBezTo>
                <a:cubicBezTo>
                  <a:pt x="1797839" y="3930381"/>
                  <a:pt x="1810492" y="3930381"/>
                  <a:pt x="1797839" y="3892421"/>
                </a:cubicBezTo>
                <a:cubicBezTo>
                  <a:pt x="1810492" y="3854460"/>
                  <a:pt x="1823147" y="3829157"/>
                  <a:pt x="1823146" y="3803846"/>
                </a:cubicBezTo>
                <a:cubicBezTo>
                  <a:pt x="1835801" y="3765888"/>
                  <a:pt x="1835800" y="3740582"/>
                  <a:pt x="1848454" y="3702623"/>
                </a:cubicBezTo>
                <a:lnTo>
                  <a:pt x="1848454" y="3689967"/>
                </a:lnTo>
                <a:cubicBezTo>
                  <a:pt x="1861108" y="3677310"/>
                  <a:pt x="1873760" y="3639353"/>
                  <a:pt x="1873760" y="3614048"/>
                </a:cubicBezTo>
                <a:cubicBezTo>
                  <a:pt x="1886414" y="3576086"/>
                  <a:pt x="1886414" y="3525473"/>
                  <a:pt x="1899068" y="3487509"/>
                </a:cubicBezTo>
                <a:cubicBezTo>
                  <a:pt x="1911722" y="3462206"/>
                  <a:pt x="1911720" y="3424242"/>
                  <a:pt x="1924374" y="3398939"/>
                </a:cubicBezTo>
                <a:cubicBezTo>
                  <a:pt x="1937026" y="3373631"/>
                  <a:pt x="1937028" y="3348326"/>
                  <a:pt x="1937030" y="3323013"/>
                </a:cubicBezTo>
                <a:cubicBezTo>
                  <a:pt x="1962336" y="3310359"/>
                  <a:pt x="1974986" y="3297705"/>
                  <a:pt x="1962335" y="3259749"/>
                </a:cubicBezTo>
                <a:lnTo>
                  <a:pt x="1991070" y="3218426"/>
                </a:lnTo>
                <a:lnTo>
                  <a:pt x="2009375" y="3131484"/>
                </a:lnTo>
                <a:lnTo>
                  <a:pt x="2101524" y="2813634"/>
                </a:lnTo>
                <a:cubicBezTo>
                  <a:pt x="2101524" y="2810495"/>
                  <a:pt x="2101523" y="2807357"/>
                  <a:pt x="2101523" y="2804220"/>
                </a:cubicBezTo>
                <a:lnTo>
                  <a:pt x="2101522" y="2791569"/>
                </a:lnTo>
                <a:cubicBezTo>
                  <a:pt x="2101526" y="2778915"/>
                  <a:pt x="2101522" y="2791569"/>
                  <a:pt x="2088870" y="2791569"/>
                </a:cubicBezTo>
                <a:cubicBezTo>
                  <a:pt x="2088870" y="2791569"/>
                  <a:pt x="2088868" y="2778912"/>
                  <a:pt x="2088870" y="2766260"/>
                </a:cubicBezTo>
                <a:cubicBezTo>
                  <a:pt x="2095198" y="2766261"/>
                  <a:pt x="2098360" y="2766260"/>
                  <a:pt x="2103107" y="2764679"/>
                </a:cubicBezTo>
                <a:lnTo>
                  <a:pt x="2117687" y="2757873"/>
                </a:lnTo>
                <a:lnTo>
                  <a:pt x="2150044" y="2646270"/>
                </a:lnTo>
                <a:lnTo>
                  <a:pt x="2170826" y="2589693"/>
                </a:lnTo>
                <a:lnTo>
                  <a:pt x="2152136" y="2627073"/>
                </a:lnTo>
                <a:cubicBezTo>
                  <a:pt x="2152139" y="2639726"/>
                  <a:pt x="2139486" y="2665034"/>
                  <a:pt x="2139486" y="2677683"/>
                </a:cubicBezTo>
                <a:lnTo>
                  <a:pt x="2126832" y="2677683"/>
                </a:lnTo>
                <a:cubicBezTo>
                  <a:pt x="2152136" y="2627073"/>
                  <a:pt x="2164793" y="2576459"/>
                  <a:pt x="2190101" y="2525843"/>
                </a:cubicBezTo>
                <a:lnTo>
                  <a:pt x="2193160" y="2528904"/>
                </a:lnTo>
                <a:lnTo>
                  <a:pt x="2326253" y="2166623"/>
                </a:lnTo>
                <a:cubicBezTo>
                  <a:pt x="2390723" y="2007636"/>
                  <a:pt x="2460824" y="1849539"/>
                  <a:pt x="2536276" y="1692287"/>
                </a:cubicBezTo>
                <a:cubicBezTo>
                  <a:pt x="2609657" y="1542369"/>
                  <a:pt x="2693399" y="1392075"/>
                  <a:pt x="2779430" y="1247916"/>
                </a:cubicBezTo>
                <a:cubicBezTo>
                  <a:pt x="2792879" y="1218395"/>
                  <a:pt x="2808626" y="1195008"/>
                  <a:pt x="2770664" y="1177716"/>
                </a:cubicBezTo>
                <a:cubicBezTo>
                  <a:pt x="2761174" y="1173392"/>
                  <a:pt x="2754269" y="1172477"/>
                  <a:pt x="2749036" y="1173831"/>
                </a:cubicBezTo>
                <a:cubicBezTo>
                  <a:pt x="2733335" y="1177899"/>
                  <a:pt x="2732668" y="1202424"/>
                  <a:pt x="2722301" y="1216800"/>
                </a:cubicBezTo>
                <a:cubicBezTo>
                  <a:pt x="2705008" y="1254761"/>
                  <a:pt x="2685796" y="1296938"/>
                  <a:pt x="2664288" y="1332978"/>
                </a:cubicBezTo>
                <a:cubicBezTo>
                  <a:pt x="2499482" y="1650062"/>
                  <a:pt x="2317805" y="1959462"/>
                  <a:pt x="2203618" y="2299605"/>
                </a:cubicBezTo>
                <a:cubicBezTo>
                  <a:pt x="1980254" y="2946521"/>
                  <a:pt x="1775682" y="3596906"/>
                  <a:pt x="1707262" y="4283838"/>
                </a:cubicBezTo>
                <a:cubicBezTo>
                  <a:pt x="1707638" y="4294197"/>
                  <a:pt x="1704170" y="4312989"/>
                  <a:pt x="1681160" y="4307601"/>
                </a:cubicBezTo>
                <a:cubicBezTo>
                  <a:pt x="1657772" y="4291851"/>
                  <a:pt x="1667380" y="4270763"/>
                  <a:pt x="1666626" y="4250051"/>
                </a:cubicBezTo>
                <a:cubicBezTo>
                  <a:pt x="1662954" y="4034477"/>
                  <a:pt x="1719882" y="3831227"/>
                  <a:pt x="1755719" y="3618369"/>
                </a:cubicBezTo>
                <a:cubicBezTo>
                  <a:pt x="1848402" y="3057074"/>
                  <a:pt x="2000620" y="2521628"/>
                  <a:pt x="2213906" y="2011451"/>
                </a:cubicBezTo>
                <a:lnTo>
                  <a:pt x="2291730" y="1839899"/>
                </a:lnTo>
                <a:lnTo>
                  <a:pt x="2270768" y="1875771"/>
                </a:lnTo>
                <a:cubicBezTo>
                  <a:pt x="2250203" y="1912149"/>
                  <a:pt x="2234388" y="1943786"/>
                  <a:pt x="2228062" y="1969091"/>
                </a:cubicBezTo>
                <a:cubicBezTo>
                  <a:pt x="2190100" y="2032358"/>
                  <a:pt x="2139485" y="2120933"/>
                  <a:pt x="2088868" y="2209505"/>
                </a:cubicBezTo>
                <a:cubicBezTo>
                  <a:pt x="2050910" y="2298083"/>
                  <a:pt x="2012950" y="2386658"/>
                  <a:pt x="1987640" y="2449925"/>
                </a:cubicBezTo>
                <a:lnTo>
                  <a:pt x="1974989" y="2462577"/>
                </a:lnTo>
                <a:lnTo>
                  <a:pt x="1974990" y="2475228"/>
                </a:lnTo>
                <a:lnTo>
                  <a:pt x="1987643" y="2475230"/>
                </a:lnTo>
                <a:cubicBezTo>
                  <a:pt x="1962336" y="2513190"/>
                  <a:pt x="1949678" y="2589114"/>
                  <a:pt x="1974989" y="2538498"/>
                </a:cubicBezTo>
                <a:lnTo>
                  <a:pt x="1974989" y="2551151"/>
                </a:lnTo>
                <a:cubicBezTo>
                  <a:pt x="1974989" y="2551151"/>
                  <a:pt x="1974990" y="2563805"/>
                  <a:pt x="1987643" y="2551154"/>
                </a:cubicBezTo>
                <a:lnTo>
                  <a:pt x="2000297" y="2551154"/>
                </a:lnTo>
                <a:cubicBezTo>
                  <a:pt x="1987644" y="2563805"/>
                  <a:pt x="1987643" y="2576460"/>
                  <a:pt x="2000296" y="2563802"/>
                </a:cubicBezTo>
                <a:cubicBezTo>
                  <a:pt x="1962335" y="2601765"/>
                  <a:pt x="1987643" y="2614421"/>
                  <a:pt x="1962335" y="2652381"/>
                </a:cubicBezTo>
                <a:cubicBezTo>
                  <a:pt x="1962335" y="2601765"/>
                  <a:pt x="1949682" y="2627075"/>
                  <a:pt x="1924374" y="2690342"/>
                </a:cubicBezTo>
                <a:lnTo>
                  <a:pt x="1949678" y="2690340"/>
                </a:lnTo>
                <a:cubicBezTo>
                  <a:pt x="1899068" y="2791571"/>
                  <a:pt x="1911722" y="2804220"/>
                  <a:pt x="1873757" y="2867490"/>
                </a:cubicBezTo>
                <a:lnTo>
                  <a:pt x="1886414" y="2880144"/>
                </a:lnTo>
                <a:cubicBezTo>
                  <a:pt x="1886412" y="2892795"/>
                  <a:pt x="1873760" y="2905448"/>
                  <a:pt x="1861106" y="2905451"/>
                </a:cubicBezTo>
                <a:cubicBezTo>
                  <a:pt x="1861106" y="2930756"/>
                  <a:pt x="1873758" y="2918102"/>
                  <a:pt x="1861108" y="2943410"/>
                </a:cubicBezTo>
                <a:cubicBezTo>
                  <a:pt x="1835796" y="3006680"/>
                  <a:pt x="1810493" y="3082601"/>
                  <a:pt x="1772531" y="3196478"/>
                </a:cubicBezTo>
                <a:cubicBezTo>
                  <a:pt x="1759882" y="3234438"/>
                  <a:pt x="1747226" y="3259749"/>
                  <a:pt x="1747226" y="3272402"/>
                </a:cubicBezTo>
                <a:cubicBezTo>
                  <a:pt x="1709267" y="3398937"/>
                  <a:pt x="1683956" y="3576087"/>
                  <a:pt x="1645997" y="3576087"/>
                </a:cubicBezTo>
                <a:cubicBezTo>
                  <a:pt x="1658652" y="3614048"/>
                  <a:pt x="1645997" y="3614048"/>
                  <a:pt x="1633342" y="3689967"/>
                </a:cubicBezTo>
                <a:cubicBezTo>
                  <a:pt x="1620689" y="3740580"/>
                  <a:pt x="1620690" y="3639353"/>
                  <a:pt x="1608035" y="3715275"/>
                </a:cubicBezTo>
                <a:cubicBezTo>
                  <a:pt x="1595381" y="3689967"/>
                  <a:pt x="1582726" y="3740580"/>
                  <a:pt x="1595384" y="3677315"/>
                </a:cubicBezTo>
                <a:cubicBezTo>
                  <a:pt x="1582727" y="3677310"/>
                  <a:pt x="1582726" y="3727928"/>
                  <a:pt x="1570074" y="3727928"/>
                </a:cubicBezTo>
                <a:lnTo>
                  <a:pt x="1570076" y="3740582"/>
                </a:lnTo>
                <a:cubicBezTo>
                  <a:pt x="1570076" y="3740582"/>
                  <a:pt x="1557422" y="3727925"/>
                  <a:pt x="1557420" y="3740582"/>
                </a:cubicBezTo>
                <a:lnTo>
                  <a:pt x="1557422" y="3753236"/>
                </a:lnTo>
                <a:lnTo>
                  <a:pt x="1544766" y="3765888"/>
                </a:lnTo>
                <a:cubicBezTo>
                  <a:pt x="1544768" y="3778539"/>
                  <a:pt x="1544766" y="3791196"/>
                  <a:pt x="1532116" y="3816503"/>
                </a:cubicBezTo>
                <a:cubicBezTo>
                  <a:pt x="1506806" y="3892424"/>
                  <a:pt x="1506806" y="3930384"/>
                  <a:pt x="1494154" y="3955688"/>
                </a:cubicBezTo>
                <a:cubicBezTo>
                  <a:pt x="1494152" y="3943040"/>
                  <a:pt x="1494154" y="3955688"/>
                  <a:pt x="1481500" y="3968345"/>
                </a:cubicBezTo>
                <a:lnTo>
                  <a:pt x="1481500" y="3993647"/>
                </a:lnTo>
                <a:lnTo>
                  <a:pt x="1481501" y="4006304"/>
                </a:lnTo>
                <a:cubicBezTo>
                  <a:pt x="1434052" y="4006302"/>
                  <a:pt x="1407952" y="4113069"/>
                  <a:pt x="1381853" y="4214495"/>
                </a:cubicBezTo>
                <a:lnTo>
                  <a:pt x="1368499" y="4261914"/>
                </a:lnTo>
                <a:lnTo>
                  <a:pt x="1368140" y="4265309"/>
                </a:lnTo>
                <a:cubicBezTo>
                  <a:pt x="1376641" y="4249685"/>
                  <a:pt x="1379215" y="4267281"/>
                  <a:pt x="1388314" y="4280324"/>
                </a:cubicBezTo>
                <a:cubicBezTo>
                  <a:pt x="1389514" y="4337666"/>
                  <a:pt x="1377062" y="4375437"/>
                  <a:pt x="1371136" y="4408659"/>
                </a:cubicBezTo>
                <a:cubicBezTo>
                  <a:pt x="1365209" y="4441880"/>
                  <a:pt x="1357309" y="4486176"/>
                  <a:pt x="1369580" y="4545485"/>
                </a:cubicBezTo>
                <a:cubicBezTo>
                  <a:pt x="1363655" y="4578707"/>
                  <a:pt x="1348031" y="4570214"/>
                  <a:pt x="1344680" y="4621031"/>
                </a:cubicBezTo>
                <a:cubicBezTo>
                  <a:pt x="1349830" y="4656224"/>
                  <a:pt x="1364854" y="4636049"/>
                  <a:pt x="1361503" y="4686864"/>
                </a:cubicBezTo>
                <a:cubicBezTo>
                  <a:pt x="1342526" y="4729188"/>
                  <a:pt x="1357375" y="4806095"/>
                  <a:pt x="1354621" y="4885583"/>
                </a:cubicBezTo>
                <a:cubicBezTo>
                  <a:pt x="1341572" y="4894685"/>
                  <a:pt x="1338818" y="4974173"/>
                  <a:pt x="1348517" y="5015886"/>
                </a:cubicBezTo>
                <a:cubicBezTo>
                  <a:pt x="1350493" y="5004813"/>
                  <a:pt x="1350493" y="5004813"/>
                  <a:pt x="1350493" y="5004813"/>
                </a:cubicBezTo>
                <a:cubicBezTo>
                  <a:pt x="1352468" y="4993740"/>
                  <a:pt x="1347919" y="4987218"/>
                  <a:pt x="1358993" y="4989188"/>
                </a:cubicBezTo>
                <a:cubicBezTo>
                  <a:pt x="1358993" y="4989188"/>
                  <a:pt x="1357018" y="5000262"/>
                  <a:pt x="1361566" y="5006784"/>
                </a:cubicBezTo>
                <a:cubicBezTo>
                  <a:pt x="1372642" y="5008755"/>
                  <a:pt x="1372642" y="5008755"/>
                  <a:pt x="1372642" y="5008755"/>
                </a:cubicBezTo>
                <a:cubicBezTo>
                  <a:pt x="1377790" y="5043947"/>
                  <a:pt x="1358216" y="5057601"/>
                  <a:pt x="1362166" y="5035454"/>
                </a:cubicBezTo>
                <a:cubicBezTo>
                  <a:pt x="1360192" y="5046527"/>
                  <a:pt x="1360192" y="5046527"/>
                  <a:pt x="1360192" y="5046527"/>
                </a:cubicBezTo>
                <a:cubicBezTo>
                  <a:pt x="1358216" y="5057601"/>
                  <a:pt x="1351691" y="5062152"/>
                  <a:pt x="1351691" y="5062152"/>
                </a:cubicBezTo>
                <a:cubicBezTo>
                  <a:pt x="1347142" y="5055632"/>
                  <a:pt x="1349117" y="5044557"/>
                  <a:pt x="1344566" y="5038034"/>
                </a:cubicBezTo>
                <a:cubicBezTo>
                  <a:pt x="1330918" y="5018466"/>
                  <a:pt x="1319245" y="4987827"/>
                  <a:pt x="1315892" y="5038644"/>
                </a:cubicBezTo>
                <a:cubicBezTo>
                  <a:pt x="1309546" y="4946112"/>
                  <a:pt x="1310323" y="4877700"/>
                  <a:pt x="1322174" y="4811256"/>
                </a:cubicBezTo>
                <a:cubicBezTo>
                  <a:pt x="1322951" y="4742843"/>
                  <a:pt x="1332829" y="4687475"/>
                  <a:pt x="1335581" y="4607987"/>
                </a:cubicBezTo>
                <a:cubicBezTo>
                  <a:pt x="1324507" y="4606016"/>
                  <a:pt x="1327079" y="4623612"/>
                  <a:pt x="1316006" y="4621641"/>
                </a:cubicBezTo>
                <a:cubicBezTo>
                  <a:pt x="1308283" y="4568853"/>
                  <a:pt x="1307684" y="4540185"/>
                  <a:pt x="1309060" y="4500440"/>
                </a:cubicBezTo>
                <a:cubicBezTo>
                  <a:pt x="1314986" y="4467219"/>
                  <a:pt x="1316363" y="4427475"/>
                  <a:pt x="1321690" y="4365584"/>
                </a:cubicBezTo>
                <a:cubicBezTo>
                  <a:pt x="1328215" y="4361031"/>
                  <a:pt x="1330682" y="4347189"/>
                  <a:pt x="1333078" y="4329764"/>
                </a:cubicBezTo>
                <a:lnTo>
                  <a:pt x="1339778" y="4294655"/>
                </a:lnTo>
                <a:lnTo>
                  <a:pt x="1334128" y="4283789"/>
                </a:lnTo>
                <a:lnTo>
                  <a:pt x="1333241" y="4284804"/>
                </a:lnTo>
                <a:cubicBezTo>
                  <a:pt x="1331857" y="4284558"/>
                  <a:pt x="1330718" y="4282928"/>
                  <a:pt x="1329890" y="4279569"/>
                </a:cubicBezTo>
                <a:lnTo>
                  <a:pt x="1329440" y="4274876"/>
                </a:lnTo>
                <a:lnTo>
                  <a:pt x="1319377" y="4260165"/>
                </a:lnTo>
                <a:cubicBezTo>
                  <a:pt x="1315421" y="4257003"/>
                  <a:pt x="1310677" y="4256211"/>
                  <a:pt x="1304350" y="4259375"/>
                </a:cubicBezTo>
                <a:cubicBezTo>
                  <a:pt x="1304350" y="4347948"/>
                  <a:pt x="1291696" y="4347950"/>
                  <a:pt x="1291700" y="4411218"/>
                </a:cubicBezTo>
                <a:cubicBezTo>
                  <a:pt x="1253735" y="4461831"/>
                  <a:pt x="1228429" y="4398561"/>
                  <a:pt x="1228430" y="4309989"/>
                </a:cubicBezTo>
                <a:lnTo>
                  <a:pt x="1228429" y="4297332"/>
                </a:lnTo>
                <a:lnTo>
                  <a:pt x="1228429" y="4259375"/>
                </a:lnTo>
                <a:lnTo>
                  <a:pt x="1241081" y="4272029"/>
                </a:lnTo>
                <a:lnTo>
                  <a:pt x="1241083" y="4284678"/>
                </a:lnTo>
                <a:lnTo>
                  <a:pt x="1253735" y="4272029"/>
                </a:lnTo>
                <a:cubicBezTo>
                  <a:pt x="1266386" y="4259375"/>
                  <a:pt x="1266386" y="4158146"/>
                  <a:pt x="1241083" y="4234070"/>
                </a:cubicBezTo>
                <a:lnTo>
                  <a:pt x="1241081" y="4221419"/>
                </a:lnTo>
                <a:lnTo>
                  <a:pt x="1241081" y="4208763"/>
                </a:lnTo>
                <a:cubicBezTo>
                  <a:pt x="1241083" y="4202436"/>
                  <a:pt x="1241084" y="4199273"/>
                  <a:pt x="1239502" y="4197690"/>
                </a:cubicBezTo>
                <a:lnTo>
                  <a:pt x="1232377" y="4196673"/>
                </a:lnTo>
                <a:lnTo>
                  <a:pt x="1229462" y="4233180"/>
                </a:lnTo>
                <a:lnTo>
                  <a:pt x="1228429" y="4233416"/>
                </a:lnTo>
                <a:lnTo>
                  <a:pt x="1228429" y="4234070"/>
                </a:lnTo>
                <a:lnTo>
                  <a:pt x="1228429" y="4246722"/>
                </a:lnTo>
                <a:cubicBezTo>
                  <a:pt x="1228429" y="4246722"/>
                  <a:pt x="1228429" y="4259375"/>
                  <a:pt x="1215775" y="4259375"/>
                </a:cubicBezTo>
                <a:lnTo>
                  <a:pt x="1214402" y="4223664"/>
                </a:lnTo>
                <a:lnTo>
                  <a:pt x="1207888" y="4209806"/>
                </a:lnTo>
                <a:cubicBezTo>
                  <a:pt x="1197065" y="4338836"/>
                  <a:pt x="1176364" y="4433700"/>
                  <a:pt x="1187569" y="4574865"/>
                </a:cubicBezTo>
                <a:cubicBezTo>
                  <a:pt x="1193866" y="4558230"/>
                  <a:pt x="1198807" y="4575314"/>
                  <a:pt x="1209595" y="4587000"/>
                </a:cubicBezTo>
                <a:cubicBezTo>
                  <a:pt x="1218574" y="4643646"/>
                  <a:pt x="1211371" y="4682760"/>
                  <a:pt x="1210015" y="4716479"/>
                </a:cubicBezTo>
                <a:cubicBezTo>
                  <a:pt x="1208657" y="4750196"/>
                  <a:pt x="1206847" y="4795155"/>
                  <a:pt x="1227065" y="4852247"/>
                </a:cubicBezTo>
                <a:cubicBezTo>
                  <a:pt x="1225708" y="4885965"/>
                  <a:pt x="1209076" y="4879676"/>
                  <a:pt x="1212661" y="4930475"/>
                </a:cubicBezTo>
                <a:cubicBezTo>
                  <a:pt x="1222543" y="4964642"/>
                  <a:pt x="1234687" y="4942611"/>
                  <a:pt x="1238272" y="4993412"/>
                </a:cubicBezTo>
                <a:cubicBezTo>
                  <a:pt x="1225222" y="5037923"/>
                  <a:pt x="1250381" y="5112099"/>
                  <a:pt x="1258454" y="5191223"/>
                </a:cubicBezTo>
                <a:cubicBezTo>
                  <a:pt x="1255532" y="5193920"/>
                  <a:pt x="1253845" y="5200890"/>
                  <a:pt x="1253197" y="5210450"/>
                </a:cubicBezTo>
                <a:lnTo>
                  <a:pt x="1254044" y="5240709"/>
                </a:lnTo>
                <a:lnTo>
                  <a:pt x="1254724" y="5240415"/>
                </a:lnTo>
                <a:cubicBezTo>
                  <a:pt x="1285172" y="5244567"/>
                  <a:pt x="1305932" y="5364974"/>
                  <a:pt x="1317005" y="5398188"/>
                </a:cubicBezTo>
                <a:cubicBezTo>
                  <a:pt x="1317004" y="5385537"/>
                  <a:pt x="1317005" y="5360228"/>
                  <a:pt x="1329656" y="5372882"/>
                </a:cubicBezTo>
                <a:cubicBezTo>
                  <a:pt x="1342310" y="5436149"/>
                  <a:pt x="1354961" y="5537378"/>
                  <a:pt x="1380271" y="5613296"/>
                </a:cubicBezTo>
                <a:lnTo>
                  <a:pt x="1380271" y="5651258"/>
                </a:lnTo>
                <a:lnTo>
                  <a:pt x="1392926" y="5638607"/>
                </a:lnTo>
                <a:cubicBezTo>
                  <a:pt x="1392926" y="5651259"/>
                  <a:pt x="1405579" y="5651259"/>
                  <a:pt x="1405579" y="5651259"/>
                </a:cubicBezTo>
                <a:lnTo>
                  <a:pt x="1418234" y="5663912"/>
                </a:lnTo>
                <a:cubicBezTo>
                  <a:pt x="1437212" y="5730344"/>
                  <a:pt x="1463309" y="5818127"/>
                  <a:pt x="1496526" y="5884557"/>
                </a:cubicBezTo>
                <a:lnTo>
                  <a:pt x="1509760" y="5906024"/>
                </a:lnTo>
                <a:lnTo>
                  <a:pt x="1508820" y="5901420"/>
                </a:lnTo>
                <a:cubicBezTo>
                  <a:pt x="1503708" y="5880129"/>
                  <a:pt x="1497413" y="5855456"/>
                  <a:pt x="1490338" y="5825213"/>
                </a:cubicBezTo>
                <a:cubicBezTo>
                  <a:pt x="1499915" y="5812508"/>
                  <a:pt x="1482533" y="5769515"/>
                  <a:pt x="1482641" y="5729742"/>
                </a:cubicBezTo>
                <a:cubicBezTo>
                  <a:pt x="1479412" y="5747235"/>
                  <a:pt x="1474624" y="5753588"/>
                  <a:pt x="1465153" y="5726520"/>
                </a:cubicBezTo>
                <a:cubicBezTo>
                  <a:pt x="1460578" y="5653329"/>
                  <a:pt x="1421134" y="5533922"/>
                  <a:pt x="1441958" y="5479880"/>
                </a:cubicBezTo>
                <a:cubicBezTo>
                  <a:pt x="1410316" y="5416172"/>
                  <a:pt x="1404182" y="5331840"/>
                  <a:pt x="1409186" y="5245944"/>
                </a:cubicBezTo>
                <a:cubicBezTo>
                  <a:pt x="1402835" y="5241156"/>
                  <a:pt x="1402835" y="5241156"/>
                  <a:pt x="1402835" y="5241156"/>
                </a:cubicBezTo>
                <a:cubicBezTo>
                  <a:pt x="1402835" y="5241156"/>
                  <a:pt x="1407625" y="5234805"/>
                  <a:pt x="1407625" y="5234805"/>
                </a:cubicBezTo>
                <a:cubicBezTo>
                  <a:pt x="1401275" y="5230016"/>
                  <a:pt x="1404505" y="5212524"/>
                  <a:pt x="1404505" y="5212524"/>
                </a:cubicBezTo>
                <a:cubicBezTo>
                  <a:pt x="1402943" y="5201384"/>
                  <a:pt x="1409293" y="5206173"/>
                  <a:pt x="1410854" y="5217312"/>
                </a:cubicBezTo>
                <a:lnTo>
                  <a:pt x="1412483" y="5218949"/>
                </a:lnTo>
                <a:lnTo>
                  <a:pt x="1412413" y="5228451"/>
                </a:lnTo>
                <a:cubicBezTo>
                  <a:pt x="1414809" y="5225276"/>
                  <a:pt x="1416006" y="5223688"/>
                  <a:pt x="1415812" y="5222296"/>
                </a:cubicBezTo>
                <a:lnTo>
                  <a:pt x="1412483" y="5218949"/>
                </a:lnTo>
                <a:lnTo>
                  <a:pt x="1412731" y="5185101"/>
                </a:lnTo>
                <a:cubicBezTo>
                  <a:pt x="1411379" y="5170382"/>
                  <a:pt x="1411015" y="5157654"/>
                  <a:pt x="1418980" y="5153696"/>
                </a:cubicBezTo>
                <a:cubicBezTo>
                  <a:pt x="1437814" y="5247602"/>
                  <a:pt x="1485492" y="5263620"/>
                  <a:pt x="1483608" y="5371797"/>
                </a:cubicBezTo>
                <a:cubicBezTo>
                  <a:pt x="1474030" y="5384501"/>
                  <a:pt x="1464559" y="5357433"/>
                  <a:pt x="1458209" y="5352647"/>
                </a:cubicBezTo>
                <a:cubicBezTo>
                  <a:pt x="1470587" y="5481536"/>
                  <a:pt x="1467142" y="5578572"/>
                  <a:pt x="1503359" y="5715473"/>
                </a:cubicBezTo>
                <a:cubicBezTo>
                  <a:pt x="1506588" y="5697980"/>
                  <a:pt x="1514498" y="5713907"/>
                  <a:pt x="1527197" y="5723481"/>
                </a:cubicBezTo>
                <a:cubicBezTo>
                  <a:pt x="1546139" y="5777618"/>
                  <a:pt x="1546032" y="5817389"/>
                  <a:pt x="1550714" y="5850807"/>
                </a:cubicBezTo>
                <a:cubicBezTo>
                  <a:pt x="1555396" y="5884227"/>
                  <a:pt x="1561638" y="5928786"/>
                  <a:pt x="1591721" y="5981355"/>
                </a:cubicBezTo>
                <a:cubicBezTo>
                  <a:pt x="1596402" y="6014775"/>
                  <a:pt x="1578912" y="6011552"/>
                  <a:pt x="1591505" y="6060899"/>
                </a:cubicBezTo>
                <a:cubicBezTo>
                  <a:pt x="1603372" y="6084789"/>
                  <a:pt x="1610848" y="6077349"/>
                  <a:pt x="1619156" y="6092955"/>
                </a:cubicBezTo>
                <a:lnTo>
                  <a:pt x="1620138" y="6095787"/>
                </a:lnTo>
                <a:lnTo>
                  <a:pt x="1620689" y="6081479"/>
                </a:lnTo>
                <a:cubicBezTo>
                  <a:pt x="1620690" y="6077261"/>
                  <a:pt x="1620690" y="6073043"/>
                  <a:pt x="1620694" y="6068825"/>
                </a:cubicBezTo>
                <a:cubicBezTo>
                  <a:pt x="1620689" y="6056168"/>
                  <a:pt x="1608040" y="6056171"/>
                  <a:pt x="1608040" y="6056171"/>
                </a:cubicBezTo>
                <a:cubicBezTo>
                  <a:pt x="1608035" y="5989739"/>
                  <a:pt x="1615154" y="5944664"/>
                  <a:pt x="1613374" y="5872893"/>
                </a:cubicBezTo>
                <a:lnTo>
                  <a:pt x="1608806" y="5802330"/>
                </a:lnTo>
                <a:lnTo>
                  <a:pt x="1620689" y="5790449"/>
                </a:lnTo>
                <a:cubicBezTo>
                  <a:pt x="1633343" y="5790449"/>
                  <a:pt x="1633344" y="5752488"/>
                  <a:pt x="1645996" y="5790447"/>
                </a:cubicBezTo>
                <a:cubicBezTo>
                  <a:pt x="1633343" y="5790449"/>
                  <a:pt x="1645996" y="5815754"/>
                  <a:pt x="1633342" y="5841060"/>
                </a:cubicBezTo>
                <a:lnTo>
                  <a:pt x="1633343" y="5828409"/>
                </a:lnTo>
                <a:cubicBezTo>
                  <a:pt x="1620689" y="5815751"/>
                  <a:pt x="1620689" y="5815751"/>
                  <a:pt x="1620689" y="5828409"/>
                </a:cubicBezTo>
                <a:lnTo>
                  <a:pt x="1620689" y="5841063"/>
                </a:lnTo>
                <a:cubicBezTo>
                  <a:pt x="1633342" y="5841060"/>
                  <a:pt x="1633344" y="5853714"/>
                  <a:pt x="1633344" y="5853714"/>
                </a:cubicBezTo>
                <a:cubicBezTo>
                  <a:pt x="1633342" y="5891675"/>
                  <a:pt x="1658651" y="5866368"/>
                  <a:pt x="1658651" y="5904329"/>
                </a:cubicBezTo>
                <a:cubicBezTo>
                  <a:pt x="1658650" y="5929632"/>
                  <a:pt x="1633342" y="5980245"/>
                  <a:pt x="1658650" y="5992904"/>
                </a:cubicBezTo>
                <a:lnTo>
                  <a:pt x="1658650" y="6005558"/>
                </a:lnTo>
                <a:lnTo>
                  <a:pt x="1658650" y="6030861"/>
                </a:lnTo>
                <a:lnTo>
                  <a:pt x="1658651" y="6043518"/>
                </a:lnTo>
                <a:cubicBezTo>
                  <a:pt x="1633342" y="6043518"/>
                  <a:pt x="1671304" y="6094128"/>
                  <a:pt x="1658652" y="6119439"/>
                </a:cubicBezTo>
                <a:cubicBezTo>
                  <a:pt x="1658652" y="6123657"/>
                  <a:pt x="1658652" y="6127875"/>
                  <a:pt x="1658650" y="6132093"/>
                </a:cubicBezTo>
                <a:cubicBezTo>
                  <a:pt x="1658650" y="6144743"/>
                  <a:pt x="1671304" y="6144746"/>
                  <a:pt x="1671304" y="6144746"/>
                </a:cubicBezTo>
                <a:lnTo>
                  <a:pt x="1671304" y="6157400"/>
                </a:lnTo>
                <a:lnTo>
                  <a:pt x="1671304" y="6182706"/>
                </a:lnTo>
                <a:lnTo>
                  <a:pt x="1671304" y="6195360"/>
                </a:lnTo>
                <a:cubicBezTo>
                  <a:pt x="1671304" y="6220665"/>
                  <a:pt x="1671304" y="6258626"/>
                  <a:pt x="1696612" y="6271281"/>
                </a:cubicBezTo>
                <a:lnTo>
                  <a:pt x="1683956" y="6271278"/>
                </a:lnTo>
                <a:lnTo>
                  <a:pt x="1683956" y="6283935"/>
                </a:lnTo>
                <a:cubicBezTo>
                  <a:pt x="1683956" y="6296589"/>
                  <a:pt x="1683958" y="6309242"/>
                  <a:pt x="1696610" y="6309240"/>
                </a:cubicBezTo>
                <a:cubicBezTo>
                  <a:pt x="1693446" y="6331385"/>
                  <a:pt x="1693448" y="6351945"/>
                  <a:pt x="1695425" y="6372311"/>
                </a:cubicBezTo>
                <a:lnTo>
                  <a:pt x="1699331" y="6394962"/>
                </a:lnTo>
                <a:lnTo>
                  <a:pt x="1701635" y="6401727"/>
                </a:lnTo>
                <a:cubicBezTo>
                  <a:pt x="1706672" y="6414242"/>
                  <a:pt x="1712208" y="6425888"/>
                  <a:pt x="1717750" y="6435048"/>
                </a:cubicBezTo>
                <a:cubicBezTo>
                  <a:pt x="1716190" y="6423909"/>
                  <a:pt x="1716190" y="6423909"/>
                  <a:pt x="1716190" y="6423909"/>
                </a:cubicBezTo>
                <a:cubicBezTo>
                  <a:pt x="1714628" y="6412769"/>
                  <a:pt x="1708278" y="6407981"/>
                  <a:pt x="1719419" y="6406416"/>
                </a:cubicBezTo>
                <a:cubicBezTo>
                  <a:pt x="1719419" y="6406416"/>
                  <a:pt x="1720979" y="6417557"/>
                  <a:pt x="1727328" y="6422343"/>
                </a:cubicBezTo>
                <a:cubicBezTo>
                  <a:pt x="1738468" y="6420779"/>
                  <a:pt x="1738468" y="6420779"/>
                  <a:pt x="1738468" y="6420779"/>
                </a:cubicBezTo>
                <a:cubicBezTo>
                  <a:pt x="1754290" y="6452633"/>
                  <a:pt x="1739921" y="6471690"/>
                  <a:pt x="1736798" y="6449411"/>
                </a:cubicBezTo>
                <a:cubicBezTo>
                  <a:pt x="1738361" y="6460550"/>
                  <a:pt x="1738361" y="6460550"/>
                  <a:pt x="1738361" y="6460550"/>
                </a:cubicBezTo>
                <a:cubicBezTo>
                  <a:pt x="1739921" y="6471690"/>
                  <a:pt x="1735132" y="6478043"/>
                  <a:pt x="1735132" y="6478043"/>
                </a:cubicBezTo>
                <a:cubicBezTo>
                  <a:pt x="1728782" y="6473255"/>
                  <a:pt x="1727220" y="6462116"/>
                  <a:pt x="1720871" y="6457328"/>
                </a:cubicBezTo>
                <a:lnTo>
                  <a:pt x="1709114" y="6447681"/>
                </a:lnTo>
                <a:lnTo>
                  <a:pt x="1721522" y="6503195"/>
                </a:lnTo>
                <a:cubicBezTo>
                  <a:pt x="1726662" y="6528305"/>
                  <a:pt x="1731407" y="6555983"/>
                  <a:pt x="1734572" y="6587615"/>
                </a:cubicBezTo>
                <a:lnTo>
                  <a:pt x="1721918" y="6600269"/>
                </a:lnTo>
                <a:cubicBezTo>
                  <a:pt x="1721916" y="6612926"/>
                  <a:pt x="1734570" y="6625580"/>
                  <a:pt x="1734570" y="6625580"/>
                </a:cubicBezTo>
                <a:lnTo>
                  <a:pt x="1747224" y="6638229"/>
                </a:lnTo>
                <a:lnTo>
                  <a:pt x="1734570" y="6638232"/>
                </a:lnTo>
                <a:cubicBezTo>
                  <a:pt x="1747224" y="6650886"/>
                  <a:pt x="1759878" y="6688847"/>
                  <a:pt x="1759880" y="6714153"/>
                </a:cubicBezTo>
                <a:cubicBezTo>
                  <a:pt x="1759882" y="6718371"/>
                  <a:pt x="1759882" y="6722589"/>
                  <a:pt x="1759882" y="6726807"/>
                </a:cubicBezTo>
                <a:cubicBezTo>
                  <a:pt x="1759882" y="6731024"/>
                  <a:pt x="1759882" y="6735242"/>
                  <a:pt x="1759880" y="6739458"/>
                </a:cubicBezTo>
                <a:lnTo>
                  <a:pt x="1772531" y="6752112"/>
                </a:lnTo>
                <a:cubicBezTo>
                  <a:pt x="1772531" y="6802725"/>
                  <a:pt x="1810492" y="6891303"/>
                  <a:pt x="1810493" y="6929262"/>
                </a:cubicBezTo>
                <a:lnTo>
                  <a:pt x="1797839" y="6929262"/>
                </a:lnTo>
                <a:lnTo>
                  <a:pt x="1797839" y="6941918"/>
                </a:lnTo>
                <a:cubicBezTo>
                  <a:pt x="1797840" y="6954569"/>
                  <a:pt x="1797842" y="6967223"/>
                  <a:pt x="1810493" y="6967223"/>
                </a:cubicBezTo>
                <a:lnTo>
                  <a:pt x="1823147" y="6979875"/>
                </a:lnTo>
                <a:lnTo>
                  <a:pt x="1835800" y="6967220"/>
                </a:lnTo>
                <a:lnTo>
                  <a:pt x="1835801" y="6954573"/>
                </a:lnTo>
                <a:lnTo>
                  <a:pt x="1823147" y="6941916"/>
                </a:lnTo>
                <a:cubicBezTo>
                  <a:pt x="1810493" y="6916605"/>
                  <a:pt x="1823146" y="6916608"/>
                  <a:pt x="1810493" y="6878645"/>
                </a:cubicBezTo>
                <a:cubicBezTo>
                  <a:pt x="1823146" y="6878648"/>
                  <a:pt x="1823146" y="6891303"/>
                  <a:pt x="1835800" y="6916608"/>
                </a:cubicBezTo>
                <a:cubicBezTo>
                  <a:pt x="1835800" y="6903957"/>
                  <a:pt x="1835801" y="6891300"/>
                  <a:pt x="1823146" y="6865997"/>
                </a:cubicBezTo>
                <a:lnTo>
                  <a:pt x="1810492" y="6865997"/>
                </a:lnTo>
                <a:cubicBezTo>
                  <a:pt x="1810492" y="6828036"/>
                  <a:pt x="1797839" y="6790076"/>
                  <a:pt x="1785185" y="6752111"/>
                </a:cubicBezTo>
                <a:cubicBezTo>
                  <a:pt x="1797839" y="6752112"/>
                  <a:pt x="1823146" y="6815382"/>
                  <a:pt x="1797840" y="6739461"/>
                </a:cubicBezTo>
                <a:lnTo>
                  <a:pt x="1810492" y="6739458"/>
                </a:lnTo>
                <a:lnTo>
                  <a:pt x="1810492" y="6752112"/>
                </a:lnTo>
                <a:lnTo>
                  <a:pt x="1823146" y="6739461"/>
                </a:lnTo>
                <a:cubicBezTo>
                  <a:pt x="1848454" y="6777419"/>
                  <a:pt x="1835800" y="6764768"/>
                  <a:pt x="1848454" y="6815379"/>
                </a:cubicBezTo>
                <a:cubicBezTo>
                  <a:pt x="1848454" y="6815379"/>
                  <a:pt x="1848450" y="6802728"/>
                  <a:pt x="1848455" y="6790076"/>
                </a:cubicBezTo>
                <a:cubicBezTo>
                  <a:pt x="1848454" y="6815379"/>
                  <a:pt x="1861108" y="6840686"/>
                  <a:pt x="1848455" y="6865997"/>
                </a:cubicBezTo>
                <a:lnTo>
                  <a:pt x="1873762" y="6891303"/>
                </a:lnTo>
                <a:lnTo>
                  <a:pt x="1861106" y="6891303"/>
                </a:lnTo>
                <a:lnTo>
                  <a:pt x="1861106" y="6903956"/>
                </a:lnTo>
                <a:cubicBezTo>
                  <a:pt x="1861104" y="6908172"/>
                  <a:pt x="1861106" y="6912389"/>
                  <a:pt x="1861103" y="6916605"/>
                </a:cubicBezTo>
                <a:lnTo>
                  <a:pt x="1873760" y="6916608"/>
                </a:lnTo>
                <a:cubicBezTo>
                  <a:pt x="1899070" y="6929262"/>
                  <a:pt x="1873762" y="6954573"/>
                  <a:pt x="1899070" y="6967224"/>
                </a:cubicBezTo>
                <a:cubicBezTo>
                  <a:pt x="1911719" y="6979875"/>
                  <a:pt x="1899066" y="6954569"/>
                  <a:pt x="1899070" y="6929262"/>
                </a:cubicBezTo>
                <a:cubicBezTo>
                  <a:pt x="1899066" y="6954569"/>
                  <a:pt x="1911719" y="6979875"/>
                  <a:pt x="1911720" y="6992532"/>
                </a:cubicBezTo>
                <a:lnTo>
                  <a:pt x="1899068" y="6979878"/>
                </a:lnTo>
                <a:cubicBezTo>
                  <a:pt x="1886414" y="6979880"/>
                  <a:pt x="1886414" y="6979880"/>
                  <a:pt x="1886411" y="6992532"/>
                </a:cubicBezTo>
                <a:cubicBezTo>
                  <a:pt x="1873760" y="6967220"/>
                  <a:pt x="1861106" y="6992532"/>
                  <a:pt x="1861108" y="7017836"/>
                </a:cubicBezTo>
                <a:lnTo>
                  <a:pt x="1861108" y="7043144"/>
                </a:lnTo>
                <a:cubicBezTo>
                  <a:pt x="1861103" y="7055795"/>
                  <a:pt x="1861108" y="7068452"/>
                  <a:pt x="1873757" y="7068452"/>
                </a:cubicBezTo>
                <a:cubicBezTo>
                  <a:pt x="1873758" y="7081103"/>
                  <a:pt x="1886414" y="7081104"/>
                  <a:pt x="1886414" y="7068449"/>
                </a:cubicBezTo>
                <a:lnTo>
                  <a:pt x="1886414" y="7043144"/>
                </a:lnTo>
                <a:cubicBezTo>
                  <a:pt x="1886414" y="7068449"/>
                  <a:pt x="1899066" y="7055795"/>
                  <a:pt x="1911718" y="7068452"/>
                </a:cubicBezTo>
                <a:lnTo>
                  <a:pt x="1911719" y="7081104"/>
                </a:lnTo>
                <a:cubicBezTo>
                  <a:pt x="1911722" y="7093755"/>
                  <a:pt x="1911720" y="7106412"/>
                  <a:pt x="1911720" y="7106412"/>
                </a:cubicBezTo>
                <a:cubicBezTo>
                  <a:pt x="1924374" y="7119068"/>
                  <a:pt x="1924374" y="7119068"/>
                  <a:pt x="1924376" y="7106412"/>
                </a:cubicBezTo>
                <a:lnTo>
                  <a:pt x="1937026" y="7106411"/>
                </a:lnTo>
                <a:lnTo>
                  <a:pt x="1949682" y="7093755"/>
                </a:lnTo>
                <a:cubicBezTo>
                  <a:pt x="1924374" y="7119068"/>
                  <a:pt x="1962336" y="7207640"/>
                  <a:pt x="1911722" y="7131719"/>
                </a:cubicBezTo>
                <a:cubicBezTo>
                  <a:pt x="1918048" y="7157025"/>
                  <a:pt x="1927536" y="7176006"/>
                  <a:pt x="1933865" y="7193405"/>
                </a:cubicBezTo>
                <a:lnTo>
                  <a:pt x="1935281" y="7216802"/>
                </a:lnTo>
                <a:lnTo>
                  <a:pt x="1924374" y="7194987"/>
                </a:lnTo>
                <a:cubicBezTo>
                  <a:pt x="1911720" y="7194986"/>
                  <a:pt x="1911722" y="7207640"/>
                  <a:pt x="1911720" y="7220294"/>
                </a:cubicBezTo>
                <a:lnTo>
                  <a:pt x="1911720" y="7232945"/>
                </a:lnTo>
                <a:cubicBezTo>
                  <a:pt x="1899068" y="7207640"/>
                  <a:pt x="1899066" y="7194987"/>
                  <a:pt x="1886416" y="7169676"/>
                </a:cubicBezTo>
                <a:lnTo>
                  <a:pt x="1873760" y="7182333"/>
                </a:lnTo>
                <a:cubicBezTo>
                  <a:pt x="1861108" y="7182333"/>
                  <a:pt x="1873762" y="7207640"/>
                  <a:pt x="1873760" y="7220291"/>
                </a:cubicBezTo>
                <a:lnTo>
                  <a:pt x="1861106" y="7207640"/>
                </a:lnTo>
                <a:lnTo>
                  <a:pt x="1861106" y="7220295"/>
                </a:lnTo>
                <a:lnTo>
                  <a:pt x="1861106" y="7232945"/>
                </a:lnTo>
                <a:lnTo>
                  <a:pt x="1873762" y="7245600"/>
                </a:lnTo>
                <a:cubicBezTo>
                  <a:pt x="1861108" y="7296216"/>
                  <a:pt x="1937028" y="7308869"/>
                  <a:pt x="1911720" y="7334175"/>
                </a:cubicBezTo>
                <a:cubicBezTo>
                  <a:pt x="1924376" y="7372134"/>
                  <a:pt x="1911720" y="7308869"/>
                  <a:pt x="1937030" y="7321523"/>
                </a:cubicBezTo>
                <a:cubicBezTo>
                  <a:pt x="1911720" y="7308869"/>
                  <a:pt x="1899068" y="7270905"/>
                  <a:pt x="1924374" y="7270908"/>
                </a:cubicBezTo>
                <a:lnTo>
                  <a:pt x="1937028" y="7283561"/>
                </a:lnTo>
                <a:cubicBezTo>
                  <a:pt x="1937027" y="7296215"/>
                  <a:pt x="1949678" y="7308869"/>
                  <a:pt x="1949678" y="7308869"/>
                </a:cubicBezTo>
                <a:cubicBezTo>
                  <a:pt x="1962335" y="7308869"/>
                  <a:pt x="1962335" y="7296215"/>
                  <a:pt x="1949681" y="7270908"/>
                </a:cubicBezTo>
                <a:lnTo>
                  <a:pt x="1949681" y="7258254"/>
                </a:lnTo>
                <a:cubicBezTo>
                  <a:pt x="1974989" y="7270908"/>
                  <a:pt x="1949678" y="7308869"/>
                  <a:pt x="1974986" y="7346829"/>
                </a:cubicBezTo>
                <a:cubicBezTo>
                  <a:pt x="1974986" y="7346829"/>
                  <a:pt x="1962335" y="7346829"/>
                  <a:pt x="1974989" y="7359480"/>
                </a:cubicBezTo>
                <a:cubicBezTo>
                  <a:pt x="1974989" y="7372134"/>
                  <a:pt x="1974989" y="7372134"/>
                  <a:pt x="1987643" y="7372134"/>
                </a:cubicBezTo>
                <a:cubicBezTo>
                  <a:pt x="1974986" y="7397441"/>
                  <a:pt x="2012950" y="7435401"/>
                  <a:pt x="2025602" y="7460709"/>
                </a:cubicBezTo>
                <a:lnTo>
                  <a:pt x="2012950" y="7448058"/>
                </a:lnTo>
                <a:lnTo>
                  <a:pt x="2012951" y="7460709"/>
                </a:lnTo>
                <a:cubicBezTo>
                  <a:pt x="2012950" y="7473362"/>
                  <a:pt x="2012950" y="7473362"/>
                  <a:pt x="2012946" y="7486019"/>
                </a:cubicBezTo>
                <a:lnTo>
                  <a:pt x="2025604" y="7486019"/>
                </a:lnTo>
                <a:cubicBezTo>
                  <a:pt x="2038256" y="7511325"/>
                  <a:pt x="2063564" y="7549284"/>
                  <a:pt x="2076218" y="7574594"/>
                </a:cubicBezTo>
                <a:cubicBezTo>
                  <a:pt x="2076220" y="7587245"/>
                  <a:pt x="2088872" y="7612554"/>
                  <a:pt x="2088870" y="7625205"/>
                </a:cubicBezTo>
                <a:cubicBezTo>
                  <a:pt x="2101526" y="7637859"/>
                  <a:pt x="2114180" y="7663166"/>
                  <a:pt x="2114180" y="7688474"/>
                </a:cubicBezTo>
                <a:lnTo>
                  <a:pt x="2114180" y="7701126"/>
                </a:lnTo>
                <a:lnTo>
                  <a:pt x="2126834" y="7713780"/>
                </a:lnTo>
                <a:cubicBezTo>
                  <a:pt x="2139484" y="7751741"/>
                  <a:pt x="2164793" y="7802355"/>
                  <a:pt x="2190100" y="7852970"/>
                </a:cubicBezTo>
                <a:cubicBezTo>
                  <a:pt x="2202754" y="7890930"/>
                  <a:pt x="2215408" y="7916237"/>
                  <a:pt x="2228060" y="7928891"/>
                </a:cubicBezTo>
                <a:lnTo>
                  <a:pt x="2228060" y="7954194"/>
                </a:lnTo>
                <a:cubicBezTo>
                  <a:pt x="2228060" y="7941545"/>
                  <a:pt x="2215406" y="7941545"/>
                  <a:pt x="2215406" y="7941545"/>
                </a:cubicBezTo>
                <a:cubicBezTo>
                  <a:pt x="2215409" y="7928891"/>
                  <a:pt x="2202750" y="7928891"/>
                  <a:pt x="2202750" y="7928891"/>
                </a:cubicBezTo>
                <a:cubicBezTo>
                  <a:pt x="2202754" y="7941545"/>
                  <a:pt x="2202754" y="7941545"/>
                  <a:pt x="2215406" y="7954197"/>
                </a:cubicBezTo>
                <a:cubicBezTo>
                  <a:pt x="2177446" y="7916237"/>
                  <a:pt x="2202754" y="7979505"/>
                  <a:pt x="2215406" y="7992155"/>
                </a:cubicBezTo>
                <a:lnTo>
                  <a:pt x="2228060" y="8004812"/>
                </a:lnTo>
                <a:lnTo>
                  <a:pt x="2228060" y="8030117"/>
                </a:lnTo>
                <a:lnTo>
                  <a:pt x="2240711" y="8030117"/>
                </a:lnTo>
                <a:cubicBezTo>
                  <a:pt x="2240712" y="8025900"/>
                  <a:pt x="2240712" y="8021682"/>
                  <a:pt x="2240714" y="8017464"/>
                </a:cubicBezTo>
                <a:cubicBezTo>
                  <a:pt x="2253368" y="8030114"/>
                  <a:pt x="2253366" y="8042772"/>
                  <a:pt x="2253366" y="8042772"/>
                </a:cubicBezTo>
                <a:lnTo>
                  <a:pt x="2240714" y="8042772"/>
                </a:lnTo>
                <a:lnTo>
                  <a:pt x="2240714" y="8055425"/>
                </a:lnTo>
                <a:lnTo>
                  <a:pt x="2253370" y="8068077"/>
                </a:lnTo>
                <a:cubicBezTo>
                  <a:pt x="2303982" y="8118692"/>
                  <a:pt x="2303982" y="8131347"/>
                  <a:pt x="2354597" y="8232576"/>
                </a:cubicBezTo>
                <a:cubicBezTo>
                  <a:pt x="2329289" y="8219921"/>
                  <a:pt x="2316636" y="8194613"/>
                  <a:pt x="2341944" y="8283185"/>
                </a:cubicBezTo>
                <a:cubicBezTo>
                  <a:pt x="2354597" y="8270537"/>
                  <a:pt x="2341943" y="8245227"/>
                  <a:pt x="2341943" y="8245227"/>
                </a:cubicBezTo>
                <a:cubicBezTo>
                  <a:pt x="2367251" y="8283188"/>
                  <a:pt x="2417861" y="8359109"/>
                  <a:pt x="2417861" y="8397070"/>
                </a:cubicBezTo>
                <a:cubicBezTo>
                  <a:pt x="2430518" y="8397069"/>
                  <a:pt x="2417864" y="8371760"/>
                  <a:pt x="2430518" y="8397069"/>
                </a:cubicBezTo>
                <a:cubicBezTo>
                  <a:pt x="2430518" y="8460338"/>
                  <a:pt x="2531747" y="8599527"/>
                  <a:pt x="2544400" y="8624834"/>
                </a:cubicBezTo>
                <a:cubicBezTo>
                  <a:pt x="2557050" y="8675448"/>
                  <a:pt x="2632978" y="8814634"/>
                  <a:pt x="2696243" y="8903206"/>
                </a:cubicBezTo>
                <a:lnTo>
                  <a:pt x="2679262" y="8912472"/>
                </a:lnTo>
                <a:lnTo>
                  <a:pt x="2670938" y="8903210"/>
                </a:lnTo>
                <a:cubicBezTo>
                  <a:pt x="2670936" y="8909536"/>
                  <a:pt x="2674100" y="8912700"/>
                  <a:pt x="2678846" y="8912698"/>
                </a:cubicBezTo>
                <a:lnTo>
                  <a:pt x="2679262" y="8912472"/>
                </a:lnTo>
                <a:lnTo>
                  <a:pt x="2699010" y="8934448"/>
                </a:lnTo>
                <a:cubicBezTo>
                  <a:pt x="2726294" y="8975968"/>
                  <a:pt x="2750022" y="9042399"/>
                  <a:pt x="2759512" y="9080360"/>
                </a:cubicBezTo>
                <a:cubicBezTo>
                  <a:pt x="2784818" y="9067706"/>
                  <a:pt x="2759513" y="9093014"/>
                  <a:pt x="2784818" y="9105666"/>
                </a:cubicBezTo>
                <a:cubicBezTo>
                  <a:pt x="2784815" y="9118320"/>
                  <a:pt x="2784818" y="9093014"/>
                  <a:pt x="2797472" y="9105666"/>
                </a:cubicBezTo>
                <a:lnTo>
                  <a:pt x="2797474" y="9130974"/>
                </a:lnTo>
                <a:cubicBezTo>
                  <a:pt x="2797474" y="9130974"/>
                  <a:pt x="2810126" y="9156279"/>
                  <a:pt x="2822778" y="9156278"/>
                </a:cubicBezTo>
                <a:cubicBezTo>
                  <a:pt x="2810126" y="9156279"/>
                  <a:pt x="2797472" y="9143628"/>
                  <a:pt x="2810126" y="9156279"/>
                </a:cubicBezTo>
                <a:cubicBezTo>
                  <a:pt x="2822778" y="9181588"/>
                  <a:pt x="2886044" y="9257506"/>
                  <a:pt x="2911354" y="9308124"/>
                </a:cubicBezTo>
                <a:cubicBezTo>
                  <a:pt x="2911354" y="9308124"/>
                  <a:pt x="2936662" y="9371390"/>
                  <a:pt x="2949317" y="9396696"/>
                </a:cubicBezTo>
                <a:cubicBezTo>
                  <a:pt x="2961968" y="9396696"/>
                  <a:pt x="2961968" y="9384044"/>
                  <a:pt x="2974622" y="9396696"/>
                </a:cubicBezTo>
                <a:cubicBezTo>
                  <a:pt x="2987276" y="9409350"/>
                  <a:pt x="2949317" y="9409350"/>
                  <a:pt x="2974622" y="9422004"/>
                </a:cubicBezTo>
                <a:cubicBezTo>
                  <a:pt x="2987276" y="9409350"/>
                  <a:pt x="2987276" y="9447310"/>
                  <a:pt x="2999928" y="9459962"/>
                </a:cubicBezTo>
                <a:lnTo>
                  <a:pt x="3012582" y="9472618"/>
                </a:lnTo>
                <a:lnTo>
                  <a:pt x="3012584" y="9485268"/>
                </a:lnTo>
                <a:cubicBezTo>
                  <a:pt x="3012584" y="9485268"/>
                  <a:pt x="3012582" y="9497925"/>
                  <a:pt x="3025238" y="9497925"/>
                </a:cubicBezTo>
                <a:cubicBezTo>
                  <a:pt x="3025236" y="9493707"/>
                  <a:pt x="3025235" y="9489489"/>
                  <a:pt x="3025235" y="9485271"/>
                </a:cubicBezTo>
                <a:lnTo>
                  <a:pt x="3037894" y="9485271"/>
                </a:lnTo>
                <a:cubicBezTo>
                  <a:pt x="3050544" y="9510579"/>
                  <a:pt x="3037892" y="9510580"/>
                  <a:pt x="3063194" y="9535886"/>
                </a:cubicBezTo>
                <a:cubicBezTo>
                  <a:pt x="3063197" y="9523232"/>
                  <a:pt x="3050544" y="9510579"/>
                  <a:pt x="3063197" y="9510576"/>
                </a:cubicBezTo>
                <a:lnTo>
                  <a:pt x="3037892" y="9472620"/>
                </a:lnTo>
                <a:lnTo>
                  <a:pt x="3025238" y="9459964"/>
                </a:lnTo>
                <a:lnTo>
                  <a:pt x="3025236" y="9447310"/>
                </a:lnTo>
                <a:lnTo>
                  <a:pt x="3012584" y="9447308"/>
                </a:lnTo>
                <a:cubicBezTo>
                  <a:pt x="2999928" y="9434655"/>
                  <a:pt x="2999928" y="9422001"/>
                  <a:pt x="3012582" y="9434656"/>
                </a:cubicBezTo>
                <a:cubicBezTo>
                  <a:pt x="2949318" y="9346084"/>
                  <a:pt x="2911355" y="9282814"/>
                  <a:pt x="2873393" y="9219549"/>
                </a:cubicBezTo>
                <a:cubicBezTo>
                  <a:pt x="2835432" y="9143628"/>
                  <a:pt x="2810128" y="9080360"/>
                  <a:pt x="2746858" y="8991784"/>
                </a:cubicBezTo>
                <a:cubicBezTo>
                  <a:pt x="2759512" y="9004438"/>
                  <a:pt x="2772164" y="9004438"/>
                  <a:pt x="2759512" y="8991784"/>
                </a:cubicBezTo>
                <a:lnTo>
                  <a:pt x="2772164" y="9004438"/>
                </a:lnTo>
                <a:lnTo>
                  <a:pt x="2772166" y="8991782"/>
                </a:lnTo>
                <a:cubicBezTo>
                  <a:pt x="2772164" y="8979130"/>
                  <a:pt x="2759512" y="8953824"/>
                  <a:pt x="2734200" y="8915860"/>
                </a:cubicBezTo>
                <a:cubicBezTo>
                  <a:pt x="2734202" y="8911644"/>
                  <a:pt x="2734204" y="8907426"/>
                  <a:pt x="2734204" y="8903210"/>
                </a:cubicBezTo>
                <a:cubicBezTo>
                  <a:pt x="2734204" y="8890557"/>
                  <a:pt x="2721550" y="8890558"/>
                  <a:pt x="2721550" y="8890558"/>
                </a:cubicBezTo>
                <a:cubicBezTo>
                  <a:pt x="2721552" y="8886340"/>
                  <a:pt x="2721552" y="8882121"/>
                  <a:pt x="2721552" y="8877904"/>
                </a:cubicBezTo>
                <a:cubicBezTo>
                  <a:pt x="2734204" y="8890557"/>
                  <a:pt x="2746858" y="8890558"/>
                  <a:pt x="2746858" y="8890558"/>
                </a:cubicBezTo>
                <a:cubicBezTo>
                  <a:pt x="2746858" y="8890558"/>
                  <a:pt x="2746854" y="8877903"/>
                  <a:pt x="2746858" y="8865246"/>
                </a:cubicBezTo>
                <a:cubicBezTo>
                  <a:pt x="2746854" y="8877903"/>
                  <a:pt x="2759512" y="8877903"/>
                  <a:pt x="2759512" y="8890556"/>
                </a:cubicBezTo>
                <a:cubicBezTo>
                  <a:pt x="2772164" y="8903210"/>
                  <a:pt x="2721554" y="8814632"/>
                  <a:pt x="2708897" y="8776674"/>
                </a:cubicBezTo>
                <a:lnTo>
                  <a:pt x="2708898" y="8772040"/>
                </a:lnTo>
                <a:lnTo>
                  <a:pt x="2698295" y="8751880"/>
                </a:lnTo>
                <a:lnTo>
                  <a:pt x="2696243" y="8751368"/>
                </a:lnTo>
                <a:lnTo>
                  <a:pt x="2695566" y="8746690"/>
                </a:lnTo>
                <a:lnTo>
                  <a:pt x="2671432" y="8700795"/>
                </a:lnTo>
                <a:lnTo>
                  <a:pt x="2670936" y="8700753"/>
                </a:lnTo>
                <a:lnTo>
                  <a:pt x="2663276" y="8686708"/>
                </a:lnTo>
                <a:lnTo>
                  <a:pt x="2658886" y="8696884"/>
                </a:lnTo>
                <a:cubicBezTo>
                  <a:pt x="2659136" y="8701324"/>
                  <a:pt x="2659385" y="8705766"/>
                  <a:pt x="2654159" y="8707842"/>
                </a:cubicBezTo>
                <a:cubicBezTo>
                  <a:pt x="2619803" y="8667026"/>
                  <a:pt x="2604202" y="8642964"/>
                  <a:pt x="2584451" y="8608449"/>
                </a:cubicBezTo>
                <a:cubicBezTo>
                  <a:pt x="2572000" y="8577084"/>
                  <a:pt x="2552249" y="8542568"/>
                  <a:pt x="2524196" y="8487142"/>
                </a:cubicBezTo>
                <a:cubicBezTo>
                  <a:pt x="2530500" y="8472534"/>
                  <a:pt x="2503446" y="8434868"/>
                  <a:pt x="2494148" y="8396198"/>
                </a:cubicBezTo>
                <a:cubicBezTo>
                  <a:pt x="2495147" y="8413958"/>
                  <a:pt x="2491996" y="8421262"/>
                  <a:pt x="2476394" y="8397201"/>
                </a:cubicBezTo>
                <a:cubicBezTo>
                  <a:pt x="2454647" y="8327166"/>
                  <a:pt x="2388089" y="8220470"/>
                  <a:pt x="2395548" y="8163036"/>
                </a:cubicBezTo>
                <a:cubicBezTo>
                  <a:pt x="2349740" y="8108615"/>
                  <a:pt x="2323844" y="8028123"/>
                  <a:pt x="2308400" y="7943480"/>
                </a:cubicBezTo>
                <a:cubicBezTo>
                  <a:pt x="2301098" y="7940328"/>
                  <a:pt x="2301098" y="7940328"/>
                  <a:pt x="2301098" y="7940328"/>
                </a:cubicBezTo>
                <a:cubicBezTo>
                  <a:pt x="2301098" y="7940328"/>
                  <a:pt x="2304250" y="7933025"/>
                  <a:pt x="2304250" y="7933025"/>
                </a:cubicBezTo>
                <a:cubicBezTo>
                  <a:pt x="2296948" y="7929873"/>
                  <a:pt x="2295948" y="7912115"/>
                  <a:pt x="2295948" y="7912115"/>
                </a:cubicBezTo>
                <a:cubicBezTo>
                  <a:pt x="2291800" y="7901660"/>
                  <a:pt x="2299102" y="7904810"/>
                  <a:pt x="2303249" y="7915265"/>
                </a:cubicBezTo>
                <a:lnTo>
                  <a:pt x="2305222" y="7916473"/>
                </a:lnTo>
                <a:lnTo>
                  <a:pt x="2307401" y="7925720"/>
                </a:lnTo>
                <a:cubicBezTo>
                  <a:pt x="2308977" y="7922068"/>
                  <a:pt x="2309764" y="7920242"/>
                  <a:pt x="2309245" y="7918935"/>
                </a:cubicBezTo>
                <a:lnTo>
                  <a:pt x="2305222" y="7916473"/>
                </a:lnTo>
                <a:lnTo>
                  <a:pt x="2297459" y="7883523"/>
                </a:lnTo>
                <a:cubicBezTo>
                  <a:pt x="2292665" y="7869541"/>
                  <a:pt x="2289302" y="7857261"/>
                  <a:pt x="2296104" y="7851531"/>
                </a:cubicBezTo>
                <a:cubicBezTo>
                  <a:pt x="2336608" y="7938321"/>
                  <a:pt x="2386721" y="7942616"/>
                  <a:pt x="2410464" y="8048171"/>
                </a:cubicBezTo>
                <a:cubicBezTo>
                  <a:pt x="2404162" y="8062779"/>
                  <a:pt x="2388560" y="8038718"/>
                  <a:pt x="2381258" y="8035568"/>
                </a:cubicBezTo>
                <a:cubicBezTo>
                  <a:pt x="2423758" y="8157878"/>
                  <a:pt x="2443352" y="8252978"/>
                  <a:pt x="2510906" y="8377434"/>
                </a:cubicBezTo>
                <a:cubicBezTo>
                  <a:pt x="2509907" y="8359674"/>
                  <a:pt x="2521360" y="8373279"/>
                  <a:pt x="2535962" y="8379581"/>
                </a:cubicBezTo>
                <a:cubicBezTo>
                  <a:pt x="2567165" y="8427702"/>
                  <a:pt x="2576464" y="8466372"/>
                  <a:pt x="2588914" y="8497738"/>
                </a:cubicBezTo>
                <a:cubicBezTo>
                  <a:pt x="2601364" y="8529102"/>
                  <a:pt x="2617962" y="8570924"/>
                  <a:pt x="2659620" y="8614888"/>
                </a:cubicBezTo>
                <a:cubicBezTo>
                  <a:pt x="2665844" y="8630572"/>
                  <a:pt x="2664518" y="8638665"/>
                  <a:pt x="2664623" y="8648457"/>
                </a:cubicBezTo>
                <a:lnTo>
                  <a:pt x="2666112" y="8659284"/>
                </a:lnTo>
                <a:lnTo>
                  <a:pt x="2670938" y="8662794"/>
                </a:lnTo>
                <a:lnTo>
                  <a:pt x="2702213" y="8709080"/>
                </a:lnTo>
                <a:lnTo>
                  <a:pt x="2702321" y="8709128"/>
                </a:lnTo>
                <a:cubicBezTo>
                  <a:pt x="2708710" y="8711884"/>
                  <a:pt x="2715224" y="8716862"/>
                  <a:pt x="2727173" y="8739346"/>
                </a:cubicBezTo>
                <a:lnTo>
                  <a:pt x="2731750" y="8752797"/>
                </a:lnTo>
                <a:lnTo>
                  <a:pt x="2829106" y="8896884"/>
                </a:lnTo>
                <a:cubicBezTo>
                  <a:pt x="2882884" y="8969642"/>
                  <a:pt x="2936662" y="9036072"/>
                  <a:pt x="2987276" y="9093014"/>
                </a:cubicBezTo>
                <a:lnTo>
                  <a:pt x="2999928" y="9105663"/>
                </a:lnTo>
                <a:cubicBezTo>
                  <a:pt x="3012582" y="9118320"/>
                  <a:pt x="3025238" y="9143625"/>
                  <a:pt x="3037892" y="9156280"/>
                </a:cubicBezTo>
                <a:cubicBezTo>
                  <a:pt x="3164428" y="9295468"/>
                  <a:pt x="3316271" y="9434656"/>
                  <a:pt x="3430151" y="9561192"/>
                </a:cubicBezTo>
                <a:cubicBezTo>
                  <a:pt x="3442806" y="9548540"/>
                  <a:pt x="3379536" y="9510579"/>
                  <a:pt x="3379538" y="9497925"/>
                </a:cubicBezTo>
                <a:lnTo>
                  <a:pt x="3392189" y="9497925"/>
                </a:lnTo>
                <a:cubicBezTo>
                  <a:pt x="3392192" y="9510576"/>
                  <a:pt x="3404843" y="9510579"/>
                  <a:pt x="3417497" y="9510579"/>
                </a:cubicBezTo>
                <a:cubicBezTo>
                  <a:pt x="3417497" y="9510579"/>
                  <a:pt x="3417498" y="9497925"/>
                  <a:pt x="3404846" y="9485271"/>
                </a:cubicBezTo>
                <a:lnTo>
                  <a:pt x="3392190" y="9472617"/>
                </a:lnTo>
                <a:cubicBezTo>
                  <a:pt x="3404846" y="9472618"/>
                  <a:pt x="3417497" y="9472618"/>
                  <a:pt x="3430151" y="9485271"/>
                </a:cubicBezTo>
                <a:cubicBezTo>
                  <a:pt x="3430151" y="9489489"/>
                  <a:pt x="3430150" y="9493707"/>
                  <a:pt x="3430150" y="9497925"/>
                </a:cubicBezTo>
                <a:cubicBezTo>
                  <a:pt x="3417498" y="9497925"/>
                  <a:pt x="3430150" y="9497925"/>
                  <a:pt x="3430152" y="9510579"/>
                </a:cubicBezTo>
                <a:lnTo>
                  <a:pt x="3442805" y="9510579"/>
                </a:lnTo>
                <a:cubicBezTo>
                  <a:pt x="3461784" y="9529557"/>
                  <a:pt x="3474438" y="9548538"/>
                  <a:pt x="3487091" y="9562774"/>
                </a:cubicBezTo>
                <a:lnTo>
                  <a:pt x="3531150" y="9586378"/>
                </a:lnTo>
                <a:cubicBezTo>
                  <a:pt x="3531240" y="9586462"/>
                  <a:pt x="3531329" y="9586548"/>
                  <a:pt x="3531419" y="9586632"/>
                </a:cubicBezTo>
                <a:lnTo>
                  <a:pt x="3542453" y="9624460"/>
                </a:lnTo>
                <a:lnTo>
                  <a:pt x="3568812" y="9649767"/>
                </a:lnTo>
                <a:lnTo>
                  <a:pt x="3544032" y="9649767"/>
                </a:lnTo>
                <a:cubicBezTo>
                  <a:pt x="3544032" y="9649767"/>
                  <a:pt x="3544036" y="9675072"/>
                  <a:pt x="3556686" y="9675075"/>
                </a:cubicBezTo>
                <a:lnTo>
                  <a:pt x="3569339" y="9687726"/>
                </a:lnTo>
                <a:cubicBezTo>
                  <a:pt x="3531380" y="9675075"/>
                  <a:pt x="3619955" y="9750996"/>
                  <a:pt x="3657916" y="9788956"/>
                </a:cubicBezTo>
                <a:cubicBezTo>
                  <a:pt x="3657917" y="9793174"/>
                  <a:pt x="3657916" y="9797392"/>
                  <a:pt x="3657914" y="9801610"/>
                </a:cubicBezTo>
                <a:cubicBezTo>
                  <a:pt x="3657917" y="9814262"/>
                  <a:pt x="3670571" y="9814262"/>
                  <a:pt x="3670571" y="9814262"/>
                </a:cubicBezTo>
                <a:lnTo>
                  <a:pt x="3683225" y="9814262"/>
                </a:lnTo>
                <a:cubicBezTo>
                  <a:pt x="3683225" y="9826916"/>
                  <a:pt x="3695876" y="9826916"/>
                  <a:pt x="3708532" y="9826916"/>
                </a:cubicBezTo>
                <a:cubicBezTo>
                  <a:pt x="3771802" y="9890182"/>
                  <a:pt x="3860375" y="9966106"/>
                  <a:pt x="3948950" y="10042026"/>
                </a:cubicBezTo>
                <a:lnTo>
                  <a:pt x="3961601" y="10042026"/>
                </a:lnTo>
                <a:lnTo>
                  <a:pt x="3961601" y="10054677"/>
                </a:lnTo>
                <a:lnTo>
                  <a:pt x="3974255" y="10067332"/>
                </a:lnTo>
                <a:lnTo>
                  <a:pt x="3986910" y="10067332"/>
                </a:lnTo>
                <a:cubicBezTo>
                  <a:pt x="4012212" y="10079986"/>
                  <a:pt x="4037526" y="10105293"/>
                  <a:pt x="4050180" y="10117947"/>
                </a:cubicBezTo>
                <a:cubicBezTo>
                  <a:pt x="4113444" y="10155908"/>
                  <a:pt x="4164060" y="10193868"/>
                  <a:pt x="4202020" y="10231826"/>
                </a:cubicBezTo>
                <a:cubicBezTo>
                  <a:pt x="4176716" y="10231828"/>
                  <a:pt x="4214675" y="10244482"/>
                  <a:pt x="4252636" y="10269788"/>
                </a:cubicBezTo>
                <a:lnTo>
                  <a:pt x="4273434" y="10287000"/>
                </a:lnTo>
                <a:lnTo>
                  <a:pt x="4192550" y="10287000"/>
                </a:lnTo>
                <a:lnTo>
                  <a:pt x="4138751" y="10244482"/>
                </a:lnTo>
                <a:cubicBezTo>
                  <a:pt x="4024871" y="10168562"/>
                  <a:pt x="3910990" y="10067332"/>
                  <a:pt x="3822414" y="9991412"/>
                </a:cubicBezTo>
                <a:cubicBezTo>
                  <a:pt x="3809762" y="9991413"/>
                  <a:pt x="3784451" y="9991412"/>
                  <a:pt x="3784452" y="9978758"/>
                </a:cubicBezTo>
                <a:cubicBezTo>
                  <a:pt x="3733838" y="9953451"/>
                  <a:pt x="3683225" y="9864876"/>
                  <a:pt x="3645262" y="9864876"/>
                </a:cubicBezTo>
                <a:cubicBezTo>
                  <a:pt x="3784451" y="9991412"/>
                  <a:pt x="3936296" y="10130601"/>
                  <a:pt x="4100792" y="10257134"/>
                </a:cubicBezTo>
                <a:lnTo>
                  <a:pt x="4139230" y="10287000"/>
                </a:lnTo>
                <a:lnTo>
                  <a:pt x="4042092" y="10287000"/>
                </a:lnTo>
                <a:lnTo>
                  <a:pt x="3979991" y="10235188"/>
                </a:lnTo>
                <a:cubicBezTo>
                  <a:pt x="3946577" y="10205730"/>
                  <a:pt x="3914152" y="10174887"/>
                  <a:pt x="3885682" y="10143254"/>
                </a:cubicBezTo>
                <a:cubicBezTo>
                  <a:pt x="3822416" y="10092639"/>
                  <a:pt x="3822416" y="10079986"/>
                  <a:pt x="3771802" y="10029369"/>
                </a:cubicBezTo>
                <a:cubicBezTo>
                  <a:pt x="3733836" y="9991408"/>
                  <a:pt x="3695876" y="9940797"/>
                  <a:pt x="3657916" y="9902836"/>
                </a:cubicBezTo>
                <a:cubicBezTo>
                  <a:pt x="3632610" y="9877532"/>
                  <a:pt x="3594652" y="9864876"/>
                  <a:pt x="3594650" y="9852222"/>
                </a:cubicBezTo>
                <a:cubicBezTo>
                  <a:pt x="3569340" y="9839571"/>
                  <a:pt x="3581998" y="9826916"/>
                  <a:pt x="3569340" y="9814263"/>
                </a:cubicBezTo>
                <a:cubicBezTo>
                  <a:pt x="3544032" y="9788956"/>
                  <a:pt x="3480767" y="9763647"/>
                  <a:pt x="3493422" y="9738340"/>
                </a:cubicBezTo>
                <a:cubicBezTo>
                  <a:pt x="3417498" y="9675075"/>
                  <a:pt x="3366884" y="9611806"/>
                  <a:pt x="3303617" y="9535884"/>
                </a:cubicBezTo>
                <a:cubicBezTo>
                  <a:pt x="3290962" y="9523232"/>
                  <a:pt x="3278309" y="9523228"/>
                  <a:pt x="3278308" y="9535886"/>
                </a:cubicBezTo>
                <a:cubicBezTo>
                  <a:pt x="3227696" y="9459964"/>
                  <a:pt x="3164428" y="9371390"/>
                  <a:pt x="3101159" y="9282814"/>
                </a:cubicBezTo>
                <a:cubicBezTo>
                  <a:pt x="3037892" y="9194240"/>
                  <a:pt x="2974622" y="9118317"/>
                  <a:pt x="2924009" y="9055050"/>
                </a:cubicBezTo>
                <a:cubicBezTo>
                  <a:pt x="2924008" y="9067706"/>
                  <a:pt x="2936662" y="9080360"/>
                  <a:pt x="2949317" y="9093010"/>
                </a:cubicBezTo>
                <a:lnTo>
                  <a:pt x="2916180" y="9059880"/>
                </a:lnTo>
                <a:lnTo>
                  <a:pt x="2916390" y="9063592"/>
                </a:lnTo>
                <a:cubicBezTo>
                  <a:pt x="2909088" y="9060442"/>
                  <a:pt x="2904938" y="9049986"/>
                  <a:pt x="2897638" y="9046838"/>
                </a:cubicBezTo>
                <a:cubicBezTo>
                  <a:pt x="2886684" y="9042111"/>
                  <a:pt x="2874695" y="9034772"/>
                  <a:pt x="2868431" y="9034234"/>
                </a:cubicBezTo>
                <a:lnTo>
                  <a:pt x="2866349" y="9036910"/>
                </a:lnTo>
                <a:lnTo>
                  <a:pt x="2886048" y="9074034"/>
                </a:lnTo>
                <a:cubicBezTo>
                  <a:pt x="2898701" y="9099340"/>
                  <a:pt x="2911355" y="9124647"/>
                  <a:pt x="2936662" y="9156279"/>
                </a:cubicBezTo>
                <a:lnTo>
                  <a:pt x="2924008" y="9156278"/>
                </a:lnTo>
                <a:lnTo>
                  <a:pt x="2924009" y="9168934"/>
                </a:lnTo>
                <a:cubicBezTo>
                  <a:pt x="2924008" y="9181588"/>
                  <a:pt x="2936662" y="9194240"/>
                  <a:pt x="2949317" y="9194240"/>
                </a:cubicBezTo>
                <a:cubicBezTo>
                  <a:pt x="2936662" y="9206894"/>
                  <a:pt x="2961968" y="9232202"/>
                  <a:pt x="2974624" y="9257506"/>
                </a:cubicBezTo>
                <a:lnTo>
                  <a:pt x="2987276" y="9257510"/>
                </a:lnTo>
                <a:cubicBezTo>
                  <a:pt x="2999926" y="9270160"/>
                  <a:pt x="3012584" y="9270158"/>
                  <a:pt x="3012584" y="9270158"/>
                </a:cubicBezTo>
                <a:lnTo>
                  <a:pt x="3019736" y="9268968"/>
                </a:lnTo>
                <a:lnTo>
                  <a:pt x="3063198" y="9338571"/>
                </a:lnTo>
                <a:cubicBezTo>
                  <a:pt x="3108278" y="9415677"/>
                  <a:pt x="3139122" y="9482106"/>
                  <a:pt x="3177082" y="9548540"/>
                </a:cubicBezTo>
                <a:cubicBezTo>
                  <a:pt x="3215040" y="9637114"/>
                  <a:pt x="3265658" y="9713032"/>
                  <a:pt x="3328922" y="9826916"/>
                </a:cubicBezTo>
                <a:cubicBezTo>
                  <a:pt x="3328922" y="9801610"/>
                  <a:pt x="3328919" y="9788956"/>
                  <a:pt x="3354232" y="9788956"/>
                </a:cubicBezTo>
                <a:cubicBezTo>
                  <a:pt x="3442806" y="9915490"/>
                  <a:pt x="3531382" y="10042026"/>
                  <a:pt x="3619955" y="10181214"/>
                </a:cubicBezTo>
                <a:lnTo>
                  <a:pt x="3700596" y="10287000"/>
                </a:lnTo>
                <a:lnTo>
                  <a:pt x="3149945" y="10287000"/>
                </a:lnTo>
                <a:lnTo>
                  <a:pt x="2970956" y="10113828"/>
                </a:lnTo>
                <a:cubicBezTo>
                  <a:pt x="2529670" y="9648770"/>
                  <a:pt x="2148152" y="9127170"/>
                  <a:pt x="1838543" y="8560522"/>
                </a:cubicBezTo>
                <a:lnTo>
                  <a:pt x="1724466" y="8334921"/>
                </a:lnTo>
                <a:lnTo>
                  <a:pt x="1746474" y="8411187"/>
                </a:lnTo>
                <a:cubicBezTo>
                  <a:pt x="1763262" y="8466411"/>
                  <a:pt x="1783170" y="8522008"/>
                  <a:pt x="1814813" y="8585349"/>
                </a:cubicBezTo>
                <a:cubicBezTo>
                  <a:pt x="1814420" y="8567566"/>
                  <a:pt x="1825402" y="8581552"/>
                  <a:pt x="1839782" y="8588348"/>
                </a:cubicBezTo>
                <a:cubicBezTo>
                  <a:pt x="1869330" y="8637501"/>
                  <a:pt x="1877309" y="8676465"/>
                  <a:pt x="1888685" y="8708235"/>
                </a:cubicBezTo>
                <a:cubicBezTo>
                  <a:pt x="1900061" y="8740005"/>
                  <a:pt x="1915230" y="8782365"/>
                  <a:pt x="1955369" y="8827724"/>
                </a:cubicBezTo>
                <a:cubicBezTo>
                  <a:pt x="1966744" y="8859495"/>
                  <a:pt x="1948966" y="8859892"/>
                  <a:pt x="1971324" y="8905650"/>
                </a:cubicBezTo>
                <a:cubicBezTo>
                  <a:pt x="1993288" y="8933625"/>
                  <a:pt x="1996294" y="8908648"/>
                  <a:pt x="2018652" y="8954406"/>
                </a:cubicBezTo>
                <a:cubicBezTo>
                  <a:pt x="2023230" y="9000562"/>
                  <a:pt x="2074352" y="9059907"/>
                  <a:pt x="2111486" y="9130240"/>
                </a:cubicBezTo>
                <a:cubicBezTo>
                  <a:pt x="2104688" y="9144628"/>
                  <a:pt x="2141822" y="9214962"/>
                  <a:pt x="2170978" y="9246333"/>
                </a:cubicBezTo>
                <a:cubicBezTo>
                  <a:pt x="2167184" y="9235743"/>
                  <a:pt x="2167184" y="9235743"/>
                  <a:pt x="2167184" y="9235743"/>
                </a:cubicBezTo>
                <a:cubicBezTo>
                  <a:pt x="2163392" y="9225153"/>
                  <a:pt x="2156202" y="9221756"/>
                  <a:pt x="2166791" y="9217959"/>
                </a:cubicBezTo>
                <a:cubicBezTo>
                  <a:pt x="2166791" y="9217959"/>
                  <a:pt x="2170583" y="9228549"/>
                  <a:pt x="2177772" y="9231946"/>
                </a:cubicBezTo>
                <a:cubicBezTo>
                  <a:pt x="2188362" y="9228152"/>
                  <a:pt x="2188362" y="9228152"/>
                  <a:pt x="2188362" y="9228152"/>
                </a:cubicBezTo>
                <a:cubicBezTo>
                  <a:pt x="2210327" y="9256125"/>
                  <a:pt x="2200132" y="9277704"/>
                  <a:pt x="2192548" y="9256526"/>
                </a:cubicBezTo>
                <a:cubicBezTo>
                  <a:pt x="2196340" y="9267114"/>
                  <a:pt x="2196340" y="9267114"/>
                  <a:pt x="2196340" y="9267114"/>
                </a:cubicBezTo>
                <a:cubicBezTo>
                  <a:pt x="2200132" y="9277704"/>
                  <a:pt x="2196734" y="9284898"/>
                  <a:pt x="2196734" y="9284898"/>
                </a:cubicBezTo>
                <a:cubicBezTo>
                  <a:pt x="2189543" y="9281500"/>
                  <a:pt x="2185751" y="9270910"/>
                  <a:pt x="2178560" y="9267513"/>
                </a:cubicBezTo>
                <a:cubicBezTo>
                  <a:pt x="2156988" y="9257322"/>
                  <a:pt x="2131626" y="9236541"/>
                  <a:pt x="2153986" y="9282300"/>
                </a:cubicBezTo>
                <a:cubicBezTo>
                  <a:pt x="2102471" y="9205172"/>
                  <a:pt x="2069129" y="9145428"/>
                  <a:pt x="2046378" y="9081886"/>
                </a:cubicBezTo>
                <a:cubicBezTo>
                  <a:pt x="2013036" y="9022142"/>
                  <a:pt x="1994076" y="8969192"/>
                  <a:pt x="1956944" y="8898856"/>
                </a:cubicBezTo>
                <a:cubicBezTo>
                  <a:pt x="1946354" y="8902653"/>
                  <a:pt x="1957336" y="8916640"/>
                  <a:pt x="1946748" y="8920437"/>
                </a:cubicBezTo>
                <a:cubicBezTo>
                  <a:pt x="1913802" y="8878476"/>
                  <a:pt x="1899026" y="8853898"/>
                  <a:pt x="1880460" y="8818731"/>
                </a:cubicBezTo>
                <a:cubicBezTo>
                  <a:pt x="1869083" y="8786961"/>
                  <a:pt x="1850518" y="8751794"/>
                  <a:pt x="1824366" y="8695446"/>
                </a:cubicBezTo>
                <a:cubicBezTo>
                  <a:pt x="1831162" y="8681061"/>
                  <a:pt x="1805405" y="8642496"/>
                  <a:pt x="1797428" y="8603534"/>
                </a:cubicBezTo>
                <a:cubicBezTo>
                  <a:pt x="1797821" y="8621314"/>
                  <a:pt x="1794424" y="8628508"/>
                  <a:pt x="1779650" y="8603931"/>
                </a:cubicBezTo>
                <a:cubicBezTo>
                  <a:pt x="1760294" y="8533198"/>
                  <a:pt x="1697405" y="8424298"/>
                  <a:pt x="1706812" y="8367155"/>
                </a:cubicBezTo>
                <a:cubicBezTo>
                  <a:pt x="1662881" y="8311205"/>
                  <a:pt x="1639734" y="8229881"/>
                  <a:pt x="1627178" y="8144760"/>
                </a:cubicBezTo>
                <a:cubicBezTo>
                  <a:pt x="1619988" y="8141364"/>
                  <a:pt x="1619988" y="8141364"/>
                  <a:pt x="1619988" y="8141364"/>
                </a:cubicBezTo>
                <a:cubicBezTo>
                  <a:pt x="1619988" y="8141364"/>
                  <a:pt x="1623386" y="8134170"/>
                  <a:pt x="1623386" y="8134170"/>
                </a:cubicBezTo>
                <a:cubicBezTo>
                  <a:pt x="1619790" y="8132472"/>
                  <a:pt x="1617894" y="8127177"/>
                  <a:pt x="1616897" y="8122308"/>
                </a:cubicBezTo>
                <a:lnTo>
                  <a:pt x="1616332" y="8117499"/>
                </a:lnTo>
                <a:lnTo>
                  <a:pt x="1440302" y="7705850"/>
                </a:lnTo>
                <a:cubicBezTo>
                  <a:pt x="1267922" y="7263938"/>
                  <a:pt x="1136690" y="6801146"/>
                  <a:pt x="1051280" y="6321893"/>
                </a:cubicBezTo>
                <a:cubicBezTo>
                  <a:pt x="1038626" y="6309240"/>
                  <a:pt x="1038625" y="6283935"/>
                  <a:pt x="1038625" y="6258624"/>
                </a:cubicBezTo>
                <a:cubicBezTo>
                  <a:pt x="1019644" y="6151070"/>
                  <a:pt x="1003829" y="6043517"/>
                  <a:pt x="989593" y="5935962"/>
                </a:cubicBezTo>
                <a:lnTo>
                  <a:pt x="958919" y="5685665"/>
                </a:lnTo>
                <a:lnTo>
                  <a:pt x="957805" y="5679020"/>
                </a:lnTo>
                <a:lnTo>
                  <a:pt x="957656" y="5675358"/>
                </a:lnTo>
                <a:lnTo>
                  <a:pt x="950050" y="5613296"/>
                </a:lnTo>
                <a:lnTo>
                  <a:pt x="955616" y="5625239"/>
                </a:lnTo>
                <a:lnTo>
                  <a:pt x="954181" y="5589986"/>
                </a:lnTo>
                <a:cubicBezTo>
                  <a:pt x="946903" y="5532035"/>
                  <a:pt x="948833" y="5484063"/>
                  <a:pt x="941941" y="5416520"/>
                </a:cubicBezTo>
                <a:cubicBezTo>
                  <a:pt x="932347" y="5416137"/>
                  <a:pt x="936565" y="5430720"/>
                  <a:pt x="926971" y="5430338"/>
                </a:cubicBezTo>
                <a:cubicBezTo>
                  <a:pt x="914315" y="5386589"/>
                  <a:pt x="910483" y="5362410"/>
                  <a:pt x="907037" y="5328639"/>
                </a:cubicBezTo>
                <a:cubicBezTo>
                  <a:pt x="908197" y="5299856"/>
                  <a:pt x="904750" y="5266083"/>
                  <a:pt x="902077" y="5213123"/>
                </a:cubicBezTo>
                <a:cubicBezTo>
                  <a:pt x="912058" y="5203910"/>
                  <a:pt x="904006" y="5165150"/>
                  <a:pt x="910154" y="5131760"/>
                </a:cubicBezTo>
                <a:cubicBezTo>
                  <a:pt x="904778" y="5145960"/>
                  <a:pt x="899788" y="5150568"/>
                  <a:pt x="895957" y="5126390"/>
                </a:cubicBezTo>
                <a:cubicBezTo>
                  <a:pt x="903263" y="5064216"/>
                  <a:pt x="888320" y="4957913"/>
                  <a:pt x="914044" y="4915692"/>
                </a:cubicBezTo>
                <a:cubicBezTo>
                  <a:pt x="897173" y="4857362"/>
                  <a:pt x="904864" y="4785593"/>
                  <a:pt x="922153" y="4714206"/>
                </a:cubicBezTo>
                <a:cubicBezTo>
                  <a:pt x="917549" y="4709220"/>
                  <a:pt x="917549" y="4709220"/>
                  <a:pt x="917549" y="4709220"/>
                </a:cubicBezTo>
                <a:cubicBezTo>
                  <a:pt x="917549" y="4709220"/>
                  <a:pt x="922538" y="4704612"/>
                  <a:pt x="922538" y="4704612"/>
                </a:cubicBezTo>
                <a:cubicBezTo>
                  <a:pt x="917933" y="4699626"/>
                  <a:pt x="923311" y="4685424"/>
                  <a:pt x="923311" y="4685424"/>
                </a:cubicBezTo>
                <a:cubicBezTo>
                  <a:pt x="923698" y="4675830"/>
                  <a:pt x="928301" y="4680819"/>
                  <a:pt x="927916" y="4690412"/>
                </a:cubicBezTo>
                <a:cubicBezTo>
                  <a:pt x="932519" y="4695401"/>
                  <a:pt x="932519" y="4695401"/>
                  <a:pt x="927530" y="4700007"/>
                </a:cubicBezTo>
                <a:lnTo>
                  <a:pt x="933338" y="4669263"/>
                </a:lnTo>
                <a:lnTo>
                  <a:pt x="946591" y="4403777"/>
                </a:lnTo>
                <a:cubicBezTo>
                  <a:pt x="1026169" y="3391226"/>
                  <a:pt x="1304350" y="2440434"/>
                  <a:pt x="1747224" y="1576832"/>
                </a:cubicBezTo>
                <a:cubicBezTo>
                  <a:pt x="2039838" y="1039058"/>
                  <a:pt x="2396710" y="540825"/>
                  <a:pt x="2805480" y="94493"/>
                </a:cubicBezTo>
                <a:close/>
                <a:moveTo>
                  <a:pt x="1640016" y="0"/>
                </a:moveTo>
                <a:lnTo>
                  <a:pt x="1735528" y="0"/>
                </a:lnTo>
                <a:lnTo>
                  <a:pt x="1681926" y="81093"/>
                </a:lnTo>
                <a:cubicBezTo>
                  <a:pt x="1631794" y="144839"/>
                  <a:pt x="1581656" y="208580"/>
                  <a:pt x="1551839" y="267993"/>
                </a:cubicBezTo>
                <a:cubicBezTo>
                  <a:pt x="1583820" y="218729"/>
                  <a:pt x="1596140" y="226719"/>
                  <a:pt x="1604135" y="214406"/>
                </a:cubicBezTo>
                <a:lnTo>
                  <a:pt x="1604198" y="219425"/>
                </a:lnTo>
                <a:lnTo>
                  <a:pt x="1636301" y="176219"/>
                </a:lnTo>
                <a:lnTo>
                  <a:pt x="1783350" y="0"/>
                </a:lnTo>
                <a:lnTo>
                  <a:pt x="2826772" y="0"/>
                </a:lnTo>
                <a:lnTo>
                  <a:pt x="2746859" y="83717"/>
                </a:lnTo>
                <a:cubicBezTo>
                  <a:pt x="2721552" y="96371"/>
                  <a:pt x="2696242" y="134334"/>
                  <a:pt x="2658284" y="172292"/>
                </a:cubicBezTo>
                <a:cubicBezTo>
                  <a:pt x="2607670" y="235560"/>
                  <a:pt x="2544398" y="311481"/>
                  <a:pt x="2519093" y="349442"/>
                </a:cubicBezTo>
                <a:cubicBezTo>
                  <a:pt x="2531748" y="349442"/>
                  <a:pt x="2531748" y="349442"/>
                  <a:pt x="2544401" y="336788"/>
                </a:cubicBezTo>
                <a:cubicBezTo>
                  <a:pt x="2240716" y="729048"/>
                  <a:pt x="1962332" y="1146614"/>
                  <a:pt x="1747224" y="1576832"/>
                </a:cubicBezTo>
                <a:cubicBezTo>
                  <a:pt x="1329656" y="2336042"/>
                  <a:pt x="1051279" y="3183824"/>
                  <a:pt x="924742" y="4082226"/>
                </a:cubicBezTo>
                <a:cubicBezTo>
                  <a:pt x="886781" y="4360605"/>
                  <a:pt x="861475" y="4626326"/>
                  <a:pt x="848822" y="4904699"/>
                </a:cubicBezTo>
                <a:lnTo>
                  <a:pt x="848822" y="5259002"/>
                </a:lnTo>
                <a:lnTo>
                  <a:pt x="836168" y="5271650"/>
                </a:lnTo>
                <a:lnTo>
                  <a:pt x="836167" y="5309613"/>
                </a:lnTo>
                <a:cubicBezTo>
                  <a:pt x="836167" y="5322267"/>
                  <a:pt x="848822" y="5322267"/>
                  <a:pt x="848822" y="5322267"/>
                </a:cubicBezTo>
                <a:cubicBezTo>
                  <a:pt x="848821" y="5486760"/>
                  <a:pt x="861475" y="5638607"/>
                  <a:pt x="874127" y="5803103"/>
                </a:cubicBezTo>
                <a:cubicBezTo>
                  <a:pt x="1013315" y="7412471"/>
                  <a:pt x="1678816" y="8902222"/>
                  <a:pt x="2714376" y="10074994"/>
                </a:cubicBezTo>
                <a:lnTo>
                  <a:pt x="2912543" y="10287000"/>
                </a:lnTo>
                <a:lnTo>
                  <a:pt x="2242091" y="10287000"/>
                </a:lnTo>
                <a:lnTo>
                  <a:pt x="2206586" y="10246742"/>
                </a:lnTo>
                <a:lnTo>
                  <a:pt x="2073134" y="10110816"/>
                </a:lnTo>
                <a:lnTo>
                  <a:pt x="2072944" y="10110432"/>
                </a:lnTo>
                <a:cubicBezTo>
                  <a:pt x="2072944" y="10110432"/>
                  <a:pt x="2072944" y="10110432"/>
                  <a:pt x="2062562" y="10100046"/>
                </a:cubicBezTo>
                <a:lnTo>
                  <a:pt x="2073134" y="10110816"/>
                </a:lnTo>
                <a:lnTo>
                  <a:pt x="2083324" y="10131204"/>
                </a:lnTo>
                <a:cubicBezTo>
                  <a:pt x="2072942" y="10131204"/>
                  <a:pt x="2062562" y="10131204"/>
                  <a:pt x="2052182" y="10110432"/>
                </a:cubicBezTo>
                <a:cubicBezTo>
                  <a:pt x="2052182" y="10110432"/>
                  <a:pt x="2041802" y="10100046"/>
                  <a:pt x="2041802" y="10100046"/>
                </a:cubicBezTo>
                <a:cubicBezTo>
                  <a:pt x="2031422" y="10100046"/>
                  <a:pt x="2031422" y="10110432"/>
                  <a:pt x="2041802" y="10110432"/>
                </a:cubicBezTo>
                <a:cubicBezTo>
                  <a:pt x="2072942" y="10151974"/>
                  <a:pt x="2117057" y="10198708"/>
                  <a:pt x="2162470" y="10248039"/>
                </a:cubicBezTo>
                <a:lnTo>
                  <a:pt x="2195141" y="10287000"/>
                </a:lnTo>
                <a:lnTo>
                  <a:pt x="2149260" y="10287000"/>
                </a:lnTo>
                <a:lnTo>
                  <a:pt x="2124520" y="10248201"/>
                </a:lnTo>
                <a:cubicBezTo>
                  <a:pt x="2114464" y="10232460"/>
                  <a:pt x="2104084" y="10216882"/>
                  <a:pt x="2093704" y="10203902"/>
                </a:cubicBezTo>
                <a:cubicBezTo>
                  <a:pt x="1979524" y="10068892"/>
                  <a:pt x="1844580" y="9933880"/>
                  <a:pt x="1740782" y="9778100"/>
                </a:cubicBezTo>
                <a:cubicBezTo>
                  <a:pt x="1730400" y="9757332"/>
                  <a:pt x="1730402" y="9746946"/>
                  <a:pt x="1720022" y="9726174"/>
                </a:cubicBezTo>
                <a:cubicBezTo>
                  <a:pt x="1688880" y="9674248"/>
                  <a:pt x="1605842" y="9580779"/>
                  <a:pt x="1595462" y="9539236"/>
                </a:cubicBezTo>
                <a:cubicBezTo>
                  <a:pt x="1585080" y="9549622"/>
                  <a:pt x="1574700" y="9549622"/>
                  <a:pt x="1564320" y="9518468"/>
                </a:cubicBezTo>
                <a:cubicBezTo>
                  <a:pt x="1553940" y="9508083"/>
                  <a:pt x="1522800" y="9425000"/>
                  <a:pt x="1512419" y="9425000"/>
                </a:cubicBezTo>
                <a:cubicBezTo>
                  <a:pt x="1522800" y="9435384"/>
                  <a:pt x="1512420" y="9435386"/>
                  <a:pt x="1512419" y="9445772"/>
                </a:cubicBezTo>
                <a:lnTo>
                  <a:pt x="1496198" y="9418281"/>
                </a:lnTo>
                <a:lnTo>
                  <a:pt x="1485197" y="9418202"/>
                </a:lnTo>
                <a:cubicBezTo>
                  <a:pt x="1479634" y="9417075"/>
                  <a:pt x="1474356" y="9415347"/>
                  <a:pt x="1469904" y="9414448"/>
                </a:cubicBezTo>
                <a:cubicBezTo>
                  <a:pt x="1461001" y="9412650"/>
                  <a:pt x="1455400" y="9414168"/>
                  <a:pt x="1457402" y="9430466"/>
                </a:cubicBezTo>
                <a:cubicBezTo>
                  <a:pt x="1508168" y="9493694"/>
                  <a:pt x="1542696" y="9532455"/>
                  <a:pt x="1583290" y="9593630"/>
                </a:cubicBezTo>
                <a:cubicBezTo>
                  <a:pt x="1615763" y="9642572"/>
                  <a:pt x="1658408" y="9693564"/>
                  <a:pt x="1713180" y="9789388"/>
                </a:cubicBezTo>
                <a:cubicBezTo>
                  <a:pt x="1713180" y="9789388"/>
                  <a:pt x="1700950" y="9797514"/>
                  <a:pt x="1709069" y="9809750"/>
                </a:cubicBezTo>
                <a:cubicBezTo>
                  <a:pt x="1770008" y="9875034"/>
                  <a:pt x="1751717" y="9860744"/>
                  <a:pt x="1804538" y="9913796"/>
                </a:cubicBezTo>
                <a:cubicBezTo>
                  <a:pt x="1820774" y="9938265"/>
                  <a:pt x="1837012" y="9962733"/>
                  <a:pt x="1861366" y="9999440"/>
                </a:cubicBezTo>
                <a:cubicBezTo>
                  <a:pt x="1929450" y="10055574"/>
                  <a:pt x="1984790" y="10122376"/>
                  <a:pt x="2041901" y="10193510"/>
                </a:cubicBezTo>
                <a:lnTo>
                  <a:pt x="2117966" y="10287000"/>
                </a:lnTo>
                <a:lnTo>
                  <a:pt x="2016236" y="10287000"/>
                </a:lnTo>
                <a:lnTo>
                  <a:pt x="1972859" y="10233862"/>
                </a:lnTo>
                <a:cubicBezTo>
                  <a:pt x="1963714" y="10226716"/>
                  <a:pt x="1952024" y="10219058"/>
                  <a:pt x="1940588" y="10210128"/>
                </a:cubicBezTo>
                <a:lnTo>
                  <a:pt x="1917792" y="10186852"/>
                </a:lnTo>
                <a:lnTo>
                  <a:pt x="1917737" y="10185646"/>
                </a:lnTo>
                <a:cubicBezTo>
                  <a:pt x="1916981" y="10182844"/>
                  <a:pt x="1914948" y="10179784"/>
                  <a:pt x="1909860" y="10178757"/>
                </a:cubicBezTo>
                <a:lnTo>
                  <a:pt x="1917792" y="10186852"/>
                </a:lnTo>
                <a:lnTo>
                  <a:pt x="1917978" y="10190992"/>
                </a:lnTo>
                <a:cubicBezTo>
                  <a:pt x="1923068" y="10192020"/>
                  <a:pt x="1925098" y="10195080"/>
                  <a:pt x="1924584" y="10197622"/>
                </a:cubicBezTo>
                <a:lnTo>
                  <a:pt x="1920834" y="10199162"/>
                </a:lnTo>
                <a:lnTo>
                  <a:pt x="1651610" y="9866038"/>
                </a:lnTo>
                <a:lnTo>
                  <a:pt x="1658088" y="9852428"/>
                </a:lnTo>
                <a:cubicBezTo>
                  <a:pt x="1582968" y="9752492"/>
                  <a:pt x="1542377" y="9691316"/>
                  <a:pt x="1467258" y="9591382"/>
                </a:cubicBezTo>
                <a:cubicBezTo>
                  <a:pt x="1453078" y="9556731"/>
                  <a:pt x="1447015" y="9534316"/>
                  <a:pt x="1430779" y="9509848"/>
                </a:cubicBezTo>
                <a:cubicBezTo>
                  <a:pt x="1347538" y="9397677"/>
                  <a:pt x="1266356" y="9275326"/>
                  <a:pt x="1197406" y="9144856"/>
                </a:cubicBezTo>
                <a:cubicBezTo>
                  <a:pt x="1161901" y="9084705"/>
                  <a:pt x="1128943" y="9025072"/>
                  <a:pt x="1094453" y="8966456"/>
                </a:cubicBezTo>
                <a:lnTo>
                  <a:pt x="990553" y="8806798"/>
                </a:lnTo>
                <a:lnTo>
                  <a:pt x="990442" y="8806383"/>
                </a:lnTo>
                <a:cubicBezTo>
                  <a:pt x="990442" y="8806383"/>
                  <a:pt x="990442" y="8806383"/>
                  <a:pt x="982324" y="8794148"/>
                </a:cubicBezTo>
                <a:lnTo>
                  <a:pt x="990553" y="8806798"/>
                </a:lnTo>
                <a:lnTo>
                  <a:pt x="996503" y="8828799"/>
                </a:lnTo>
                <a:cubicBezTo>
                  <a:pt x="986329" y="8826744"/>
                  <a:pt x="976154" y="8824689"/>
                  <a:pt x="970094" y="8802273"/>
                </a:cubicBezTo>
                <a:cubicBezTo>
                  <a:pt x="970094" y="8802273"/>
                  <a:pt x="961973" y="8790038"/>
                  <a:pt x="961973" y="8790038"/>
                </a:cubicBezTo>
                <a:cubicBezTo>
                  <a:pt x="951800" y="8787982"/>
                  <a:pt x="949744" y="8798163"/>
                  <a:pt x="959918" y="8800218"/>
                </a:cubicBezTo>
                <a:cubicBezTo>
                  <a:pt x="1004516" y="8893988"/>
                  <a:pt x="1095872" y="9018393"/>
                  <a:pt x="1146532" y="9134578"/>
                </a:cubicBezTo>
                <a:cubicBezTo>
                  <a:pt x="1132246" y="9152878"/>
                  <a:pt x="1140364" y="9165116"/>
                  <a:pt x="1113953" y="9138590"/>
                </a:cubicBezTo>
                <a:cubicBezTo>
                  <a:pt x="1118065" y="9118233"/>
                  <a:pt x="1093709" y="9081526"/>
                  <a:pt x="1069355" y="9044823"/>
                </a:cubicBezTo>
                <a:cubicBezTo>
                  <a:pt x="1044893" y="9061070"/>
                  <a:pt x="1022702" y="8961231"/>
                  <a:pt x="992285" y="8902113"/>
                </a:cubicBezTo>
                <a:cubicBezTo>
                  <a:pt x="907099" y="8747169"/>
                  <a:pt x="801557" y="8588112"/>
                  <a:pt x="730658" y="8414864"/>
                </a:cubicBezTo>
                <a:cubicBezTo>
                  <a:pt x="724597" y="8392452"/>
                  <a:pt x="726652" y="8382272"/>
                  <a:pt x="720590" y="8359856"/>
                </a:cubicBezTo>
                <a:cubicBezTo>
                  <a:pt x="700346" y="8302793"/>
                  <a:pt x="637459" y="8194733"/>
                  <a:pt x="635510" y="8151957"/>
                </a:cubicBezTo>
                <a:cubicBezTo>
                  <a:pt x="623279" y="8160081"/>
                  <a:pt x="613103" y="8158026"/>
                  <a:pt x="609097" y="8125434"/>
                </a:cubicBezTo>
                <a:cubicBezTo>
                  <a:pt x="600979" y="8113199"/>
                  <a:pt x="586904" y="8025594"/>
                  <a:pt x="576730" y="8023539"/>
                </a:cubicBezTo>
                <a:cubicBezTo>
                  <a:pt x="584848" y="8035775"/>
                  <a:pt x="574673" y="8033718"/>
                  <a:pt x="572618" y="8043899"/>
                </a:cubicBezTo>
                <a:cubicBezTo>
                  <a:pt x="538196" y="7952186"/>
                  <a:pt x="528128" y="7897175"/>
                  <a:pt x="503882" y="7807515"/>
                </a:cubicBezTo>
                <a:cubicBezTo>
                  <a:pt x="546635" y="7805556"/>
                  <a:pt x="566768" y="7915575"/>
                  <a:pt x="584957" y="7982819"/>
                </a:cubicBezTo>
                <a:cubicBezTo>
                  <a:pt x="618457" y="8026670"/>
                  <a:pt x="642272" y="8079158"/>
                  <a:pt x="666584" y="8135721"/>
                </a:cubicBezTo>
                <a:lnTo>
                  <a:pt x="737858" y="8285064"/>
                </a:lnTo>
                <a:lnTo>
                  <a:pt x="741046" y="8311013"/>
                </a:lnTo>
                <a:cubicBezTo>
                  <a:pt x="741046" y="8311013"/>
                  <a:pt x="741046" y="8311013"/>
                  <a:pt x="751222" y="8313069"/>
                </a:cubicBezTo>
                <a:lnTo>
                  <a:pt x="737858" y="8285064"/>
                </a:lnTo>
                <a:lnTo>
                  <a:pt x="737039" y="8278418"/>
                </a:lnTo>
                <a:cubicBezTo>
                  <a:pt x="749272" y="8270292"/>
                  <a:pt x="757390" y="8282528"/>
                  <a:pt x="755335" y="8292708"/>
                </a:cubicBezTo>
                <a:cubicBezTo>
                  <a:pt x="765508" y="8294763"/>
                  <a:pt x="765508" y="8294763"/>
                  <a:pt x="765508" y="8294763"/>
                </a:cubicBezTo>
                <a:cubicBezTo>
                  <a:pt x="727078" y="8170454"/>
                  <a:pt x="672415" y="8021676"/>
                  <a:pt x="619700" y="7915673"/>
                </a:cubicBezTo>
                <a:lnTo>
                  <a:pt x="595768" y="7799183"/>
                </a:lnTo>
                <a:lnTo>
                  <a:pt x="566957" y="7711010"/>
                </a:lnTo>
                <a:lnTo>
                  <a:pt x="544270" y="7665315"/>
                </a:lnTo>
                <a:cubicBezTo>
                  <a:pt x="527885" y="7626243"/>
                  <a:pt x="510358" y="7574375"/>
                  <a:pt x="490513" y="7517186"/>
                </a:cubicBezTo>
                <a:cubicBezTo>
                  <a:pt x="450826" y="7402809"/>
                  <a:pt x="408526" y="7259183"/>
                  <a:pt x="368836" y="7144805"/>
                </a:cubicBezTo>
                <a:cubicBezTo>
                  <a:pt x="350299" y="7102242"/>
                  <a:pt x="339722" y="7066337"/>
                  <a:pt x="329147" y="7030430"/>
                </a:cubicBezTo>
                <a:cubicBezTo>
                  <a:pt x="286849" y="6886802"/>
                  <a:pt x="267137" y="6748517"/>
                  <a:pt x="240769" y="6618203"/>
                </a:cubicBezTo>
                <a:cubicBezTo>
                  <a:pt x="236137" y="6607562"/>
                  <a:pt x="229510" y="6595259"/>
                  <a:pt x="223714" y="6581958"/>
                </a:cubicBezTo>
                <a:lnTo>
                  <a:pt x="214768" y="6550631"/>
                </a:lnTo>
                <a:lnTo>
                  <a:pt x="215294" y="6549543"/>
                </a:lnTo>
                <a:cubicBezTo>
                  <a:pt x="215963" y="6546719"/>
                  <a:pt x="215638" y="6543062"/>
                  <a:pt x="211654" y="6539733"/>
                </a:cubicBezTo>
                <a:lnTo>
                  <a:pt x="214768" y="6550631"/>
                </a:lnTo>
                <a:lnTo>
                  <a:pt x="212959" y="6554360"/>
                </a:lnTo>
                <a:cubicBezTo>
                  <a:pt x="216941" y="6557687"/>
                  <a:pt x="217270" y="6561345"/>
                  <a:pt x="215606" y="6563334"/>
                </a:cubicBezTo>
                <a:lnTo>
                  <a:pt x="211577" y="6562901"/>
                </a:lnTo>
                <a:lnTo>
                  <a:pt x="133682" y="6141731"/>
                </a:lnTo>
                <a:lnTo>
                  <a:pt x="145867" y="6132851"/>
                </a:lnTo>
                <a:cubicBezTo>
                  <a:pt x="127462" y="6009194"/>
                  <a:pt x="120935" y="5936066"/>
                  <a:pt x="102532" y="5812410"/>
                </a:cubicBezTo>
                <a:cubicBezTo>
                  <a:pt x="106582" y="5775189"/>
                  <a:pt x="111940" y="5752595"/>
                  <a:pt x="109325" y="5723345"/>
                </a:cubicBezTo>
                <a:cubicBezTo>
                  <a:pt x="89617" y="5585060"/>
                  <a:pt x="76567" y="5438808"/>
                  <a:pt x="78142" y="5291246"/>
                </a:cubicBezTo>
                <a:cubicBezTo>
                  <a:pt x="75601" y="5221445"/>
                  <a:pt x="75049" y="5153312"/>
                  <a:pt x="72668" y="5085344"/>
                </a:cubicBezTo>
                <a:lnTo>
                  <a:pt x="57433" y="4895465"/>
                </a:lnTo>
                <a:lnTo>
                  <a:pt x="57532" y="4895049"/>
                </a:lnTo>
                <a:cubicBezTo>
                  <a:pt x="57532" y="4895049"/>
                  <a:pt x="57532" y="4895049"/>
                  <a:pt x="56227" y="4880423"/>
                </a:cubicBezTo>
                <a:lnTo>
                  <a:pt x="57433" y="4895465"/>
                </a:lnTo>
                <a:lnTo>
                  <a:pt x="52177" y="4917644"/>
                </a:lnTo>
                <a:cubicBezTo>
                  <a:pt x="44213" y="4910987"/>
                  <a:pt x="36247" y="4904330"/>
                  <a:pt x="41602" y="4881735"/>
                </a:cubicBezTo>
                <a:cubicBezTo>
                  <a:pt x="41602" y="4881735"/>
                  <a:pt x="40297" y="4867110"/>
                  <a:pt x="40297" y="4867110"/>
                </a:cubicBezTo>
                <a:cubicBezTo>
                  <a:pt x="32332" y="4860453"/>
                  <a:pt x="25672" y="4868423"/>
                  <a:pt x="33638" y="4875080"/>
                </a:cubicBezTo>
                <a:cubicBezTo>
                  <a:pt x="28147" y="4978769"/>
                  <a:pt x="49160" y="5131679"/>
                  <a:pt x="38317" y="5257962"/>
                </a:cubicBezTo>
                <a:cubicBezTo>
                  <a:pt x="17035" y="5267243"/>
                  <a:pt x="18338" y="5281868"/>
                  <a:pt x="7763" y="5245961"/>
                </a:cubicBezTo>
                <a:cubicBezTo>
                  <a:pt x="21083" y="5230025"/>
                  <a:pt x="17167" y="5186145"/>
                  <a:pt x="13253" y="5142273"/>
                </a:cubicBezTo>
                <a:cubicBezTo>
                  <a:pt x="-15996" y="5144895"/>
                  <a:pt x="12085" y="5046551"/>
                  <a:pt x="13523" y="4980081"/>
                </a:cubicBezTo>
                <a:cubicBezTo>
                  <a:pt x="12487" y="4803267"/>
                  <a:pt x="-4477" y="4613139"/>
                  <a:pt x="15772" y="4427040"/>
                </a:cubicBezTo>
                <a:cubicBezTo>
                  <a:pt x="21127" y="4404449"/>
                  <a:pt x="27787" y="4396479"/>
                  <a:pt x="33140" y="4373885"/>
                </a:cubicBezTo>
                <a:cubicBezTo>
                  <a:pt x="42544" y="4314074"/>
                  <a:pt x="38765" y="4189101"/>
                  <a:pt x="57440" y="4150566"/>
                </a:cubicBezTo>
                <a:cubicBezTo>
                  <a:pt x="42815" y="4151882"/>
                  <a:pt x="34852" y="4145225"/>
                  <a:pt x="46864" y="4114664"/>
                </a:cubicBezTo>
                <a:cubicBezTo>
                  <a:pt x="45886" y="4103694"/>
                  <a:pt x="62168" y="4053858"/>
                  <a:pt x="67012" y="4026818"/>
                </a:cubicBezTo>
                <a:lnTo>
                  <a:pt x="67000" y="4020699"/>
                </a:lnTo>
                <a:lnTo>
                  <a:pt x="65014" y="4025822"/>
                </a:lnTo>
                <a:cubicBezTo>
                  <a:pt x="64348" y="4027533"/>
                  <a:pt x="64348" y="4027533"/>
                  <a:pt x="64348" y="4027533"/>
                </a:cubicBezTo>
                <a:lnTo>
                  <a:pt x="61525" y="4021134"/>
                </a:lnTo>
                <a:lnTo>
                  <a:pt x="53659" y="4025597"/>
                </a:lnTo>
                <a:lnTo>
                  <a:pt x="56329" y="4009362"/>
                </a:lnTo>
                <a:lnTo>
                  <a:pt x="51775" y="3999042"/>
                </a:lnTo>
                <a:cubicBezTo>
                  <a:pt x="57086" y="3985355"/>
                  <a:pt x="57086" y="3985355"/>
                  <a:pt x="57086" y="3985355"/>
                </a:cubicBezTo>
                <a:cubicBezTo>
                  <a:pt x="57086" y="3985355"/>
                  <a:pt x="57086" y="3985355"/>
                  <a:pt x="58274" y="3984828"/>
                </a:cubicBezTo>
                <a:lnTo>
                  <a:pt x="60529" y="3983834"/>
                </a:lnTo>
                <a:lnTo>
                  <a:pt x="62828" y="3969863"/>
                </a:lnTo>
                <a:lnTo>
                  <a:pt x="56248" y="3950091"/>
                </a:lnTo>
                <a:cubicBezTo>
                  <a:pt x="51574" y="3906947"/>
                  <a:pt x="62270" y="3829898"/>
                  <a:pt x="73595" y="3739805"/>
                </a:cubicBezTo>
                <a:cubicBezTo>
                  <a:pt x="88697" y="3619683"/>
                  <a:pt x="114418" y="3472184"/>
                  <a:pt x="129517" y="3352061"/>
                </a:cubicBezTo>
                <a:cubicBezTo>
                  <a:pt x="131758" y="3305691"/>
                  <a:pt x="138187" y="3268815"/>
                  <a:pt x="144617" y="3231939"/>
                </a:cubicBezTo>
                <a:cubicBezTo>
                  <a:pt x="170339" y="3084440"/>
                  <a:pt x="213943" y="2951736"/>
                  <a:pt x="248047" y="2823230"/>
                </a:cubicBezTo>
                <a:cubicBezTo>
                  <a:pt x="248606" y="2811638"/>
                  <a:pt x="248120" y="2797671"/>
                  <a:pt x="248816" y="2783181"/>
                </a:cubicBezTo>
                <a:lnTo>
                  <a:pt x="254678" y="2751132"/>
                </a:lnTo>
                <a:lnTo>
                  <a:pt x="255632" y="2750391"/>
                </a:lnTo>
                <a:cubicBezTo>
                  <a:pt x="257483" y="2748155"/>
                  <a:pt x="258811" y="2744733"/>
                  <a:pt x="256715" y="2739984"/>
                </a:cubicBezTo>
                <a:lnTo>
                  <a:pt x="254678" y="2751132"/>
                </a:lnTo>
                <a:lnTo>
                  <a:pt x="251404" y="2753673"/>
                </a:lnTo>
                <a:cubicBezTo>
                  <a:pt x="253499" y="2758421"/>
                  <a:pt x="252173" y="2761847"/>
                  <a:pt x="249802" y="2762892"/>
                </a:cubicBezTo>
                <a:lnTo>
                  <a:pt x="246382" y="2760717"/>
                </a:lnTo>
                <a:lnTo>
                  <a:pt x="363172" y="2348637"/>
                </a:lnTo>
                <a:lnTo>
                  <a:pt x="378028" y="2346074"/>
                </a:lnTo>
                <a:cubicBezTo>
                  <a:pt x="416323" y="2227064"/>
                  <a:pt x="442874" y="2158616"/>
                  <a:pt x="481169" y="2039606"/>
                </a:cubicBezTo>
                <a:cubicBezTo>
                  <a:pt x="501292" y="2008034"/>
                  <a:pt x="516106" y="1990151"/>
                  <a:pt x="526723" y="1962774"/>
                </a:cubicBezTo>
                <a:cubicBezTo>
                  <a:pt x="570329" y="1830071"/>
                  <a:pt x="623435" y="1693178"/>
                  <a:pt x="690233" y="1561589"/>
                </a:cubicBezTo>
                <a:cubicBezTo>
                  <a:pt x="718880" y="1497890"/>
                  <a:pt x="748577" y="1436565"/>
                  <a:pt x="776561" y="1374578"/>
                </a:cubicBezTo>
                <a:lnTo>
                  <a:pt x="847036" y="1197606"/>
                </a:lnTo>
                <a:lnTo>
                  <a:pt x="847310" y="1197278"/>
                </a:lnTo>
                <a:cubicBezTo>
                  <a:pt x="847310" y="1197278"/>
                  <a:pt x="847310" y="1197278"/>
                  <a:pt x="852622" y="1183587"/>
                </a:cubicBezTo>
                <a:lnTo>
                  <a:pt x="847036" y="1197606"/>
                </a:lnTo>
                <a:lnTo>
                  <a:pt x="832498" y="1215161"/>
                </a:lnTo>
                <a:cubicBezTo>
                  <a:pt x="828308" y="1205664"/>
                  <a:pt x="824116" y="1196169"/>
                  <a:pt x="838928" y="1178285"/>
                </a:cubicBezTo>
                <a:cubicBezTo>
                  <a:pt x="838928" y="1178285"/>
                  <a:pt x="844240" y="1164594"/>
                  <a:pt x="844240" y="1164594"/>
                </a:cubicBezTo>
                <a:cubicBezTo>
                  <a:pt x="840050" y="1155098"/>
                  <a:pt x="830546" y="1159292"/>
                  <a:pt x="834739" y="1168788"/>
                </a:cubicBezTo>
                <a:cubicBezTo>
                  <a:pt x="783872" y="1259310"/>
                  <a:pt x="734956" y="1405701"/>
                  <a:pt x="669278" y="1514108"/>
                </a:cubicBezTo>
                <a:cubicBezTo>
                  <a:pt x="646087" y="1512995"/>
                  <a:pt x="640775" y="1526684"/>
                  <a:pt x="647206" y="1489808"/>
                </a:cubicBezTo>
                <a:cubicBezTo>
                  <a:pt x="666206" y="1481423"/>
                  <a:pt x="682141" y="1440354"/>
                  <a:pt x="698071" y="1399286"/>
                </a:cubicBezTo>
                <a:cubicBezTo>
                  <a:pt x="670687" y="1388678"/>
                  <a:pt x="739438" y="1312958"/>
                  <a:pt x="770180" y="1254008"/>
                </a:cubicBezTo>
                <a:cubicBezTo>
                  <a:pt x="847600" y="1095041"/>
                  <a:pt x="916636" y="917075"/>
                  <a:pt x="1017248" y="759218"/>
                </a:cubicBezTo>
                <a:cubicBezTo>
                  <a:pt x="1032058" y="741336"/>
                  <a:pt x="1041560" y="737144"/>
                  <a:pt x="1056373" y="719261"/>
                </a:cubicBezTo>
                <a:cubicBezTo>
                  <a:pt x="1091308" y="669806"/>
                  <a:pt x="1143295" y="556101"/>
                  <a:pt x="1177109" y="529832"/>
                </a:cubicBezTo>
                <a:cubicBezTo>
                  <a:pt x="1163416" y="524528"/>
                  <a:pt x="1159226" y="515031"/>
                  <a:pt x="1183537" y="492956"/>
                </a:cubicBezTo>
                <a:cubicBezTo>
                  <a:pt x="1188850" y="479267"/>
                  <a:pt x="1252286" y="417234"/>
                  <a:pt x="1248095" y="407736"/>
                </a:cubicBezTo>
                <a:cubicBezTo>
                  <a:pt x="1242784" y="421427"/>
                  <a:pt x="1238594" y="411930"/>
                  <a:pt x="1229092" y="416123"/>
                </a:cubicBezTo>
                <a:cubicBezTo>
                  <a:pt x="1284149" y="335099"/>
                  <a:pt x="1323278" y="295140"/>
                  <a:pt x="1382525" y="223613"/>
                </a:cubicBezTo>
                <a:cubicBezTo>
                  <a:pt x="1408789" y="257405"/>
                  <a:pt x="1330538" y="337317"/>
                  <a:pt x="1286102" y="390965"/>
                </a:cubicBezTo>
                <a:cubicBezTo>
                  <a:pt x="1269610" y="443627"/>
                  <a:pt x="1240474" y="493356"/>
                  <a:pt x="1208299" y="545849"/>
                </a:cubicBezTo>
                <a:lnTo>
                  <a:pt x="1127428" y="690221"/>
                </a:lnTo>
                <a:lnTo>
                  <a:pt x="1108069" y="707793"/>
                </a:lnTo>
                <a:cubicBezTo>
                  <a:pt x="1108069" y="707793"/>
                  <a:pt x="1108069" y="707793"/>
                  <a:pt x="1112260" y="717290"/>
                </a:cubicBezTo>
                <a:lnTo>
                  <a:pt x="1127428" y="690221"/>
                </a:lnTo>
                <a:lnTo>
                  <a:pt x="1132385" y="685718"/>
                </a:lnTo>
                <a:cubicBezTo>
                  <a:pt x="1146076" y="691020"/>
                  <a:pt x="1140766" y="704711"/>
                  <a:pt x="1131265" y="708903"/>
                </a:cubicBezTo>
                <a:cubicBezTo>
                  <a:pt x="1135454" y="718400"/>
                  <a:pt x="1135454" y="718400"/>
                  <a:pt x="1135454" y="718400"/>
                </a:cubicBezTo>
                <a:cubicBezTo>
                  <a:pt x="1175140" y="666849"/>
                  <a:pt x="1217480" y="608454"/>
                  <a:pt x="1256921" y="549921"/>
                </a:cubicBezTo>
                <a:lnTo>
                  <a:pt x="1309982" y="467855"/>
                </a:lnTo>
                <a:lnTo>
                  <a:pt x="1323848" y="443909"/>
                </a:lnTo>
                <a:lnTo>
                  <a:pt x="1324727" y="443033"/>
                </a:lnTo>
                <a:lnTo>
                  <a:pt x="1360994" y="380607"/>
                </a:lnTo>
                <a:lnTo>
                  <a:pt x="1424365" y="313029"/>
                </a:lnTo>
                <a:lnTo>
                  <a:pt x="1496720" y="196157"/>
                </a:lnTo>
                <a:cubicBezTo>
                  <a:pt x="1536966" y="135848"/>
                  <a:pt x="1580024" y="76266"/>
                  <a:pt x="1626158" y="18683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8464096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ADC91-4208-4CA2-B97A-EDF86D51557C}" type="datetime1">
              <a:rPr lang="en-US" smtClean="0"/>
              <a:t>1/5/2021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F6FC7-12E2-47C6-BE73-CF92C7B6CC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8157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A4B99-4A54-4C81-8357-8717A19DC4F6}" type="datetime1">
              <a:rPr lang="en-US" smtClean="0"/>
              <a:t>1/5/2021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F6FC7-12E2-47C6-BE73-CF92C7B6CC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2917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A74B4-B122-4551-AC56-2C7E22FFB6BD}" type="datetime1">
              <a:rPr lang="en-US" smtClean="0"/>
              <a:t>1/5/2021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F6FC7-12E2-47C6-BE73-CF92C7B6CC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7458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3DFE6-AD61-4011-BC08-D22825165126}" type="datetime1">
              <a:rPr lang="en-US" smtClean="0"/>
              <a:t>1/5/2021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F6FC7-12E2-47C6-BE73-CF92C7B6CC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4806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D4303-3E41-4C0F-83CD-34E57664181A}" type="datetime1">
              <a:rPr lang="en-US" smtClean="0"/>
              <a:t>1/5/2021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F6FC7-12E2-47C6-BE73-CF92C7B6CC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2177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7875A-A781-4E88-92D1-5A50CD723EFB}" type="datetime1">
              <a:rPr lang="en-US" smtClean="0"/>
              <a:t>1/5/2021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F6FC7-12E2-47C6-BE73-CF92C7B6CC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543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1B1E5-3BAB-44D3-9CB3-CE37A41A50E6}" type="datetime1">
              <a:rPr lang="en-US" smtClean="0"/>
              <a:t>1/5/2021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F6FC7-12E2-47C6-BE73-CF92C7B6CC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4089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4D58F2-162D-4FFE-8520-F4CFBBF305E2}" type="datetime1">
              <a:rPr lang="en-US" smtClean="0"/>
              <a:t>1/5/2021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1F6FC7-12E2-47C6-BE73-CF92C7B6CC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612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42A413-3612-48C6-BAC9-1860F43FF24F}" type="datetime1">
              <a:rPr lang="en-US" smtClean="0"/>
              <a:t>1/5/2021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08174E-9D80-4F04-BA78-569F09898F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979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www.sesric.org/files/article/728.pdf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image" Target="../media/image12.JPG"/><Relationship Id="rId7" Type="http://schemas.openxmlformats.org/officeDocument/2006/relationships/image" Target="../media/image16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G"/><Relationship Id="rId9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21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13" Type="http://schemas.openxmlformats.org/officeDocument/2006/relationships/diagramLayout" Target="../diagrams/layout4.xml"/><Relationship Id="rId18" Type="http://schemas.openxmlformats.org/officeDocument/2006/relationships/diagramLayout" Target="../diagrams/layout5.xml"/><Relationship Id="rId3" Type="http://schemas.openxmlformats.org/officeDocument/2006/relationships/diagramLayout" Target="../diagrams/layout2.xml"/><Relationship Id="rId21" Type="http://schemas.microsoft.com/office/2007/relationships/diagramDrawing" Target="../diagrams/drawing5.xml"/><Relationship Id="rId7" Type="http://schemas.openxmlformats.org/officeDocument/2006/relationships/diagramData" Target="../diagrams/data3.xml"/><Relationship Id="rId12" Type="http://schemas.openxmlformats.org/officeDocument/2006/relationships/diagramData" Target="../diagrams/data4.xml"/><Relationship Id="rId17" Type="http://schemas.openxmlformats.org/officeDocument/2006/relationships/diagramData" Target="../diagrams/data5.xml"/><Relationship Id="rId2" Type="http://schemas.openxmlformats.org/officeDocument/2006/relationships/diagramData" Target="../diagrams/data2.xml"/><Relationship Id="rId16" Type="http://schemas.microsoft.com/office/2007/relationships/diagramDrawing" Target="../diagrams/drawing4.xml"/><Relationship Id="rId20" Type="http://schemas.openxmlformats.org/officeDocument/2006/relationships/diagramColors" Target="../diagrams/colors5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2.xml"/><Relationship Id="rId11" Type="http://schemas.microsoft.com/office/2007/relationships/diagramDrawing" Target="../diagrams/drawing3.xml"/><Relationship Id="rId5" Type="http://schemas.openxmlformats.org/officeDocument/2006/relationships/diagramColors" Target="../diagrams/colors2.xml"/><Relationship Id="rId15" Type="http://schemas.openxmlformats.org/officeDocument/2006/relationships/diagramColors" Target="../diagrams/colors4.xml"/><Relationship Id="rId10" Type="http://schemas.openxmlformats.org/officeDocument/2006/relationships/diagramColors" Target="../diagrams/colors3.xml"/><Relationship Id="rId19" Type="http://schemas.openxmlformats.org/officeDocument/2006/relationships/diagramQuickStyle" Target="../diagrams/quickStyle5.xml"/><Relationship Id="rId4" Type="http://schemas.openxmlformats.org/officeDocument/2006/relationships/diagramQuickStyle" Target="../diagrams/quickStyle2.xml"/><Relationship Id="rId9" Type="http://schemas.openxmlformats.org/officeDocument/2006/relationships/diagramQuickStyle" Target="../diagrams/quickStyle3.xml"/><Relationship Id="rId14" Type="http://schemas.openxmlformats.org/officeDocument/2006/relationships/diagramQuickStyle" Target="../diagrams/quickStyle4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21438" y="296138"/>
            <a:ext cx="12192000" cy="1188000"/>
            <a:chOff x="-21438" y="296138"/>
            <a:chExt cx="12192000" cy="1188000"/>
          </a:xfrm>
        </p:grpSpPr>
        <p:sp>
          <p:nvSpPr>
            <p:cNvPr id="6" name="Rectangle 5"/>
            <p:cNvSpPr/>
            <p:nvPr/>
          </p:nvSpPr>
          <p:spPr>
            <a:xfrm>
              <a:off x="-21438" y="296138"/>
              <a:ext cx="12192000" cy="118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6539" y="371581"/>
              <a:ext cx="952756" cy="1037114"/>
            </a:xfrm>
            <a:prstGeom prst="rect">
              <a:avLst/>
            </a:prstGeom>
            <a:noFill/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72655" y="387299"/>
              <a:ext cx="1105419" cy="1005678"/>
            </a:xfrm>
            <a:prstGeom prst="rect">
              <a:avLst/>
            </a:prstGeom>
            <a:noFill/>
          </p:spPr>
        </p:pic>
      </p:grpSp>
      <p:grpSp>
        <p:nvGrpSpPr>
          <p:cNvPr id="4" name="Group 3"/>
          <p:cNvGrpSpPr/>
          <p:nvPr/>
        </p:nvGrpSpPr>
        <p:grpSpPr>
          <a:xfrm>
            <a:off x="303064" y="2038916"/>
            <a:ext cx="11585873" cy="4122558"/>
            <a:chOff x="263955" y="1953191"/>
            <a:chExt cx="11585873" cy="4122558"/>
          </a:xfrm>
        </p:grpSpPr>
        <p:pic>
          <p:nvPicPr>
            <p:cNvPr id="10" name="Resim 1"/>
            <p:cNvPicPr>
              <a:picLocks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811"/>
            <a:stretch/>
          </p:blipFill>
          <p:spPr>
            <a:xfrm>
              <a:off x="6096000" y="2359534"/>
              <a:ext cx="5753828" cy="3309872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grpSp>
          <p:nvGrpSpPr>
            <p:cNvPr id="3" name="Group 2"/>
            <p:cNvGrpSpPr/>
            <p:nvPr/>
          </p:nvGrpSpPr>
          <p:grpSpPr>
            <a:xfrm>
              <a:off x="263955" y="1953191"/>
              <a:ext cx="5481408" cy="4122558"/>
              <a:chOff x="263955" y="1953191"/>
              <a:chExt cx="5481408" cy="4122558"/>
            </a:xfrm>
          </p:grpSpPr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0B50913-F5E1-4F9D-8F3E-328E8318B6F6}"/>
                  </a:ext>
                </a:extLst>
              </p:cNvPr>
              <p:cNvSpPr txBox="1"/>
              <p:nvPr/>
            </p:nvSpPr>
            <p:spPr>
              <a:xfrm>
                <a:off x="263955" y="1953191"/>
                <a:ext cx="5481408" cy="2954655"/>
              </a:xfrm>
              <a:prstGeom prst="rect">
                <a:avLst/>
              </a:prstGeom>
              <a:noFill/>
            </p:spPr>
            <p:txBody>
              <a:bodyPr wrap="square" lIns="72000" tIns="0" rIns="36000" bIns="0" rtlCol="0">
                <a:spAutoFit/>
              </a:bodyPr>
              <a:lstStyle/>
              <a:p>
                <a:pPr defTabSz="914286"/>
                <a:r>
                  <a:rPr lang="en-US" altLang="ko-KR" sz="3200" b="1" dirty="0">
                    <a:solidFill>
                      <a:schemeClr val="bg1"/>
                    </a:solidFill>
                    <a:latin typeface="Arial"/>
                    <a:cs typeface="Arial" pitchFamily="34" charset="0"/>
                  </a:rPr>
                  <a:t>SOUTH-SOUTH COOPERATION FOR SOCIO-ECONOMIC DEVELOPMENT OF THE SOUTH: THE EXPERIENCE OF SESRIC</a:t>
                </a:r>
                <a:endParaRPr lang="ko-KR" altLang="en-US" sz="3200" b="1" dirty="0">
                  <a:solidFill>
                    <a:schemeClr val="bg1"/>
                  </a:solidFill>
                  <a:latin typeface="Arial"/>
                  <a:cs typeface="Arial" pitchFamily="34" charset="0"/>
                </a:endParaRP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1883241-1F27-4499-B395-E723E1806197}"/>
                  </a:ext>
                </a:extLst>
              </p:cNvPr>
              <p:cNvSpPr txBox="1"/>
              <p:nvPr/>
            </p:nvSpPr>
            <p:spPr>
              <a:xfrm>
                <a:off x="263955" y="5244752"/>
                <a:ext cx="5481408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286"/>
                <a:r>
                  <a:rPr lang="en-US" altLang="ko-KR" sz="24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Nebil Dabur</a:t>
                </a:r>
              </a:p>
              <a:p>
                <a:pPr defTabSz="914286"/>
                <a:r>
                  <a:rPr lang="en-US" altLang="ko-KR" sz="24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Director General, SESRIC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338758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1589" y="0"/>
            <a:ext cx="12188824" cy="1131742"/>
            <a:chOff x="0" y="0"/>
            <a:chExt cx="11072007" cy="836712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1072007" cy="836712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latin typeface="Cambria" panose="02040503050406030204" pitchFamily="18" charset="0"/>
              </a:endParaRPr>
            </a:p>
          </p:txBody>
        </p:sp>
        <p:sp>
          <p:nvSpPr>
            <p:cNvPr id="18" name="Title 1"/>
            <p:cNvSpPr txBox="1">
              <a:spLocks/>
            </p:cNvSpPr>
            <p:nvPr/>
          </p:nvSpPr>
          <p:spPr>
            <a:xfrm>
              <a:off x="114071" y="209327"/>
              <a:ext cx="10918200" cy="418058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GB" sz="3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 MANDATES OF SESRIC: SESRIC’S ROLE IN STRENGTHENING SOUTH-SOUTH COOPERATION</a:t>
              </a:r>
              <a:endParaRPr lang="tr-TR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523517" y="1411272"/>
            <a:ext cx="5524500" cy="4751304"/>
            <a:chOff x="612417" y="1512872"/>
            <a:chExt cx="5524500" cy="4751304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6868" y="2412210"/>
              <a:ext cx="3935598" cy="3851966"/>
            </a:xfrm>
            <a:prstGeom prst="ellipse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884E81CF-2F06-41F3-A13F-88C7CE27BFE7}"/>
                </a:ext>
              </a:extLst>
            </p:cNvPr>
            <p:cNvSpPr txBox="1"/>
            <p:nvPr/>
          </p:nvSpPr>
          <p:spPr>
            <a:xfrm>
              <a:off x="612417" y="1512872"/>
              <a:ext cx="55245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286"/>
              <a:r>
                <a:rPr lang="en-US" altLang="ko-KR" sz="2800" b="1" dirty="0">
                  <a:solidFill>
                    <a:schemeClr val="accent1">
                      <a:lumMod val="50000"/>
                    </a:schemeClr>
                  </a:solidFill>
                  <a:latin typeface="Arial"/>
                </a:rPr>
                <a:t>SOUTH-SOUTH COOPERATION</a:t>
              </a:r>
              <a:endParaRPr lang="ko-KR" altLang="en-US" sz="1400" b="1" dirty="0">
                <a:solidFill>
                  <a:schemeClr val="accent1">
                    <a:lumMod val="50000"/>
                  </a:schemeClr>
                </a:solidFill>
                <a:latin typeface="Arial"/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5367866" y="1465679"/>
            <a:ext cx="6414560" cy="1683921"/>
            <a:chOff x="5113866" y="1465679"/>
            <a:chExt cx="6414560" cy="1683921"/>
          </a:xfrm>
        </p:grpSpPr>
        <p:sp>
          <p:nvSpPr>
            <p:cNvPr id="22" name="Rectangle 7">
              <a:extLst>
                <a:ext uri="{FF2B5EF4-FFF2-40B4-BE49-F238E27FC236}">
                  <a16:creationId xmlns:a16="http://schemas.microsoft.com/office/drawing/2014/main" id="{A2454068-D6A0-42C7-BCE1-D03833DCF2E4}"/>
                </a:ext>
              </a:extLst>
            </p:cNvPr>
            <p:cNvSpPr/>
            <p:nvPr/>
          </p:nvSpPr>
          <p:spPr>
            <a:xfrm>
              <a:off x="7769091" y="1465679"/>
              <a:ext cx="1260000" cy="1260000"/>
            </a:xfrm>
            <a:custGeom>
              <a:avLst/>
              <a:gdLst/>
              <a:ahLst/>
              <a:cxnLst/>
              <a:rect l="l" t="t" r="r" b="b"/>
              <a:pathLst>
                <a:path w="3240000" h="3240000">
                  <a:moveTo>
                    <a:pt x="401869" y="2055482"/>
                  </a:moveTo>
                  <a:lnTo>
                    <a:pt x="869869" y="2055482"/>
                  </a:lnTo>
                  <a:lnTo>
                    <a:pt x="869869" y="2919482"/>
                  </a:lnTo>
                  <a:lnTo>
                    <a:pt x="401869" y="2919482"/>
                  </a:lnTo>
                  <a:close/>
                  <a:moveTo>
                    <a:pt x="1121949" y="1695482"/>
                  </a:moveTo>
                  <a:lnTo>
                    <a:pt x="1589949" y="1695482"/>
                  </a:lnTo>
                  <a:lnTo>
                    <a:pt x="1589949" y="2919482"/>
                  </a:lnTo>
                  <a:lnTo>
                    <a:pt x="1121949" y="2919482"/>
                  </a:lnTo>
                  <a:close/>
                  <a:moveTo>
                    <a:pt x="1842029" y="1335482"/>
                  </a:moveTo>
                  <a:lnTo>
                    <a:pt x="2310029" y="1335482"/>
                  </a:lnTo>
                  <a:lnTo>
                    <a:pt x="2310029" y="2919482"/>
                  </a:lnTo>
                  <a:lnTo>
                    <a:pt x="1842029" y="2919482"/>
                  </a:lnTo>
                  <a:close/>
                  <a:moveTo>
                    <a:pt x="2562109" y="975482"/>
                  </a:moveTo>
                  <a:lnTo>
                    <a:pt x="3030109" y="975482"/>
                  </a:lnTo>
                  <a:lnTo>
                    <a:pt x="3030109" y="2919482"/>
                  </a:lnTo>
                  <a:lnTo>
                    <a:pt x="2562109" y="2919482"/>
                  </a:lnTo>
                  <a:close/>
                  <a:moveTo>
                    <a:pt x="2321888" y="224805"/>
                  </a:moveTo>
                  <a:lnTo>
                    <a:pt x="2880631" y="247420"/>
                  </a:lnTo>
                  <a:lnTo>
                    <a:pt x="2620844" y="742612"/>
                  </a:lnTo>
                  <a:lnTo>
                    <a:pt x="2546105" y="613161"/>
                  </a:lnTo>
                  <a:lnTo>
                    <a:pt x="541555" y="1770488"/>
                  </a:lnTo>
                  <a:lnTo>
                    <a:pt x="392077" y="1511585"/>
                  </a:lnTo>
                  <a:lnTo>
                    <a:pt x="2396627" y="354257"/>
                  </a:lnTo>
                  <a:close/>
                  <a:moveTo>
                    <a:pt x="0" y="0"/>
                  </a:moveTo>
                  <a:lnTo>
                    <a:pt x="180000" y="0"/>
                  </a:lnTo>
                  <a:lnTo>
                    <a:pt x="180000" y="3059999"/>
                  </a:lnTo>
                  <a:lnTo>
                    <a:pt x="3240000" y="3059999"/>
                  </a:lnTo>
                  <a:lnTo>
                    <a:pt x="3240000" y="3239999"/>
                  </a:lnTo>
                  <a:lnTo>
                    <a:pt x="180000" y="3239999"/>
                  </a:lnTo>
                  <a:lnTo>
                    <a:pt x="180000" y="3240000"/>
                  </a:lnTo>
                  <a:lnTo>
                    <a:pt x="0" y="3240000"/>
                  </a:lnTo>
                  <a:lnTo>
                    <a:pt x="0" y="3239999"/>
                  </a:lnTo>
                  <a:lnTo>
                    <a:pt x="0" y="3059999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935B284-36AC-4F63-9D97-98332FDE6623}"/>
                </a:ext>
              </a:extLst>
            </p:cNvPr>
            <p:cNvSpPr txBox="1"/>
            <p:nvPr/>
          </p:nvSpPr>
          <p:spPr>
            <a:xfrm>
              <a:off x="9204325" y="1834069"/>
              <a:ext cx="2324101" cy="52322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defTabSz="91428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80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Arial"/>
                  <a:cs typeface="Arial" pitchFamily="34" charset="0"/>
                </a:rPr>
                <a:t>STATISTICS</a:t>
              </a:r>
              <a:endParaRPr kumimoji="0" lang="ko-KR" alt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/>
                <a:cs typeface="Arial" pitchFamily="34" charset="0"/>
              </a:endParaRPr>
            </a:p>
          </p:txBody>
        </p:sp>
        <p:cxnSp>
          <p:nvCxnSpPr>
            <p:cNvPr id="29" name="Straight Arrow Connector 28"/>
            <p:cNvCxnSpPr/>
            <p:nvPr/>
          </p:nvCxnSpPr>
          <p:spPr>
            <a:xfrm flipH="1">
              <a:off x="5113866" y="2095679"/>
              <a:ext cx="2493434" cy="1053921"/>
            </a:xfrm>
            <a:prstGeom prst="straightConnector1">
              <a:avLst/>
            </a:prstGeom>
            <a:ln w="76200"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 30"/>
          <p:cNvGrpSpPr/>
          <p:nvPr/>
        </p:nvGrpSpPr>
        <p:grpSpPr>
          <a:xfrm>
            <a:off x="5423361" y="4948645"/>
            <a:ext cx="6359065" cy="1683921"/>
            <a:chOff x="5169361" y="4948645"/>
            <a:chExt cx="6359065" cy="1683921"/>
          </a:xfrm>
        </p:grpSpPr>
        <p:sp>
          <p:nvSpPr>
            <p:cNvPr id="24" name="Parallelogram 30">
              <a:extLst>
                <a:ext uri="{FF2B5EF4-FFF2-40B4-BE49-F238E27FC236}">
                  <a16:creationId xmlns:a16="http://schemas.microsoft.com/office/drawing/2014/main" id="{07A9DF64-EAEC-4F98-A0C9-E2239CA0F425}"/>
                </a:ext>
              </a:extLst>
            </p:cNvPr>
            <p:cNvSpPr/>
            <p:nvPr/>
          </p:nvSpPr>
          <p:spPr>
            <a:xfrm flipH="1">
              <a:off x="7769091" y="5372566"/>
              <a:ext cx="1260000" cy="1260000"/>
            </a:xfrm>
            <a:custGeom>
              <a:avLst/>
              <a:gdLst/>
              <a:ahLst/>
              <a:cxnLst/>
              <a:rect l="l" t="t" r="r" b="b"/>
              <a:pathLst>
                <a:path w="3240000" h="3248012">
                  <a:moveTo>
                    <a:pt x="712553" y="858820"/>
                  </a:moveTo>
                  <a:cubicBezTo>
                    <a:pt x="727950" y="858820"/>
                    <a:pt x="743348" y="864694"/>
                    <a:pt x="755096" y="876443"/>
                  </a:cubicBezTo>
                  <a:lnTo>
                    <a:pt x="1193671" y="1315016"/>
                  </a:lnTo>
                  <a:lnTo>
                    <a:pt x="1509169" y="999517"/>
                  </a:lnTo>
                  <a:cubicBezTo>
                    <a:pt x="1509517" y="999169"/>
                    <a:pt x="1509868" y="998827"/>
                    <a:pt x="1510414" y="998691"/>
                  </a:cubicBezTo>
                  <a:lnTo>
                    <a:pt x="1518932" y="988592"/>
                  </a:lnTo>
                  <a:cubicBezTo>
                    <a:pt x="1531945" y="978263"/>
                    <a:pt x="1547912" y="974188"/>
                    <a:pt x="1563209" y="975946"/>
                  </a:cubicBezTo>
                  <a:cubicBezTo>
                    <a:pt x="1578505" y="977705"/>
                    <a:pt x="1593131" y="985299"/>
                    <a:pt x="1603459" y="998313"/>
                  </a:cubicBezTo>
                  <a:lnTo>
                    <a:pt x="1892346" y="1362277"/>
                  </a:lnTo>
                  <a:lnTo>
                    <a:pt x="2149759" y="1177067"/>
                  </a:lnTo>
                  <a:lnTo>
                    <a:pt x="2151621" y="1174867"/>
                  </a:lnTo>
                  <a:cubicBezTo>
                    <a:pt x="2159033" y="1169006"/>
                    <a:pt x="2167397" y="1165168"/>
                    <a:pt x="2176160" y="1163802"/>
                  </a:cubicBezTo>
                  <a:cubicBezTo>
                    <a:pt x="2177188" y="1163485"/>
                    <a:pt x="2178237" y="1163269"/>
                    <a:pt x="2179375" y="1163558"/>
                  </a:cubicBezTo>
                  <a:cubicBezTo>
                    <a:pt x="2184768" y="1161771"/>
                    <a:pt x="2190389" y="1161654"/>
                    <a:pt x="2195921" y="1162300"/>
                  </a:cubicBezTo>
                  <a:cubicBezTo>
                    <a:pt x="2196662" y="1162386"/>
                    <a:pt x="2197402" y="1162487"/>
                    <a:pt x="2198081" y="1162987"/>
                  </a:cubicBezTo>
                  <a:cubicBezTo>
                    <a:pt x="2202197" y="1163290"/>
                    <a:pt x="2206218" y="1164270"/>
                    <a:pt x="2209739" y="1166702"/>
                  </a:cubicBezTo>
                  <a:cubicBezTo>
                    <a:pt x="2213116" y="1166857"/>
                    <a:pt x="2216051" y="1168231"/>
                    <a:pt x="2218766" y="1170038"/>
                  </a:cubicBezTo>
                  <a:cubicBezTo>
                    <a:pt x="2225342" y="1173160"/>
                    <a:pt x="2231151" y="1177875"/>
                    <a:pt x="2235489" y="1184194"/>
                  </a:cubicBezTo>
                  <a:lnTo>
                    <a:pt x="2236132" y="1184737"/>
                  </a:lnTo>
                  <a:lnTo>
                    <a:pt x="2236287" y="1184934"/>
                  </a:lnTo>
                  <a:lnTo>
                    <a:pt x="2238712" y="1187183"/>
                  </a:lnTo>
                  <a:cubicBezTo>
                    <a:pt x="2239115" y="1187744"/>
                    <a:pt x="2239507" y="1188310"/>
                    <a:pt x="2239574" y="1189090"/>
                  </a:cubicBezTo>
                  <a:lnTo>
                    <a:pt x="2540580" y="1569705"/>
                  </a:lnTo>
                  <a:cubicBezTo>
                    <a:pt x="2561191" y="1595768"/>
                    <a:pt x="2556772" y="1633604"/>
                    <a:pt x="2530710" y="1654215"/>
                  </a:cubicBezTo>
                  <a:cubicBezTo>
                    <a:pt x="2504647" y="1674827"/>
                    <a:pt x="2466811" y="1670408"/>
                    <a:pt x="2446199" y="1644345"/>
                  </a:cubicBezTo>
                  <a:lnTo>
                    <a:pt x="2177884" y="1305067"/>
                  </a:lnTo>
                  <a:lnTo>
                    <a:pt x="1934804" y="1479967"/>
                  </a:lnTo>
                  <a:cubicBezTo>
                    <a:pt x="1927367" y="1485317"/>
                    <a:pt x="1919123" y="1488726"/>
                    <a:pt x="1910598" y="1489881"/>
                  </a:cubicBezTo>
                  <a:cubicBezTo>
                    <a:pt x="1885257" y="1507791"/>
                    <a:pt x="1850121" y="1502627"/>
                    <a:pt x="1830495" y="1477903"/>
                  </a:cubicBezTo>
                  <a:lnTo>
                    <a:pt x="1551924" y="1126933"/>
                  </a:lnTo>
                  <a:lnTo>
                    <a:pt x="1239041" y="1439816"/>
                  </a:lnTo>
                  <a:cubicBezTo>
                    <a:pt x="1226569" y="1452288"/>
                    <a:pt x="1209983" y="1458139"/>
                    <a:pt x="1193674" y="1456888"/>
                  </a:cubicBezTo>
                  <a:cubicBezTo>
                    <a:pt x="1177363" y="1458142"/>
                    <a:pt x="1160774" y="1452290"/>
                    <a:pt x="1148301" y="1439816"/>
                  </a:cubicBezTo>
                  <a:lnTo>
                    <a:pt x="670011" y="961527"/>
                  </a:lnTo>
                  <a:cubicBezTo>
                    <a:pt x="646515" y="938031"/>
                    <a:pt x="646515" y="899938"/>
                    <a:pt x="670011" y="876442"/>
                  </a:cubicBezTo>
                  <a:cubicBezTo>
                    <a:pt x="681760" y="864694"/>
                    <a:pt x="697157" y="858820"/>
                    <a:pt x="712553" y="858820"/>
                  </a:cubicBezTo>
                  <a:close/>
                  <a:moveTo>
                    <a:pt x="2790000" y="699581"/>
                  </a:moveTo>
                  <a:lnTo>
                    <a:pt x="450000" y="699581"/>
                  </a:lnTo>
                  <a:lnTo>
                    <a:pt x="450000" y="1851581"/>
                  </a:lnTo>
                  <a:lnTo>
                    <a:pt x="2790000" y="1851581"/>
                  </a:lnTo>
                  <a:close/>
                  <a:moveTo>
                    <a:pt x="2987972" y="519497"/>
                  </a:moveTo>
                  <a:lnTo>
                    <a:pt x="2987972" y="2031665"/>
                  </a:lnTo>
                  <a:lnTo>
                    <a:pt x="252028" y="2031665"/>
                  </a:lnTo>
                  <a:lnTo>
                    <a:pt x="252028" y="519497"/>
                  </a:lnTo>
                  <a:close/>
                  <a:moveTo>
                    <a:pt x="1620000" y="0"/>
                  </a:moveTo>
                  <a:cubicBezTo>
                    <a:pt x="1540462" y="0"/>
                    <a:pt x="1475984" y="64478"/>
                    <a:pt x="1475984" y="144016"/>
                  </a:cubicBezTo>
                  <a:lnTo>
                    <a:pt x="1475984" y="267469"/>
                  </a:lnTo>
                  <a:lnTo>
                    <a:pt x="0" y="267469"/>
                  </a:lnTo>
                  <a:lnTo>
                    <a:pt x="0" y="2283693"/>
                  </a:lnTo>
                  <a:lnTo>
                    <a:pt x="852101" y="2283693"/>
                  </a:lnTo>
                  <a:lnTo>
                    <a:pt x="323771" y="3248012"/>
                  </a:lnTo>
                  <a:lnTo>
                    <a:pt x="621526" y="3248012"/>
                  </a:lnTo>
                  <a:lnTo>
                    <a:pt x="1149856" y="2283693"/>
                  </a:lnTo>
                  <a:lnTo>
                    <a:pt x="2090146" y="2283693"/>
                  </a:lnTo>
                  <a:lnTo>
                    <a:pt x="2618476" y="3248012"/>
                  </a:lnTo>
                  <a:lnTo>
                    <a:pt x="2916231" y="3248012"/>
                  </a:lnTo>
                  <a:lnTo>
                    <a:pt x="2387901" y="2283693"/>
                  </a:lnTo>
                  <a:lnTo>
                    <a:pt x="3240000" y="2283693"/>
                  </a:lnTo>
                  <a:lnTo>
                    <a:pt x="3240000" y="267469"/>
                  </a:lnTo>
                  <a:lnTo>
                    <a:pt x="1764016" y="267469"/>
                  </a:lnTo>
                  <a:lnTo>
                    <a:pt x="1764016" y="144016"/>
                  </a:lnTo>
                  <a:cubicBezTo>
                    <a:pt x="1764016" y="64478"/>
                    <a:pt x="1699538" y="0"/>
                    <a:pt x="1620000" y="0"/>
                  </a:cubicBez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935B284-36AC-4F63-9D97-98332FDE6623}"/>
                </a:ext>
              </a:extLst>
            </p:cNvPr>
            <p:cNvSpPr txBox="1"/>
            <p:nvPr/>
          </p:nvSpPr>
          <p:spPr>
            <a:xfrm>
              <a:off x="9204325" y="5740956"/>
              <a:ext cx="2324101" cy="52322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defTabSz="91428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80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Arial"/>
                  <a:cs typeface="Arial" pitchFamily="34" charset="0"/>
                </a:rPr>
                <a:t>TRAINING</a:t>
              </a:r>
              <a:endParaRPr kumimoji="0" lang="ko-KR" alt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/>
                <a:cs typeface="Arial" pitchFamily="34" charset="0"/>
              </a:endParaRPr>
            </a:p>
          </p:txBody>
        </p:sp>
        <p:cxnSp>
          <p:nvCxnSpPr>
            <p:cNvPr id="43" name="Straight Arrow Connector 42"/>
            <p:cNvCxnSpPr/>
            <p:nvPr/>
          </p:nvCxnSpPr>
          <p:spPr>
            <a:xfrm flipH="1" flipV="1">
              <a:off x="5169361" y="4948645"/>
              <a:ext cx="2493434" cy="1053921"/>
            </a:xfrm>
            <a:prstGeom prst="straightConnector1">
              <a:avLst/>
            </a:prstGeom>
            <a:ln w="76200"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/>
          <p:nvPr/>
        </p:nvGrpSpPr>
        <p:grpSpPr>
          <a:xfrm>
            <a:off x="5344063" y="3419122"/>
            <a:ext cx="6349462" cy="1260000"/>
            <a:chOff x="5090063" y="3419122"/>
            <a:chExt cx="6349462" cy="1260000"/>
          </a:xfrm>
        </p:grpSpPr>
        <p:sp>
          <p:nvSpPr>
            <p:cNvPr id="23" name="Rectangle 7">
              <a:extLst>
                <a:ext uri="{FF2B5EF4-FFF2-40B4-BE49-F238E27FC236}">
                  <a16:creationId xmlns:a16="http://schemas.microsoft.com/office/drawing/2014/main" id="{84693C49-05C6-4CD0-A900-4B843CF3016D}"/>
                </a:ext>
              </a:extLst>
            </p:cNvPr>
            <p:cNvSpPr/>
            <p:nvPr/>
          </p:nvSpPr>
          <p:spPr>
            <a:xfrm rot="18900000">
              <a:off x="8111091" y="3419122"/>
              <a:ext cx="576000" cy="1260000"/>
            </a:xfrm>
            <a:custGeom>
              <a:avLst/>
              <a:gdLst/>
              <a:ahLst/>
              <a:cxnLst/>
              <a:rect l="l" t="t" r="r" b="b"/>
              <a:pathLst>
                <a:path w="154109" h="343323">
                  <a:moveTo>
                    <a:pt x="102909" y="313772"/>
                  </a:moveTo>
                  <a:lnTo>
                    <a:pt x="102909" y="328547"/>
                  </a:lnTo>
                  <a:cubicBezTo>
                    <a:pt x="102909" y="336708"/>
                    <a:pt x="96294" y="343322"/>
                    <a:pt x="88133" y="343323"/>
                  </a:cubicBezTo>
                  <a:lnTo>
                    <a:pt x="65975" y="343322"/>
                  </a:lnTo>
                  <a:cubicBezTo>
                    <a:pt x="57814" y="343322"/>
                    <a:pt x="51199" y="336708"/>
                    <a:pt x="51199" y="328547"/>
                  </a:cubicBezTo>
                  <a:cubicBezTo>
                    <a:pt x="51199" y="323622"/>
                    <a:pt x="51200" y="318696"/>
                    <a:pt x="51200" y="313771"/>
                  </a:cubicBezTo>
                  <a:close/>
                  <a:moveTo>
                    <a:pt x="123327" y="15459"/>
                  </a:moveTo>
                  <a:cubicBezTo>
                    <a:pt x="141678" y="29245"/>
                    <a:pt x="152926" y="50497"/>
                    <a:pt x="154008" y="73425"/>
                  </a:cubicBezTo>
                  <a:cubicBezTo>
                    <a:pt x="155089" y="96353"/>
                    <a:pt x="145890" y="118568"/>
                    <a:pt x="128916" y="134021"/>
                  </a:cubicBezTo>
                  <a:lnTo>
                    <a:pt x="119294" y="123450"/>
                  </a:lnTo>
                  <a:cubicBezTo>
                    <a:pt x="133118" y="110865"/>
                    <a:pt x="140611" y="92772"/>
                    <a:pt x="139730" y="74098"/>
                  </a:cubicBezTo>
                  <a:cubicBezTo>
                    <a:pt x="138850" y="55424"/>
                    <a:pt x="129689" y="38115"/>
                    <a:pt x="114743" y="26887"/>
                  </a:cubicBezTo>
                  <a:close/>
                  <a:moveTo>
                    <a:pt x="136698" y="17411"/>
                  </a:moveTo>
                  <a:cubicBezTo>
                    <a:pt x="103758" y="-15529"/>
                    <a:pt x="50351" y="-15529"/>
                    <a:pt x="17412" y="17411"/>
                  </a:cubicBezTo>
                  <a:cubicBezTo>
                    <a:pt x="-15528" y="50351"/>
                    <a:pt x="-15528" y="103757"/>
                    <a:pt x="17412" y="136697"/>
                  </a:cubicBezTo>
                  <a:cubicBezTo>
                    <a:pt x="50351" y="169637"/>
                    <a:pt x="103758" y="169637"/>
                    <a:pt x="136698" y="136697"/>
                  </a:cubicBezTo>
                  <a:cubicBezTo>
                    <a:pt x="169637" y="103757"/>
                    <a:pt x="169637" y="50351"/>
                    <a:pt x="136698" y="17411"/>
                  </a:cubicBezTo>
                  <a:close/>
                  <a:moveTo>
                    <a:pt x="154109" y="0"/>
                  </a:moveTo>
                  <a:cubicBezTo>
                    <a:pt x="196665" y="42556"/>
                    <a:pt x="196665" y="111552"/>
                    <a:pt x="154109" y="154108"/>
                  </a:cubicBezTo>
                  <a:cubicBezTo>
                    <a:pt x="139576" y="168641"/>
                    <a:pt x="121959" y="178211"/>
                    <a:pt x="102912" y="180994"/>
                  </a:cubicBezTo>
                  <a:lnTo>
                    <a:pt x="102912" y="308310"/>
                  </a:lnTo>
                  <a:lnTo>
                    <a:pt x="51197" y="308310"/>
                  </a:lnTo>
                  <a:lnTo>
                    <a:pt x="51197" y="180994"/>
                  </a:lnTo>
                  <a:cubicBezTo>
                    <a:pt x="32150" y="178211"/>
                    <a:pt x="14534" y="168641"/>
                    <a:pt x="0" y="154108"/>
                  </a:cubicBezTo>
                  <a:cubicBezTo>
                    <a:pt x="-42555" y="111552"/>
                    <a:pt x="-42555" y="42556"/>
                    <a:pt x="0" y="0"/>
                  </a:cubicBezTo>
                  <a:cubicBezTo>
                    <a:pt x="42556" y="-42556"/>
                    <a:pt x="111553" y="-42556"/>
                    <a:pt x="154109" y="0"/>
                  </a:cubicBez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D935B284-36AC-4F63-9D97-98332FDE6623}"/>
                </a:ext>
              </a:extLst>
            </p:cNvPr>
            <p:cNvSpPr txBox="1"/>
            <p:nvPr/>
          </p:nvSpPr>
          <p:spPr>
            <a:xfrm>
              <a:off x="9204325" y="3787512"/>
              <a:ext cx="2235200" cy="52322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defTabSz="91428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80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Arial"/>
                  <a:cs typeface="Arial" pitchFamily="34" charset="0"/>
                </a:rPr>
                <a:t>RESEARCH</a:t>
              </a:r>
              <a:endParaRPr kumimoji="0" lang="ko-KR" alt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/>
                <a:cs typeface="Arial" pitchFamily="34" charset="0"/>
              </a:endParaRPr>
            </a:p>
          </p:txBody>
        </p:sp>
        <p:cxnSp>
          <p:nvCxnSpPr>
            <p:cNvPr id="44" name="Straight Arrow Connector 43"/>
            <p:cNvCxnSpPr/>
            <p:nvPr/>
          </p:nvCxnSpPr>
          <p:spPr>
            <a:xfrm flipH="1" flipV="1">
              <a:off x="5090063" y="4049122"/>
              <a:ext cx="2493434" cy="0"/>
            </a:xfrm>
            <a:prstGeom prst="straightConnector1">
              <a:avLst/>
            </a:prstGeom>
            <a:ln w="76200"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F6FC7-12E2-47C6-BE73-CF92C7B6CC89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79460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roup 54"/>
          <p:cNvGrpSpPr/>
          <p:nvPr/>
        </p:nvGrpSpPr>
        <p:grpSpPr>
          <a:xfrm>
            <a:off x="166935" y="1055207"/>
            <a:ext cx="7164889" cy="3125362"/>
            <a:chOff x="166935" y="1209303"/>
            <a:chExt cx="7164471" cy="3454625"/>
          </a:xfrm>
        </p:grpSpPr>
        <p:pic>
          <p:nvPicPr>
            <p:cNvPr id="10" name="Picture 9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100102" y="1209303"/>
              <a:ext cx="6231304" cy="3454625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4" name="Group 23"/>
            <p:cNvGrpSpPr/>
            <p:nvPr/>
          </p:nvGrpSpPr>
          <p:grpSpPr>
            <a:xfrm>
              <a:off x="166935" y="3460628"/>
              <a:ext cx="2109046" cy="1017661"/>
              <a:chOff x="7759698" y="1533623"/>
              <a:chExt cx="2109046" cy="1221031"/>
            </a:xfrm>
          </p:grpSpPr>
          <p:grpSp>
            <p:nvGrpSpPr>
              <p:cNvPr id="14" name="Group 13"/>
              <p:cNvGrpSpPr/>
              <p:nvPr/>
            </p:nvGrpSpPr>
            <p:grpSpPr>
              <a:xfrm>
                <a:off x="7759699" y="1533623"/>
                <a:ext cx="1578645" cy="408188"/>
                <a:chOff x="7759700" y="1533623"/>
                <a:chExt cx="1578645" cy="408188"/>
              </a:xfrm>
            </p:grpSpPr>
            <p:sp>
              <p:nvSpPr>
                <p:cNvPr id="12" name="Rectangle 11"/>
                <p:cNvSpPr/>
                <p:nvPr/>
              </p:nvSpPr>
              <p:spPr>
                <a:xfrm>
                  <a:off x="7759700" y="1612900"/>
                  <a:ext cx="180000" cy="180000"/>
                </a:xfrm>
                <a:prstGeom prst="rect">
                  <a:avLst/>
                </a:prstGeom>
                <a:solidFill>
                  <a:srgbClr val="008000"/>
                </a:solidFill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256F3386-D820-499F-8218-CF309B8CF7F6}"/>
                    </a:ext>
                  </a:extLst>
                </p:cNvPr>
                <p:cNvSpPr txBox="1"/>
                <p:nvPr/>
              </p:nvSpPr>
              <p:spPr>
                <a:xfrm>
                  <a:off x="7952400" y="1533623"/>
                  <a:ext cx="1385945" cy="40818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just" defTabSz="914286"/>
                  <a:r>
                    <a:rPr lang="en-US" altLang="ko-KR" sz="14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Member States</a:t>
                  </a:r>
                </a:p>
              </p:txBody>
            </p:sp>
          </p:grpSp>
          <p:grpSp>
            <p:nvGrpSpPr>
              <p:cNvPr id="15" name="Group 14"/>
              <p:cNvGrpSpPr/>
              <p:nvPr/>
            </p:nvGrpSpPr>
            <p:grpSpPr>
              <a:xfrm>
                <a:off x="7759698" y="2446877"/>
                <a:ext cx="2109046" cy="307777"/>
                <a:chOff x="7759698" y="2183725"/>
                <a:chExt cx="2109043" cy="307777"/>
              </a:xfrm>
            </p:grpSpPr>
            <p:sp>
              <p:nvSpPr>
                <p:cNvPr id="16" name="Rectangle 15"/>
                <p:cNvSpPr/>
                <p:nvPr/>
              </p:nvSpPr>
              <p:spPr>
                <a:xfrm>
                  <a:off x="7759698" y="2294195"/>
                  <a:ext cx="180000" cy="180002"/>
                </a:xfrm>
                <a:prstGeom prst="rect">
                  <a:avLst/>
                </a:prstGeom>
                <a:solidFill>
                  <a:srgbClr val="000099"/>
                </a:solidFill>
                <a:ln>
                  <a:solidFill>
                    <a:srgbClr val="00009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256F3386-D820-499F-8218-CF309B8CF7F6}"/>
                    </a:ext>
                  </a:extLst>
                </p:cNvPr>
                <p:cNvSpPr txBox="1"/>
                <p:nvPr/>
              </p:nvSpPr>
              <p:spPr>
                <a:xfrm>
                  <a:off x="7939698" y="2183725"/>
                  <a:ext cx="1929043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just" defTabSz="914286"/>
                  <a:r>
                    <a:rPr lang="en-US" altLang="ko-KR" sz="14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Membership Attempts</a:t>
                  </a:r>
                </a:p>
              </p:txBody>
            </p:sp>
          </p:grpSp>
          <p:grpSp>
            <p:nvGrpSpPr>
              <p:cNvPr id="18" name="Group 17"/>
              <p:cNvGrpSpPr/>
              <p:nvPr/>
            </p:nvGrpSpPr>
            <p:grpSpPr>
              <a:xfrm>
                <a:off x="7759698" y="1861477"/>
                <a:ext cx="1816943" cy="307777"/>
                <a:chOff x="7759700" y="1335173"/>
                <a:chExt cx="1816941" cy="307777"/>
              </a:xfrm>
            </p:grpSpPr>
            <p:sp>
              <p:nvSpPr>
                <p:cNvPr id="19" name="Rectangle 18"/>
                <p:cNvSpPr/>
                <p:nvPr/>
              </p:nvSpPr>
              <p:spPr>
                <a:xfrm>
                  <a:off x="7759700" y="1447524"/>
                  <a:ext cx="180000" cy="180000"/>
                </a:xfrm>
                <a:prstGeom prst="rect">
                  <a:avLst/>
                </a:prstGeom>
                <a:solidFill>
                  <a:srgbClr val="C00000"/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256F3386-D820-499F-8218-CF309B8CF7F6}"/>
                    </a:ext>
                  </a:extLst>
                </p:cNvPr>
                <p:cNvSpPr txBox="1"/>
                <p:nvPr/>
              </p:nvSpPr>
              <p:spPr>
                <a:xfrm>
                  <a:off x="7952398" y="1335173"/>
                  <a:ext cx="1624243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just" defTabSz="914286"/>
                  <a:r>
                    <a:rPr lang="en-US" altLang="ko-KR" sz="14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Observer States</a:t>
                  </a:r>
                </a:p>
              </p:txBody>
            </p:sp>
          </p:grpSp>
          <p:grpSp>
            <p:nvGrpSpPr>
              <p:cNvPr id="21" name="Group 20"/>
              <p:cNvGrpSpPr/>
              <p:nvPr/>
            </p:nvGrpSpPr>
            <p:grpSpPr>
              <a:xfrm>
                <a:off x="7759698" y="2135658"/>
                <a:ext cx="1829638" cy="314398"/>
                <a:chOff x="7759700" y="1346202"/>
                <a:chExt cx="1829636" cy="314398"/>
              </a:xfrm>
            </p:grpSpPr>
            <p:sp>
              <p:nvSpPr>
                <p:cNvPr id="22" name="Rectangle 21"/>
                <p:cNvSpPr/>
                <p:nvPr/>
              </p:nvSpPr>
              <p:spPr>
                <a:xfrm>
                  <a:off x="7759700" y="1480600"/>
                  <a:ext cx="180000" cy="180000"/>
                </a:xfrm>
                <a:prstGeom prst="rect">
                  <a:avLst/>
                </a:prstGeom>
                <a:solidFill>
                  <a:srgbClr val="FF9900"/>
                </a:solidFill>
                <a:ln>
                  <a:solidFill>
                    <a:srgbClr val="FF99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256F3386-D820-499F-8218-CF309B8CF7F6}"/>
                    </a:ext>
                  </a:extLst>
                </p:cNvPr>
                <p:cNvSpPr txBox="1"/>
                <p:nvPr/>
              </p:nvSpPr>
              <p:spPr>
                <a:xfrm>
                  <a:off x="7952398" y="1346202"/>
                  <a:ext cx="1636938" cy="30777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just" defTabSz="914286"/>
                  <a:r>
                    <a:rPr lang="en-US" altLang="ko-KR" sz="14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Suspended States</a:t>
                  </a:r>
                </a:p>
              </p:txBody>
            </p:sp>
          </p:grpSp>
        </p:grpSp>
      </p:grpSp>
      <p:grpSp>
        <p:nvGrpSpPr>
          <p:cNvPr id="26" name="Group 25"/>
          <p:cNvGrpSpPr/>
          <p:nvPr/>
        </p:nvGrpSpPr>
        <p:grpSpPr>
          <a:xfrm>
            <a:off x="1589" y="0"/>
            <a:ext cx="12188824" cy="836712"/>
            <a:chOff x="0" y="0"/>
            <a:chExt cx="11072007" cy="836712"/>
          </a:xfrm>
        </p:grpSpPr>
        <p:sp>
          <p:nvSpPr>
            <p:cNvPr id="27" name="Rectangle 26"/>
            <p:cNvSpPr/>
            <p:nvPr/>
          </p:nvSpPr>
          <p:spPr>
            <a:xfrm>
              <a:off x="0" y="0"/>
              <a:ext cx="11072007" cy="836712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latin typeface="Cambria" panose="02040503050406030204" pitchFamily="18" charset="0"/>
              </a:endParaRPr>
            </a:p>
          </p:txBody>
        </p:sp>
        <p:sp>
          <p:nvSpPr>
            <p:cNvPr id="28" name="Title 1"/>
            <p:cNvSpPr txBox="1">
              <a:spLocks/>
            </p:cNvSpPr>
            <p:nvPr/>
          </p:nvSpPr>
          <p:spPr>
            <a:xfrm>
              <a:off x="114071" y="209327"/>
              <a:ext cx="10918200" cy="418058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GB" sz="3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OIC MEMBER STATES</a:t>
              </a:r>
              <a:endParaRPr lang="tr-TR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241070" y="4277015"/>
            <a:ext cx="11950930" cy="1924127"/>
            <a:chOff x="238136" y="5008541"/>
            <a:chExt cx="12060241" cy="1468663"/>
          </a:xfrm>
        </p:grpSpPr>
        <p:sp>
          <p:nvSpPr>
            <p:cNvPr id="44" name="TextBox 43"/>
            <p:cNvSpPr txBox="1"/>
            <p:nvPr/>
          </p:nvSpPr>
          <p:spPr>
            <a:xfrm>
              <a:off x="238136" y="5008541"/>
              <a:ext cx="12060241" cy="4933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en-US" b="1" dirty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24.4%</a:t>
              </a:r>
              <a:r>
                <a: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of </a:t>
              </a:r>
              <a:r>
                <a:rPr lang="en-US" b="1" dirty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total world population and 39.7% of total population of Non-OIC Developing Countries </a:t>
              </a:r>
            </a:p>
            <a:p>
              <a:r>
                <a:rPr lang="en-US" b="1" dirty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		[51.6% of total OIC population are aged 0 – 24 (Young People)]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238136" y="5499326"/>
              <a:ext cx="11439859" cy="2819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en-US" b="1" dirty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56.9%</a:t>
              </a:r>
              <a:r>
                <a: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b="1" dirty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of global proven Natural Gas reserves and</a:t>
              </a:r>
              <a:r>
                <a: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b="1" dirty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64.4% of global proven Crude Oil reserves</a:t>
              </a:r>
              <a:endPara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238137" y="5767996"/>
              <a:ext cx="8998551" cy="2819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en-US" b="1" dirty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28.4% of total Agricultural Land in the world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238137" y="6195297"/>
              <a:ext cx="12058638" cy="281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q"/>
              </a:pPr>
              <a:r>
                <a:rPr lang="en-US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8.1% of World Production, 9.6% of World Merchandise Exports</a:t>
              </a:r>
              <a:r>
                <a:rPr lang="en-US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5.8% of total World FDI Stocks</a:t>
              </a:r>
              <a:endPara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aphicFrame>
        <p:nvGraphicFramePr>
          <p:cNvPr id="57" name="Chart 56"/>
          <p:cNvGraphicFramePr/>
          <p:nvPr>
            <p:extLst>
              <p:ext uri="{D42A27DB-BD31-4B8C-83A1-F6EECF244321}">
                <p14:modId xmlns:p14="http://schemas.microsoft.com/office/powerpoint/2010/main" val="1515252458"/>
              </p:ext>
            </p:extLst>
          </p:nvPr>
        </p:nvGraphicFramePr>
        <p:xfrm>
          <a:off x="6999316" y="1050756"/>
          <a:ext cx="4914595" cy="31653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0" name="TextBox 29"/>
          <p:cNvSpPr txBox="1"/>
          <p:nvPr/>
        </p:nvSpPr>
        <p:spPr>
          <a:xfrm>
            <a:off x="241070" y="6184672"/>
            <a:ext cx="112867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Economic Activities are Concentrated in few countries (70% by only 10 Countries)</a:t>
            </a:r>
            <a:endParaRPr lang="en-US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F6FC7-12E2-47C6-BE73-CF92C7B6CC89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13051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3995554" y="962188"/>
            <a:ext cx="4200893" cy="5895812"/>
            <a:chOff x="3598517" y="962188"/>
            <a:chExt cx="4200893" cy="5895812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1883241-1F27-4499-B395-E723E1806197}"/>
                </a:ext>
              </a:extLst>
            </p:cNvPr>
            <p:cNvSpPr txBox="1"/>
            <p:nvPr/>
          </p:nvSpPr>
          <p:spPr>
            <a:xfrm>
              <a:off x="3861178" y="6550223"/>
              <a:ext cx="367557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286"/>
              <a:r>
                <a:rPr lang="en-US" altLang="ko-KR" sz="1400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Access the report at </a:t>
              </a:r>
              <a:r>
                <a:rPr lang="en-US" altLang="ko-KR" sz="1400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  <a:hlinkClick r:id="rId2"/>
                </a:rPr>
                <a:t>https://www.sesric.org</a:t>
              </a:r>
              <a:endParaRPr lang="en-US" altLang="ko-KR" sz="1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98517" y="962188"/>
              <a:ext cx="4200893" cy="547538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grpSp>
        <p:nvGrpSpPr>
          <p:cNvPr id="17" name="Group 16"/>
          <p:cNvGrpSpPr/>
          <p:nvPr/>
        </p:nvGrpSpPr>
        <p:grpSpPr>
          <a:xfrm>
            <a:off x="1589" y="0"/>
            <a:ext cx="12188824" cy="836712"/>
            <a:chOff x="0" y="0"/>
            <a:chExt cx="11072007" cy="836712"/>
          </a:xfrm>
        </p:grpSpPr>
        <p:sp>
          <p:nvSpPr>
            <p:cNvPr id="18" name="Rectangle 17"/>
            <p:cNvSpPr/>
            <p:nvPr/>
          </p:nvSpPr>
          <p:spPr>
            <a:xfrm>
              <a:off x="0" y="0"/>
              <a:ext cx="11072007" cy="836712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latin typeface="Cambria" panose="02040503050406030204" pitchFamily="18" charset="0"/>
              </a:endParaRPr>
            </a:p>
          </p:txBody>
        </p:sp>
        <p:sp>
          <p:nvSpPr>
            <p:cNvPr id="19" name="Title 1"/>
            <p:cNvSpPr txBox="1">
              <a:spLocks/>
            </p:cNvSpPr>
            <p:nvPr/>
          </p:nvSpPr>
          <p:spPr>
            <a:xfrm>
              <a:off x="114071" y="209327"/>
              <a:ext cx="10918200" cy="418058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GB" sz="3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SESRIC’S EXPERIENCE OF SOUTH-SOUTH COOPERATION</a:t>
              </a:r>
              <a:endParaRPr lang="tr-TR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F6FC7-12E2-47C6-BE73-CF92C7B6CC89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03931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266251" y="1299660"/>
            <a:ext cx="11731006" cy="5288183"/>
            <a:chOff x="146701" y="1299660"/>
            <a:chExt cx="11367414" cy="5288183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F9B961DB-AB32-466B-88F3-3BA587CB6CAB}"/>
                </a:ext>
              </a:extLst>
            </p:cNvPr>
            <p:cNvGrpSpPr/>
            <p:nvPr/>
          </p:nvGrpSpPr>
          <p:grpSpPr>
            <a:xfrm>
              <a:off x="3295057" y="1299660"/>
              <a:ext cx="5333264" cy="5263517"/>
              <a:chOff x="2469654" y="1641728"/>
              <a:chExt cx="3931284" cy="4177122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89D50274-96C2-4AD6-8F58-94787CEBF259}"/>
                  </a:ext>
                </a:extLst>
              </p:cNvPr>
              <p:cNvGrpSpPr/>
              <p:nvPr/>
            </p:nvGrpSpPr>
            <p:grpSpPr>
              <a:xfrm>
                <a:off x="2469654" y="1641728"/>
                <a:ext cx="3931284" cy="4177122"/>
                <a:chOff x="2469654" y="1641728"/>
                <a:chExt cx="3931284" cy="4177122"/>
              </a:xfrm>
            </p:grpSpPr>
            <p:sp>
              <p:nvSpPr>
                <p:cNvPr id="14" name="Oval 13">
                  <a:extLst>
                    <a:ext uri="{FF2B5EF4-FFF2-40B4-BE49-F238E27FC236}">
                      <a16:creationId xmlns:a16="http://schemas.microsoft.com/office/drawing/2014/main" id="{FCDDD2EF-67BD-4ADC-9766-918416C8E8A0}"/>
                    </a:ext>
                  </a:extLst>
                </p:cNvPr>
                <p:cNvSpPr/>
                <p:nvPr/>
              </p:nvSpPr>
              <p:spPr>
                <a:xfrm>
                  <a:off x="2779310" y="2053338"/>
                  <a:ext cx="3312368" cy="3312368"/>
                </a:xfrm>
                <a:prstGeom prst="ellipse">
                  <a:avLst/>
                </a:prstGeom>
                <a:noFill/>
                <a:ln w="12700" cap="flat" cmpd="sng" algn="ctr">
                  <a:solidFill>
                    <a:sysClr val="windowText" lastClr="000000">
                      <a:lumMod val="50000"/>
                      <a:lumOff val="50000"/>
                    </a:sysClr>
                  </a:solidFill>
                  <a:prstDash val="dash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28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7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grpSp>
              <p:nvGrpSpPr>
                <p:cNvPr id="15" name="Group 14">
                  <a:extLst>
                    <a:ext uri="{FF2B5EF4-FFF2-40B4-BE49-F238E27FC236}">
                      <a16:creationId xmlns:a16="http://schemas.microsoft.com/office/drawing/2014/main" id="{D9FF2EAB-4E7D-4EFB-B18A-A8A7F13DC534}"/>
                    </a:ext>
                  </a:extLst>
                </p:cNvPr>
                <p:cNvGrpSpPr/>
                <p:nvPr/>
              </p:nvGrpSpPr>
              <p:grpSpPr>
                <a:xfrm>
                  <a:off x="2469654" y="1641728"/>
                  <a:ext cx="3931284" cy="4177122"/>
                  <a:chOff x="2469654" y="1641728"/>
                  <a:chExt cx="3931284" cy="4177122"/>
                </a:xfrm>
              </p:grpSpPr>
              <p:grpSp>
                <p:nvGrpSpPr>
                  <p:cNvPr id="16" name="Group 15">
                    <a:extLst>
                      <a:ext uri="{FF2B5EF4-FFF2-40B4-BE49-F238E27FC236}">
                        <a16:creationId xmlns:a16="http://schemas.microsoft.com/office/drawing/2014/main" id="{6106988B-A4D2-4754-9D58-08E6540E0B41}"/>
                      </a:ext>
                    </a:extLst>
                  </p:cNvPr>
                  <p:cNvGrpSpPr/>
                  <p:nvPr/>
                </p:nvGrpSpPr>
                <p:grpSpPr>
                  <a:xfrm rot="2700000">
                    <a:off x="2346735" y="1764647"/>
                    <a:ext cx="4177122" cy="3931284"/>
                    <a:chOff x="1714281" y="1873980"/>
                    <a:chExt cx="4177122" cy="3931284"/>
                  </a:xfrm>
                </p:grpSpPr>
                <p:grpSp>
                  <p:nvGrpSpPr>
                    <p:cNvPr id="18" name="Group 17">
                      <a:extLst>
                        <a:ext uri="{FF2B5EF4-FFF2-40B4-BE49-F238E27FC236}">
                          <a16:creationId xmlns:a16="http://schemas.microsoft.com/office/drawing/2014/main" id="{0C9123B8-F772-4444-84E0-1E10BFF0FB8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356247" y="1873980"/>
                      <a:ext cx="864096" cy="3931284"/>
                      <a:chOff x="3203848" y="1873980"/>
                      <a:chExt cx="864096" cy="3931284"/>
                    </a:xfrm>
                  </p:grpSpPr>
                  <p:sp>
                    <p:nvSpPr>
                      <p:cNvPr id="22" name="Rounded Rectangle 3">
                        <a:extLst>
                          <a:ext uri="{FF2B5EF4-FFF2-40B4-BE49-F238E27FC236}">
                            <a16:creationId xmlns:a16="http://schemas.microsoft.com/office/drawing/2014/main" id="{AA354E6C-4B22-4D9B-AFBF-4D687A5926D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203848" y="1873980"/>
                        <a:ext cx="864096" cy="1950572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864096" h="1692188">
                            <a:moveTo>
                              <a:pt x="432048" y="0"/>
                            </a:moveTo>
                            <a:cubicBezTo>
                              <a:pt x="670662" y="0"/>
                              <a:pt x="864096" y="193434"/>
                              <a:pt x="864096" y="432048"/>
                            </a:cubicBezTo>
                            <a:lnTo>
                              <a:pt x="864096" y="1692188"/>
                            </a:lnTo>
                            <a:lnTo>
                              <a:pt x="0" y="1692188"/>
                            </a:lnTo>
                            <a:lnTo>
                              <a:pt x="0" y="432048"/>
                            </a:lnTo>
                            <a:cubicBezTo>
                              <a:pt x="0" y="193434"/>
                              <a:pt x="193434" y="0"/>
                              <a:pt x="432048" y="0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>
                          <a:lumMod val="50000"/>
                          <a:alpha val="85000"/>
                        </a:schemeClr>
                      </a:solidFill>
                      <a:ln w="12700" cap="flat" cmpd="sng" algn="ctr">
                        <a:noFill/>
                        <a:prstDash val="solid"/>
                        <a:miter lim="800000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286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7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/>
                          <a:cs typeface="+mn-cs"/>
                        </a:endParaRPr>
                      </a:p>
                    </p:txBody>
                  </p:sp>
                  <p:sp>
                    <p:nvSpPr>
                      <p:cNvPr id="23" name="Rounded Rectangle 3">
                        <a:extLst>
                          <a:ext uri="{FF2B5EF4-FFF2-40B4-BE49-F238E27FC236}">
                            <a16:creationId xmlns:a16="http://schemas.microsoft.com/office/drawing/2014/main" id="{DD27853C-1281-4F91-9ECC-37C88DCD32DB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>
                        <a:off x="3203848" y="3825044"/>
                        <a:ext cx="864096" cy="198022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864096" h="1692188">
                            <a:moveTo>
                              <a:pt x="432048" y="0"/>
                            </a:moveTo>
                            <a:cubicBezTo>
                              <a:pt x="670662" y="0"/>
                              <a:pt x="864096" y="193434"/>
                              <a:pt x="864096" y="432048"/>
                            </a:cubicBezTo>
                            <a:lnTo>
                              <a:pt x="864096" y="1692188"/>
                            </a:lnTo>
                            <a:lnTo>
                              <a:pt x="0" y="1692188"/>
                            </a:lnTo>
                            <a:lnTo>
                              <a:pt x="0" y="432048"/>
                            </a:lnTo>
                            <a:cubicBezTo>
                              <a:pt x="0" y="193434"/>
                              <a:pt x="193434" y="0"/>
                              <a:pt x="432048" y="0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>
                          <a:alpha val="85000"/>
                        </a:schemeClr>
                      </a:solidFill>
                      <a:ln w="12700" cap="flat" cmpd="sng" algn="ctr">
                        <a:noFill/>
                        <a:prstDash val="solid"/>
                        <a:miter lim="800000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286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7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9" name="Group 18">
                      <a:extLst>
                        <a:ext uri="{FF2B5EF4-FFF2-40B4-BE49-F238E27FC236}">
                          <a16:creationId xmlns:a16="http://schemas.microsoft.com/office/drawing/2014/main" id="{C0868BB4-19F8-4398-9DAC-8D214FCF2E9C}"/>
                        </a:ext>
                      </a:extLst>
                    </p:cNvPr>
                    <p:cNvGrpSpPr/>
                    <p:nvPr/>
                  </p:nvGrpSpPr>
                  <p:grpSpPr>
                    <a:xfrm rot="16200000">
                      <a:off x="3370793" y="1736238"/>
                      <a:ext cx="864097" cy="4177122"/>
                      <a:chOff x="3203847" y="1750782"/>
                      <a:chExt cx="864097" cy="4177122"/>
                    </a:xfrm>
                  </p:grpSpPr>
                  <p:sp>
                    <p:nvSpPr>
                      <p:cNvPr id="20" name="Rounded Rectangle 3">
                        <a:extLst>
                          <a:ext uri="{FF2B5EF4-FFF2-40B4-BE49-F238E27FC236}">
                            <a16:creationId xmlns:a16="http://schemas.microsoft.com/office/drawing/2014/main" id="{B9989E4F-F642-41AA-8726-BAF318AE12F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203848" y="1750782"/>
                        <a:ext cx="864096" cy="2073771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864096" h="1692188">
                            <a:moveTo>
                              <a:pt x="432048" y="0"/>
                            </a:moveTo>
                            <a:cubicBezTo>
                              <a:pt x="670662" y="0"/>
                              <a:pt x="864096" y="193434"/>
                              <a:pt x="864096" y="432048"/>
                            </a:cubicBezTo>
                            <a:lnTo>
                              <a:pt x="864096" y="1692188"/>
                            </a:lnTo>
                            <a:lnTo>
                              <a:pt x="0" y="1692188"/>
                            </a:lnTo>
                            <a:lnTo>
                              <a:pt x="0" y="432048"/>
                            </a:lnTo>
                            <a:cubicBezTo>
                              <a:pt x="0" y="193434"/>
                              <a:pt x="193434" y="0"/>
                              <a:pt x="432048" y="0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>
                          <a:alpha val="83000"/>
                        </a:schemeClr>
                      </a:solidFill>
                      <a:ln w="12700" cap="flat" cmpd="sng" algn="ctr">
                        <a:noFill/>
                        <a:prstDash val="solid"/>
                        <a:miter lim="800000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286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7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/>
                          <a:cs typeface="+mn-cs"/>
                        </a:endParaRPr>
                      </a:p>
                    </p:txBody>
                  </p:sp>
                  <p:sp>
                    <p:nvSpPr>
                      <p:cNvPr id="21" name="Rounded Rectangle 3">
                        <a:extLst>
                          <a:ext uri="{FF2B5EF4-FFF2-40B4-BE49-F238E27FC236}">
                            <a16:creationId xmlns:a16="http://schemas.microsoft.com/office/drawing/2014/main" id="{4CA60CB8-20A8-4B3C-B677-1E4E75118369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>
                        <a:off x="3203847" y="3825043"/>
                        <a:ext cx="864096" cy="2102861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864096" h="1692188">
                            <a:moveTo>
                              <a:pt x="432048" y="0"/>
                            </a:moveTo>
                            <a:cubicBezTo>
                              <a:pt x="670662" y="0"/>
                              <a:pt x="864096" y="193434"/>
                              <a:pt x="864096" y="432048"/>
                            </a:cubicBezTo>
                            <a:lnTo>
                              <a:pt x="864096" y="1692188"/>
                            </a:lnTo>
                            <a:lnTo>
                              <a:pt x="0" y="1692188"/>
                            </a:lnTo>
                            <a:lnTo>
                              <a:pt x="0" y="432048"/>
                            </a:lnTo>
                            <a:cubicBezTo>
                              <a:pt x="0" y="193434"/>
                              <a:pt x="193434" y="0"/>
                              <a:pt x="432048" y="0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>
                          <a:lumMod val="50000"/>
                          <a:alpha val="85000"/>
                        </a:schemeClr>
                      </a:solidFill>
                      <a:ln w="12700" cap="flat" cmpd="sng" algn="ctr">
                        <a:noFill/>
                        <a:prstDash val="solid"/>
                        <a:miter lim="800000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286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7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/>
                          <a:cs typeface="+mn-cs"/>
                        </a:endParaRPr>
                      </a:p>
                    </p:txBody>
                  </p:sp>
                </p:grpSp>
              </p:grpSp>
              <p:sp>
                <p:nvSpPr>
                  <p:cNvPr id="17" name="Oval 16">
                    <a:extLst>
                      <a:ext uri="{FF2B5EF4-FFF2-40B4-BE49-F238E27FC236}">
                        <a16:creationId xmlns:a16="http://schemas.microsoft.com/office/drawing/2014/main" id="{6B42B8A5-6FC7-490C-9F3D-0E6B85FA51D1}"/>
                      </a:ext>
                    </a:extLst>
                  </p:cNvPr>
                  <p:cNvSpPr/>
                  <p:nvPr/>
                </p:nvSpPr>
                <p:spPr>
                  <a:xfrm>
                    <a:off x="4003446" y="3277474"/>
                    <a:ext cx="864096" cy="864096"/>
                  </a:xfrm>
                  <a:prstGeom prst="ellipse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28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7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cs typeface="+mn-cs"/>
                    </a:endParaRPr>
                  </a:p>
                </p:txBody>
              </p:sp>
            </p:grpSp>
          </p:grp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D40D01D-3BFD-46DB-9E41-1C38D5320954}"/>
                  </a:ext>
                </a:extLst>
              </p:cNvPr>
              <p:cNvSpPr txBox="1"/>
              <p:nvPr/>
            </p:nvSpPr>
            <p:spPr>
              <a:xfrm rot="18900652">
                <a:off x="4531003" y="2657749"/>
                <a:ext cx="1405636" cy="3785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25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</a:rPr>
                  <a:t>StatCaB</a:t>
                </a:r>
                <a:endParaRPr kumimoji="0" lang="ko-KR" altLang="en-US" sz="25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BB86B84-FA1B-449E-8150-07F973E19659}"/>
                  </a:ext>
                </a:extLst>
              </p:cNvPr>
              <p:cNvSpPr txBox="1"/>
              <p:nvPr/>
            </p:nvSpPr>
            <p:spPr>
              <a:xfrm rot="2700000">
                <a:off x="2957848" y="2587091"/>
                <a:ext cx="1405636" cy="5444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22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</a:rPr>
                  <a:t>OICStat</a:t>
                </a:r>
                <a:r>
                  <a:rPr kumimoji="0" lang="en-US" altLang="ko-KR" sz="2200" b="1" i="0" u="none" strike="noStrike" kern="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</a:rPr>
                  <a:t> &amp; Other Tools</a:t>
                </a:r>
                <a:endParaRPr kumimoji="0" lang="ko-KR" altLang="en-US" sz="22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C0D0B70-33C1-4A4E-8641-98B0837482E8}"/>
                  </a:ext>
                </a:extLst>
              </p:cNvPr>
              <p:cNvSpPr txBox="1"/>
              <p:nvPr/>
            </p:nvSpPr>
            <p:spPr>
              <a:xfrm rot="18881056">
                <a:off x="2792095" y="4478443"/>
                <a:ext cx="1561731" cy="307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22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</a:rPr>
                  <a:t>OIC-</a:t>
                </a:r>
                <a:r>
                  <a:rPr kumimoji="0" lang="en-US" altLang="ko-KR" sz="22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</a:rPr>
                  <a:t>StatCom</a:t>
                </a:r>
                <a:endParaRPr kumimoji="0" lang="ko-KR" altLang="en-US" sz="22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49B9082-6AC0-4A70-A117-6E738A561F91}"/>
                  </a:ext>
                </a:extLst>
              </p:cNvPr>
              <p:cNvSpPr txBox="1"/>
              <p:nvPr/>
            </p:nvSpPr>
            <p:spPr>
              <a:xfrm rot="2700000">
                <a:off x="4543075" y="4291935"/>
                <a:ext cx="1416338" cy="5444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21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</a:rPr>
                  <a:t>Statistical Publications</a:t>
                </a:r>
                <a:endParaRPr kumimoji="0" lang="ko-KR" altLang="en-US" sz="21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063E640-6BCC-44B3-9750-77DA1CDAAB0A}"/>
                </a:ext>
              </a:extLst>
            </p:cNvPr>
            <p:cNvSpPr txBox="1"/>
            <p:nvPr/>
          </p:nvSpPr>
          <p:spPr>
            <a:xfrm>
              <a:off x="7998054" y="1346403"/>
              <a:ext cx="341070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286"/>
              <a:r>
                <a:rPr lang="en-US" altLang="ko-KR" sz="2400" dirty="0">
                  <a:solidFill>
                    <a:schemeClr val="bg2">
                      <a:lumMod val="25000"/>
                    </a:schemeClr>
                  </a:solidFill>
                  <a:latin typeface="Arial"/>
                </a:rPr>
                <a:t>SESRIC Statistical Capacity Building Programme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EBE5CA7-A48D-4576-BFB6-67BD76113E87}"/>
                </a:ext>
              </a:extLst>
            </p:cNvPr>
            <p:cNvSpPr txBox="1"/>
            <p:nvPr/>
          </p:nvSpPr>
          <p:spPr>
            <a:xfrm>
              <a:off x="8103414" y="5387514"/>
              <a:ext cx="341070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286"/>
              <a:r>
                <a:rPr lang="en-US" altLang="ko-KR" sz="2400" dirty="0">
                  <a:solidFill>
                    <a:schemeClr val="bg2">
                      <a:lumMod val="25000"/>
                    </a:schemeClr>
                  </a:solidFill>
                  <a:latin typeface="Arial"/>
                </a:rPr>
                <a:t>Yearbooks, Outlooks, and others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85D3318-BA9D-4417-B238-5C21C168798B}"/>
                </a:ext>
              </a:extLst>
            </p:cNvPr>
            <p:cNvSpPr txBox="1"/>
            <p:nvPr/>
          </p:nvSpPr>
          <p:spPr>
            <a:xfrm>
              <a:off x="267472" y="1346403"/>
              <a:ext cx="341070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914286"/>
              <a:r>
                <a:rPr lang="en-US" altLang="ko-KR" sz="2400" dirty="0">
                  <a:solidFill>
                    <a:schemeClr val="bg2">
                      <a:lumMod val="25000"/>
                    </a:schemeClr>
                  </a:solidFill>
                  <a:latin typeface="Arial"/>
                </a:rPr>
                <a:t>Data and Information Hub on OIC MCs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3AC03F3-86C8-47E1-A167-AED3CD402975}"/>
                </a:ext>
              </a:extLst>
            </p:cNvPr>
            <p:cNvSpPr txBox="1"/>
            <p:nvPr/>
          </p:nvSpPr>
          <p:spPr>
            <a:xfrm>
              <a:off x="146701" y="5387514"/>
              <a:ext cx="341070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914286"/>
              <a:r>
                <a:rPr lang="en-US" altLang="ko-KR" sz="2400" dirty="0">
                  <a:solidFill>
                    <a:schemeClr val="bg2">
                      <a:lumMod val="25000"/>
                    </a:schemeClr>
                  </a:solidFill>
                  <a:latin typeface="Arial"/>
                </a:rPr>
                <a:t>The only OIC cooperation fora in the domain of statistics 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1589" y="0"/>
            <a:ext cx="12188824" cy="1131742"/>
            <a:chOff x="0" y="0"/>
            <a:chExt cx="11072007" cy="836712"/>
          </a:xfrm>
        </p:grpSpPr>
        <p:sp>
          <p:nvSpPr>
            <p:cNvPr id="26" name="Rectangle 25"/>
            <p:cNvSpPr/>
            <p:nvPr/>
          </p:nvSpPr>
          <p:spPr>
            <a:xfrm>
              <a:off x="0" y="0"/>
              <a:ext cx="11072007" cy="836712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latin typeface="Cambria" panose="02040503050406030204" pitchFamily="18" charset="0"/>
              </a:endParaRPr>
            </a:p>
          </p:txBody>
        </p:sp>
        <p:sp>
          <p:nvSpPr>
            <p:cNvPr id="27" name="Title 1"/>
            <p:cNvSpPr txBox="1">
              <a:spLocks/>
            </p:cNvSpPr>
            <p:nvPr/>
          </p:nvSpPr>
          <p:spPr>
            <a:xfrm>
              <a:off x="114071" y="209327"/>
              <a:ext cx="10918200" cy="418058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GB" sz="3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COMPILING AND DISSEMINATING STATISTICS</a:t>
              </a:r>
              <a:br>
                <a:rPr lang="en-GB" sz="3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GB" sz="3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 FACILITATE SSC</a:t>
              </a:r>
              <a:endParaRPr lang="tr-TR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6999" y="3555139"/>
            <a:ext cx="844439" cy="703699"/>
          </a:xfrm>
          <a:prstGeom prst="rect">
            <a:avLst/>
          </a:prstGeom>
        </p:spPr>
      </p:pic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F6FC7-12E2-47C6-BE73-CF92C7B6CC89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02987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589" y="0"/>
            <a:ext cx="12188824" cy="1131742"/>
            <a:chOff x="0" y="0"/>
            <a:chExt cx="11072007" cy="836712"/>
          </a:xfrm>
        </p:grpSpPr>
        <p:sp>
          <p:nvSpPr>
            <p:cNvPr id="4" name="Rectangle 3"/>
            <p:cNvSpPr/>
            <p:nvPr/>
          </p:nvSpPr>
          <p:spPr>
            <a:xfrm>
              <a:off x="0" y="0"/>
              <a:ext cx="11072007" cy="836712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latin typeface="Cambria" panose="02040503050406030204" pitchFamily="18" charset="0"/>
              </a:endParaRPr>
            </a:p>
          </p:txBody>
        </p:sp>
        <p:sp>
          <p:nvSpPr>
            <p:cNvPr id="5" name="Title 1"/>
            <p:cNvSpPr txBox="1">
              <a:spLocks/>
            </p:cNvSpPr>
            <p:nvPr/>
          </p:nvSpPr>
          <p:spPr>
            <a:xfrm>
              <a:off x="114071" y="209327"/>
              <a:ext cx="10918200" cy="418058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GB" sz="3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SESRIC STATISTICAL CAPACITY BUILDING (STATCAB) PROGRAMME </a:t>
              </a:r>
              <a:endParaRPr lang="tr-TR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929898" y="1116812"/>
            <a:ext cx="10458537" cy="5639781"/>
            <a:chOff x="1266164" y="470701"/>
            <a:chExt cx="10045172" cy="5704097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3FC6A42C-FF72-4828-A216-F1E7D77D897A}"/>
                </a:ext>
              </a:extLst>
            </p:cNvPr>
            <p:cNvGrpSpPr/>
            <p:nvPr/>
          </p:nvGrpSpPr>
          <p:grpSpPr>
            <a:xfrm>
              <a:off x="1801985" y="2805972"/>
              <a:ext cx="1725651" cy="1045793"/>
              <a:chOff x="-2404505" y="2388546"/>
              <a:chExt cx="1725651" cy="1045793"/>
            </a:xfrm>
          </p:grpSpPr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8C5B0C8E-957C-4170-95D4-08A30294AD6F}"/>
                  </a:ext>
                </a:extLst>
              </p:cNvPr>
              <p:cNvSpPr txBox="1"/>
              <p:nvPr/>
            </p:nvSpPr>
            <p:spPr>
              <a:xfrm>
                <a:off x="-2404505" y="2388546"/>
                <a:ext cx="171064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 defTabSz="914286"/>
                <a:r>
                  <a:rPr lang="en-US" altLang="ko-KR" sz="2800" b="1" dirty="0">
                    <a:solidFill>
                      <a:schemeClr val="accent1">
                        <a:lumMod val="50000"/>
                      </a:schemeClr>
                    </a:solidFill>
                    <a:latin typeface="Arial"/>
                  </a:rPr>
                  <a:t>Biennial</a:t>
                </a:r>
                <a:endParaRPr lang="ko-KR" altLang="en-US" sz="1400" b="1" dirty="0">
                  <a:solidFill>
                    <a:schemeClr val="accent1">
                      <a:lumMod val="50000"/>
                    </a:schemeClr>
                  </a:solidFill>
                  <a:latin typeface="Arial"/>
                </a:endParaRP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8D93C4E4-1BBE-4563-B72F-651BD5D9477E}"/>
                  </a:ext>
                </a:extLst>
              </p:cNvPr>
              <p:cNvSpPr txBox="1"/>
              <p:nvPr/>
            </p:nvSpPr>
            <p:spPr>
              <a:xfrm>
                <a:off x="-2389500" y="2842895"/>
                <a:ext cx="1710646" cy="591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 defTabSz="914286"/>
                <a:r>
                  <a:rPr lang="en-GB" altLang="ko-KR" sz="1600" b="1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Arial"/>
                  </a:rPr>
                  <a:t>StatCaB</a:t>
                </a:r>
                <a:r>
                  <a:rPr lang="en-GB" altLang="ko-KR" sz="1600" b="1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Arial"/>
                  </a:rPr>
                  <a:t> Questionnaire</a:t>
                </a: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3081FF6D-F150-44A1-9FDD-017A66D82E02}"/>
                </a:ext>
              </a:extLst>
            </p:cNvPr>
            <p:cNvGrpSpPr/>
            <p:nvPr/>
          </p:nvGrpSpPr>
          <p:grpSpPr>
            <a:xfrm>
              <a:off x="2380056" y="1389296"/>
              <a:ext cx="1422991" cy="1049389"/>
              <a:chOff x="-2756300" y="-359457"/>
              <a:chExt cx="1422991" cy="1049389"/>
            </a:xfrm>
          </p:grpSpPr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884E81CF-2F06-41F3-A13F-88C7CE27BFE7}"/>
                  </a:ext>
                </a:extLst>
              </p:cNvPr>
              <p:cNvSpPr txBox="1"/>
              <p:nvPr/>
            </p:nvSpPr>
            <p:spPr>
              <a:xfrm>
                <a:off x="-2612284" y="-359457"/>
                <a:ext cx="127897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 defTabSz="914286"/>
                <a:r>
                  <a:rPr lang="en-US" altLang="ko-KR" sz="2800" b="1" dirty="0">
                    <a:solidFill>
                      <a:schemeClr val="accent1">
                        <a:lumMod val="50000"/>
                      </a:schemeClr>
                    </a:solidFill>
                    <a:latin typeface="Arial"/>
                  </a:rPr>
                  <a:t>2007</a:t>
                </a:r>
                <a:endParaRPr lang="ko-KR" altLang="en-US" sz="1400" b="1" dirty="0">
                  <a:solidFill>
                    <a:schemeClr val="accent1">
                      <a:lumMod val="50000"/>
                    </a:schemeClr>
                  </a:solidFill>
                  <a:latin typeface="Arial"/>
                </a:endParaRP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8FA3225C-9853-4CCA-8673-F2075758E1F0}"/>
                  </a:ext>
                </a:extLst>
              </p:cNvPr>
              <p:cNvSpPr txBox="1"/>
              <p:nvPr/>
            </p:nvSpPr>
            <p:spPr>
              <a:xfrm>
                <a:off x="-2756300" y="105157"/>
                <a:ext cx="142299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 defTabSz="914286"/>
                <a:r>
                  <a:rPr lang="en-US" altLang="ko-KR" sz="1600" b="1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Arial"/>
                  </a:rPr>
                  <a:t>Year of Initiation</a:t>
                </a:r>
                <a:endParaRPr lang="ko-KR" altLang="en-US" sz="16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/>
                </a:endParaRP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310518F-E7AB-4533-8EE6-1F6A935DFF5E}"/>
                </a:ext>
              </a:extLst>
            </p:cNvPr>
            <p:cNvSpPr txBox="1"/>
            <p:nvPr/>
          </p:nvSpPr>
          <p:spPr>
            <a:xfrm>
              <a:off x="4835738" y="470701"/>
              <a:ext cx="2429364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286"/>
              <a:r>
                <a:rPr lang="en-US" altLang="ko-KR" sz="2800" b="1" dirty="0">
                  <a:solidFill>
                    <a:schemeClr val="accent1">
                      <a:lumMod val="50000"/>
                    </a:schemeClr>
                  </a:solidFill>
                  <a:latin typeface="Arial"/>
                </a:rPr>
                <a:t>Flagship</a:t>
              </a:r>
              <a:r>
                <a:rPr lang="en-US" altLang="ko-KR" sz="1400" b="1" dirty="0">
                  <a:solidFill>
                    <a:schemeClr val="accent1">
                      <a:lumMod val="50000"/>
                    </a:schemeClr>
                  </a:solidFill>
                  <a:latin typeface="Arial"/>
                </a:rPr>
                <a:t> </a:t>
              </a:r>
              <a:r>
                <a:rPr lang="en-US" altLang="ko-KR" sz="20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/>
                </a:rPr>
                <a:t>Capacity Building Program</a:t>
              </a:r>
              <a:endParaRPr lang="ko-KR" altLang="en-US" b="1" dirty="0">
                <a:solidFill>
                  <a:prstClr val="black">
                    <a:lumMod val="75000"/>
                    <a:lumOff val="25000"/>
                  </a:prstClr>
                </a:solidFill>
                <a:latin typeface="Arial"/>
              </a:endParaRPr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4268134" y="1841043"/>
              <a:ext cx="3780209" cy="3780208"/>
              <a:chOff x="1443192" y="1507985"/>
              <a:chExt cx="3780209" cy="3780208"/>
            </a:xfrm>
          </p:grpSpPr>
          <p:sp>
            <p:nvSpPr>
              <p:cNvPr id="25" name="Pie 5">
                <a:extLst>
                  <a:ext uri="{FF2B5EF4-FFF2-40B4-BE49-F238E27FC236}">
                    <a16:creationId xmlns:a16="http://schemas.microsoft.com/office/drawing/2014/main" id="{E6526712-EF56-450B-9AB2-42F756260844}"/>
                  </a:ext>
                </a:extLst>
              </p:cNvPr>
              <p:cNvSpPr/>
              <p:nvPr/>
            </p:nvSpPr>
            <p:spPr>
              <a:xfrm rot="10800000">
                <a:off x="1443193" y="1507985"/>
                <a:ext cx="3780208" cy="3780208"/>
              </a:xfrm>
              <a:prstGeom prst="pie">
                <a:avLst>
                  <a:gd name="adj1" fmla="val 12025314"/>
                  <a:gd name="adj2" fmla="val 15508561"/>
                </a:avLst>
              </a:prstGeom>
              <a:solidFill>
                <a:schemeClr val="accent1">
                  <a:lumMod val="20000"/>
                  <a:lumOff val="80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6" name="Pie 25">
                <a:extLst>
                  <a:ext uri="{FF2B5EF4-FFF2-40B4-BE49-F238E27FC236}">
                    <a16:creationId xmlns:a16="http://schemas.microsoft.com/office/drawing/2014/main" id="{180690EC-641B-4CCC-8F65-082363B59121}"/>
                  </a:ext>
                </a:extLst>
              </p:cNvPr>
              <p:cNvSpPr/>
              <p:nvPr/>
            </p:nvSpPr>
            <p:spPr>
              <a:xfrm>
                <a:off x="1443192" y="1507985"/>
                <a:ext cx="3780208" cy="3780208"/>
              </a:xfrm>
              <a:prstGeom prst="pie">
                <a:avLst>
                  <a:gd name="adj1" fmla="val 10783185"/>
                  <a:gd name="adj2" fmla="val 17767367"/>
                </a:avLst>
              </a:prstGeom>
              <a:solidFill>
                <a:schemeClr val="accent1">
                  <a:lumMod val="75000"/>
                  <a:alpha val="59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6CF0A165-9EFA-40D1-BE97-44D9B2AE9075}"/>
                  </a:ext>
                </a:extLst>
              </p:cNvPr>
              <p:cNvSpPr/>
              <p:nvPr/>
            </p:nvSpPr>
            <p:spPr>
              <a:xfrm>
                <a:off x="2040067" y="2095753"/>
                <a:ext cx="2586458" cy="2586458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 w="136525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>
                <a:outerShdw blurRad="63500" sx="102000" sy="102000" algn="ctr" rotWithShape="0">
                  <a:prstClr val="black">
                    <a:alpha val="14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cxnSp>
          <p:nvCxnSpPr>
            <p:cNvPr id="13" name="Elbow Connector 9">
              <a:extLst>
                <a:ext uri="{FF2B5EF4-FFF2-40B4-BE49-F238E27FC236}">
                  <a16:creationId xmlns:a16="http://schemas.microsoft.com/office/drawing/2014/main" id="{1127CCD5-589C-4F58-862D-F58792A301B8}"/>
                </a:ext>
              </a:extLst>
            </p:cNvPr>
            <p:cNvCxnSpPr/>
            <p:nvPr/>
          </p:nvCxnSpPr>
          <p:spPr>
            <a:xfrm rot="10800000" flipV="1">
              <a:off x="3756567" y="4408620"/>
              <a:ext cx="1268076" cy="307603"/>
            </a:xfrm>
            <a:prstGeom prst="bentConnector3">
              <a:avLst>
                <a:gd name="adj1" fmla="val 50000"/>
              </a:avLst>
            </a:prstGeom>
            <a:noFill/>
            <a:ln w="6350" cap="flat" cmpd="sng" algn="ctr">
              <a:solidFill>
                <a:sysClr val="windowText" lastClr="000000">
                  <a:lumMod val="50000"/>
                  <a:lumOff val="50000"/>
                </a:sysClr>
              </a:solidFill>
              <a:prstDash val="solid"/>
              <a:miter lim="800000"/>
              <a:headEnd type="oval"/>
              <a:tailEnd type="oval"/>
            </a:ln>
            <a:effectLst/>
          </p:spPr>
        </p:cxn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3FC6A42C-FF72-4828-A216-F1E7D77D897A}"/>
                </a:ext>
              </a:extLst>
            </p:cNvPr>
            <p:cNvGrpSpPr/>
            <p:nvPr/>
          </p:nvGrpSpPr>
          <p:grpSpPr>
            <a:xfrm>
              <a:off x="8128003" y="3581389"/>
              <a:ext cx="3183333" cy="1562967"/>
              <a:chOff x="6848317" y="318848"/>
              <a:chExt cx="3183333" cy="1562967"/>
            </a:xfrm>
          </p:grpSpPr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8C5B0C8E-957C-4170-95D4-08A30294AD6F}"/>
                  </a:ext>
                </a:extLst>
              </p:cNvPr>
              <p:cNvSpPr txBox="1"/>
              <p:nvPr/>
            </p:nvSpPr>
            <p:spPr>
              <a:xfrm>
                <a:off x="6848317" y="318848"/>
                <a:ext cx="2044274" cy="5232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286"/>
                <a:r>
                  <a:rPr lang="en-US" altLang="ko-KR" sz="2800" b="1" dirty="0">
                    <a:solidFill>
                      <a:schemeClr val="accent1">
                        <a:lumMod val="50000"/>
                      </a:schemeClr>
                    </a:solidFill>
                    <a:latin typeface="Arial"/>
                  </a:rPr>
                  <a:t>Modalities</a:t>
                </a:r>
                <a:endParaRPr lang="ko-KR" altLang="en-US" sz="1400" b="1" dirty="0">
                  <a:solidFill>
                    <a:schemeClr val="accent1">
                      <a:lumMod val="50000"/>
                    </a:schemeClr>
                  </a:solidFill>
                  <a:latin typeface="Arial"/>
                </a:endParaRP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8D93C4E4-1BBE-4563-B72F-651BD5D9477E}"/>
                  </a:ext>
                </a:extLst>
              </p:cNvPr>
              <p:cNvSpPr txBox="1"/>
              <p:nvPr/>
            </p:nvSpPr>
            <p:spPr>
              <a:xfrm>
                <a:off x="6853939" y="804597"/>
                <a:ext cx="3177711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286"/>
                <a:r>
                  <a:rPr lang="en-US" altLang="ko-KR" sz="1600" b="1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Arial"/>
                  </a:rPr>
                  <a:t>Short-term Statistical Training Courses, Technical Missions, Workshops, and Online Courses</a:t>
                </a:r>
                <a:endParaRPr lang="ko-KR" altLang="en-US" sz="16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/>
                </a:endParaRPr>
              </a:p>
            </p:txBody>
          </p:sp>
        </p:grpSp>
        <p:cxnSp>
          <p:nvCxnSpPr>
            <p:cNvPr id="15" name="Elbow Connector 14">
              <a:extLst>
                <a:ext uri="{FF2B5EF4-FFF2-40B4-BE49-F238E27FC236}">
                  <a16:creationId xmlns:a16="http://schemas.microsoft.com/office/drawing/2014/main" id="{633E5900-F6B3-4F3B-A5E9-3036FC441B3F}"/>
                </a:ext>
              </a:extLst>
            </p:cNvPr>
            <p:cNvCxnSpPr/>
            <p:nvPr/>
          </p:nvCxnSpPr>
          <p:spPr>
            <a:xfrm rot="16200000" flipV="1">
              <a:off x="5895956" y="1839044"/>
              <a:ext cx="298502" cy="1"/>
            </a:xfrm>
            <a:prstGeom prst="bentConnector3">
              <a:avLst>
                <a:gd name="adj1" fmla="val 50000"/>
              </a:avLst>
            </a:prstGeom>
            <a:noFill/>
            <a:ln w="6350" cap="flat" cmpd="sng" algn="ctr">
              <a:solidFill>
                <a:sysClr val="windowText" lastClr="000000">
                  <a:lumMod val="50000"/>
                  <a:lumOff val="50000"/>
                </a:sysClr>
              </a:solidFill>
              <a:prstDash val="solid"/>
              <a:miter lim="800000"/>
              <a:headEnd type="oval"/>
              <a:tailEnd type="oval"/>
            </a:ln>
            <a:effectLst/>
          </p:spPr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45FC773-292A-48C8-AF98-CF68C656A0D6}"/>
                </a:ext>
              </a:extLst>
            </p:cNvPr>
            <p:cNvSpPr txBox="1"/>
            <p:nvPr/>
          </p:nvSpPr>
          <p:spPr>
            <a:xfrm>
              <a:off x="1266164" y="4300725"/>
              <a:ext cx="261179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286"/>
              <a:r>
                <a:rPr lang="en-US" altLang="ko-KR" sz="2400" b="1" dirty="0">
                  <a:solidFill>
                    <a:schemeClr val="accent1">
                      <a:lumMod val="50000"/>
                    </a:schemeClr>
                  </a:solidFill>
                  <a:latin typeface="Arial"/>
                </a:rPr>
                <a:t>Analysis and Identification</a:t>
              </a:r>
              <a:endParaRPr lang="ko-KR" altLang="en-US" sz="1200" b="1" dirty="0">
                <a:solidFill>
                  <a:schemeClr val="accent1">
                    <a:lumMod val="50000"/>
                  </a:schemeClr>
                </a:solidFill>
                <a:latin typeface="Arial"/>
              </a:endParaRPr>
            </a:p>
          </p:txBody>
        </p:sp>
        <p:cxnSp>
          <p:nvCxnSpPr>
            <p:cNvPr id="17" name="Elbow Connector 9">
              <a:extLst>
                <a:ext uri="{FF2B5EF4-FFF2-40B4-BE49-F238E27FC236}">
                  <a16:creationId xmlns:a16="http://schemas.microsoft.com/office/drawing/2014/main" id="{1127CCD5-589C-4F58-862D-F58792A301B8}"/>
                </a:ext>
              </a:extLst>
            </p:cNvPr>
            <p:cNvCxnSpPr/>
            <p:nvPr/>
          </p:nvCxnSpPr>
          <p:spPr>
            <a:xfrm rot="10800000" flipV="1">
              <a:off x="3569783" y="3037719"/>
              <a:ext cx="988769" cy="268095"/>
            </a:xfrm>
            <a:prstGeom prst="bentConnector3">
              <a:avLst>
                <a:gd name="adj1" fmla="val 50000"/>
              </a:avLst>
            </a:prstGeom>
            <a:noFill/>
            <a:ln w="6350" cap="flat" cmpd="sng" algn="ctr">
              <a:solidFill>
                <a:sysClr val="windowText" lastClr="000000">
                  <a:lumMod val="50000"/>
                  <a:lumOff val="50000"/>
                </a:sysClr>
              </a:solidFill>
              <a:prstDash val="solid"/>
              <a:miter lim="800000"/>
              <a:headEnd type="oval"/>
              <a:tailEnd type="oval"/>
            </a:ln>
            <a:effectLst/>
          </p:spPr>
        </p:cxn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3FC6A42C-FF72-4828-A216-F1E7D77D897A}"/>
                </a:ext>
              </a:extLst>
            </p:cNvPr>
            <p:cNvGrpSpPr/>
            <p:nvPr/>
          </p:nvGrpSpPr>
          <p:grpSpPr>
            <a:xfrm>
              <a:off x="4329435" y="5112155"/>
              <a:ext cx="3038177" cy="1062643"/>
              <a:chOff x="4294670" y="2899224"/>
              <a:chExt cx="3038177" cy="1062643"/>
            </a:xfrm>
          </p:grpSpPr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8C5B0C8E-957C-4170-95D4-08A30294AD6F}"/>
                  </a:ext>
                </a:extLst>
              </p:cNvPr>
              <p:cNvSpPr txBox="1"/>
              <p:nvPr/>
            </p:nvSpPr>
            <p:spPr>
              <a:xfrm>
                <a:off x="4294671" y="2899224"/>
                <a:ext cx="204427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286"/>
                <a:r>
                  <a:rPr lang="en-US" altLang="ko-KR" sz="2800" b="1" dirty="0">
                    <a:solidFill>
                      <a:schemeClr val="accent1">
                        <a:lumMod val="50000"/>
                      </a:schemeClr>
                    </a:solidFill>
                    <a:latin typeface="Arial"/>
                  </a:rPr>
                  <a:t>Matching</a:t>
                </a:r>
                <a:endParaRPr lang="ko-KR" altLang="en-US" sz="1400" b="1" dirty="0">
                  <a:solidFill>
                    <a:schemeClr val="accent1">
                      <a:lumMod val="50000"/>
                    </a:schemeClr>
                  </a:solidFill>
                  <a:latin typeface="Arial"/>
                </a:endParaRP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8D93C4E4-1BBE-4563-B72F-651BD5D9477E}"/>
                  </a:ext>
                </a:extLst>
              </p:cNvPr>
              <p:cNvSpPr txBox="1"/>
              <p:nvPr/>
            </p:nvSpPr>
            <p:spPr>
              <a:xfrm>
                <a:off x="4294670" y="3370423"/>
                <a:ext cx="3038177" cy="591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286"/>
                <a:r>
                  <a:rPr lang="en-US" altLang="ko-KR" sz="1600" b="1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Arial"/>
                  </a:rPr>
                  <a:t>the statistical needs and capacities of OIC countries</a:t>
                </a:r>
                <a:endParaRPr lang="ko-KR" altLang="en-US" sz="16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/>
                </a:endParaRPr>
              </a:p>
            </p:txBody>
          </p:sp>
        </p:grp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07557" y="2884929"/>
              <a:ext cx="1692436" cy="1692436"/>
            </a:xfrm>
            <a:prstGeom prst="rect">
              <a:avLst/>
            </a:prstGeom>
          </p:spPr>
        </p:pic>
        <p:cxnSp>
          <p:nvCxnSpPr>
            <p:cNvPr id="20" name="Elbow Connector 16">
              <a:extLst>
                <a:ext uri="{FF2B5EF4-FFF2-40B4-BE49-F238E27FC236}">
                  <a16:creationId xmlns:a16="http://schemas.microsoft.com/office/drawing/2014/main" id="{488CCC64-DEDB-4B43-8270-F3BB96D2C985}"/>
                </a:ext>
              </a:extLst>
            </p:cNvPr>
            <p:cNvCxnSpPr>
              <a:cxnSpLocks/>
              <a:endCxn id="21" idx="0"/>
            </p:cNvCxnSpPr>
            <p:nvPr/>
          </p:nvCxnSpPr>
          <p:spPr>
            <a:xfrm rot="10800000" flipV="1">
              <a:off x="5351574" y="4984184"/>
              <a:ext cx="595345" cy="127971"/>
            </a:xfrm>
            <a:prstGeom prst="bentConnector2">
              <a:avLst/>
            </a:prstGeom>
            <a:noFill/>
            <a:ln w="6350" cap="flat" cmpd="sng" algn="ctr">
              <a:solidFill>
                <a:sysClr val="windowText" lastClr="000000">
                  <a:lumMod val="50000"/>
                  <a:lumOff val="50000"/>
                </a:sysClr>
              </a:solidFill>
              <a:prstDash val="solid"/>
              <a:miter lim="800000"/>
              <a:headEnd type="oval"/>
              <a:tailEnd type="oval"/>
            </a:ln>
            <a:effectLst/>
          </p:spPr>
        </p:cxnSp>
        <p:cxnSp>
          <p:nvCxnSpPr>
            <p:cNvPr id="9" name="Elbow Connector 33">
              <a:extLst>
                <a:ext uri="{FF2B5EF4-FFF2-40B4-BE49-F238E27FC236}">
                  <a16:creationId xmlns:a16="http://schemas.microsoft.com/office/drawing/2014/main" id="{325C4875-4507-440E-B151-385618774E30}"/>
                </a:ext>
              </a:extLst>
            </p:cNvPr>
            <p:cNvCxnSpPr/>
            <p:nvPr/>
          </p:nvCxnSpPr>
          <p:spPr>
            <a:xfrm rot="10800000">
              <a:off x="7451469" y="3856558"/>
              <a:ext cx="659494" cy="377197"/>
            </a:xfrm>
            <a:prstGeom prst="bentConnector3">
              <a:avLst>
                <a:gd name="adj1" fmla="val 50000"/>
              </a:avLst>
            </a:prstGeom>
            <a:noFill/>
            <a:ln w="6350" cap="flat" cmpd="sng" algn="ctr">
              <a:solidFill>
                <a:sysClr val="windowText" lastClr="000000">
                  <a:lumMod val="50000"/>
                  <a:lumOff val="50000"/>
                </a:sysClr>
              </a:solidFill>
              <a:prstDash val="solid"/>
              <a:miter lim="800000"/>
              <a:headEnd type="oval"/>
              <a:tailEnd type="oval"/>
            </a:ln>
            <a:effectLst/>
          </p:spPr>
        </p:cxnSp>
        <p:cxnSp>
          <p:nvCxnSpPr>
            <p:cNvPr id="10" name="Elbow Connector 38">
              <a:extLst>
                <a:ext uri="{FF2B5EF4-FFF2-40B4-BE49-F238E27FC236}">
                  <a16:creationId xmlns:a16="http://schemas.microsoft.com/office/drawing/2014/main" id="{633E5900-F6B3-4F3B-A5E9-3036FC441B3F}"/>
                </a:ext>
              </a:extLst>
            </p:cNvPr>
            <p:cNvCxnSpPr/>
            <p:nvPr/>
          </p:nvCxnSpPr>
          <p:spPr>
            <a:xfrm rot="10800000">
              <a:off x="3906064" y="1899278"/>
              <a:ext cx="1312214" cy="365452"/>
            </a:xfrm>
            <a:prstGeom prst="bentConnector3">
              <a:avLst>
                <a:gd name="adj1" fmla="val 50000"/>
              </a:avLst>
            </a:prstGeom>
            <a:noFill/>
            <a:ln w="6350" cap="flat" cmpd="sng" algn="ctr">
              <a:solidFill>
                <a:sysClr val="windowText" lastClr="000000">
                  <a:lumMod val="50000"/>
                  <a:lumOff val="50000"/>
                </a:sysClr>
              </a:solidFill>
              <a:prstDash val="solid"/>
              <a:miter lim="800000"/>
              <a:headEnd type="oval"/>
              <a:tailEnd type="oval"/>
            </a:ln>
            <a:effectLst/>
          </p:spPr>
        </p:cxn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8C5B0C8E-957C-4170-95D4-08A30294AD6F}"/>
              </a:ext>
            </a:extLst>
          </p:cNvPr>
          <p:cNvSpPr txBox="1"/>
          <p:nvPr/>
        </p:nvSpPr>
        <p:spPr>
          <a:xfrm>
            <a:off x="8036652" y="2210093"/>
            <a:ext cx="26028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86"/>
            <a:r>
              <a:rPr lang="en-US" altLang="ko-KR" sz="2800" b="1" dirty="0">
                <a:solidFill>
                  <a:schemeClr val="accent1">
                    <a:lumMod val="50000"/>
                  </a:schemeClr>
                </a:solidFill>
                <a:latin typeface="Arial"/>
              </a:rPr>
              <a:t>Achievements</a:t>
            </a:r>
            <a:endParaRPr lang="ko-KR" altLang="en-US" sz="1400" b="1" dirty="0">
              <a:solidFill>
                <a:schemeClr val="accent1">
                  <a:lumMod val="50000"/>
                </a:schemeClr>
              </a:solidFill>
              <a:latin typeface="Arial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D93C4E4-1BBE-4563-B72F-651BD5D9477E}"/>
              </a:ext>
            </a:extLst>
          </p:cNvPr>
          <p:cNvSpPr txBox="1"/>
          <p:nvPr/>
        </p:nvSpPr>
        <p:spPr>
          <a:xfrm>
            <a:off x="8042275" y="2690365"/>
            <a:ext cx="35960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86"/>
            <a:r>
              <a:rPr lang="en-GB" altLang="ko-KR" sz="1600" b="1" dirty="0">
                <a:solidFill>
                  <a:prstClr val="black">
                    <a:lumMod val="75000"/>
                    <a:lumOff val="25000"/>
                  </a:prstClr>
                </a:solidFill>
                <a:latin typeface="Arial"/>
              </a:rPr>
              <a:t>309 </a:t>
            </a:r>
            <a:r>
              <a:rPr lang="en-GB" altLang="ko-KR" sz="16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/>
              </a:rPr>
              <a:t>StatCaB</a:t>
            </a:r>
            <a:r>
              <a:rPr lang="en-GB" altLang="ko-KR" sz="1600" b="1" dirty="0">
                <a:solidFill>
                  <a:prstClr val="black">
                    <a:lumMod val="75000"/>
                    <a:lumOff val="25000"/>
                  </a:prstClr>
                </a:solidFill>
                <a:latin typeface="Arial"/>
              </a:rPr>
              <a:t> activities organised, </a:t>
            </a:r>
          </a:p>
          <a:p>
            <a:pPr defTabSz="914286"/>
            <a:r>
              <a:rPr lang="en-GB" altLang="ko-KR" sz="1600" b="1" dirty="0">
                <a:solidFill>
                  <a:prstClr val="black">
                    <a:lumMod val="75000"/>
                    <a:lumOff val="25000"/>
                  </a:prstClr>
                </a:solidFill>
                <a:latin typeface="Arial"/>
              </a:rPr>
              <a:t>for the benefit of 51 OIC countries, provided by 26 OIC countries</a:t>
            </a:r>
          </a:p>
        </p:txBody>
      </p:sp>
      <p:cxnSp>
        <p:nvCxnSpPr>
          <p:cNvPr id="45" name="Elbow Connector 33">
            <a:extLst>
              <a:ext uri="{FF2B5EF4-FFF2-40B4-BE49-F238E27FC236}">
                <a16:creationId xmlns:a16="http://schemas.microsoft.com/office/drawing/2014/main" id="{325C4875-4507-440E-B151-385618774E30}"/>
              </a:ext>
            </a:extLst>
          </p:cNvPr>
          <p:cNvCxnSpPr/>
          <p:nvPr/>
        </p:nvCxnSpPr>
        <p:spPr>
          <a:xfrm rot="10800000" flipV="1">
            <a:off x="7006817" y="2708630"/>
            <a:ext cx="951753" cy="677094"/>
          </a:xfrm>
          <a:prstGeom prst="bentConnector3">
            <a:avLst>
              <a:gd name="adj1" fmla="val 50000"/>
            </a:avLst>
          </a:prstGeom>
          <a:noFill/>
          <a:ln w="6350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  <a:miter lim="800000"/>
            <a:headEnd type="oval"/>
            <a:tailEnd type="oval"/>
          </a:ln>
          <a:effectLst/>
        </p:spPr>
      </p:cxnSp>
      <p:sp>
        <p:nvSpPr>
          <p:cNvPr id="33" name="Slide Number Placeholder 3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F6FC7-12E2-47C6-BE73-CF92C7B6CC89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58413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589" y="0"/>
            <a:ext cx="12188824" cy="83671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latin typeface="Cambria" panose="02040503050406030204" pitchFamily="18" charset="0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C512E7EB-32D0-4160-A078-096BDA47C9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6439"/>
          <a:stretch/>
        </p:blipFill>
        <p:spPr bwMode="auto">
          <a:xfrm>
            <a:off x="405599" y="1214958"/>
            <a:ext cx="3548321" cy="987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3808DF8-B4E3-43E0-ABBF-7AE65C003B0E}"/>
              </a:ext>
            </a:extLst>
          </p:cNvPr>
          <p:cNvGrpSpPr/>
          <p:nvPr/>
        </p:nvGrpSpPr>
        <p:grpSpPr>
          <a:xfrm>
            <a:off x="249381" y="2285788"/>
            <a:ext cx="3425271" cy="4491013"/>
            <a:chOff x="5710366" y="1700808"/>
            <a:chExt cx="2528702" cy="4176463"/>
          </a:xfrm>
          <a:solidFill>
            <a:schemeClr val="accent1">
              <a:lumMod val="50000"/>
            </a:schemeClr>
          </a:solidFill>
        </p:grpSpPr>
        <p:sp>
          <p:nvSpPr>
            <p:cNvPr id="6" name="Up Arrow 3">
              <a:extLst>
                <a:ext uri="{FF2B5EF4-FFF2-40B4-BE49-F238E27FC236}">
                  <a16:creationId xmlns:a16="http://schemas.microsoft.com/office/drawing/2014/main" id="{846E3308-1227-42F0-8615-87D6DB0D661D}"/>
                </a:ext>
              </a:extLst>
            </p:cNvPr>
            <p:cNvSpPr/>
            <p:nvPr/>
          </p:nvSpPr>
          <p:spPr>
            <a:xfrm>
              <a:off x="6870918" y="1700808"/>
              <a:ext cx="1368150" cy="2035274"/>
            </a:xfrm>
            <a:prstGeom prst="upArrow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>
                <a:rot lat="20466618" lon="2567695" rev="20598856"/>
              </a:camera>
              <a:lightRig rig="threePt" dir="t"/>
            </a:scene3d>
          </p:spPr>
          <p:txBody>
            <a:bodyPr rtlCol="0" anchor="ctr"/>
            <a:lstStyle/>
            <a:p>
              <a:pPr marL="0" marR="0" lvl="0" indent="0" algn="ctr" defTabSz="91428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" name="Flowchart: Data 6">
              <a:extLst>
                <a:ext uri="{FF2B5EF4-FFF2-40B4-BE49-F238E27FC236}">
                  <a16:creationId xmlns:a16="http://schemas.microsoft.com/office/drawing/2014/main" id="{D7D28EAC-1166-4BD2-82CA-7EF427E63146}"/>
                </a:ext>
              </a:extLst>
            </p:cNvPr>
            <p:cNvSpPr/>
            <p:nvPr/>
          </p:nvSpPr>
          <p:spPr>
            <a:xfrm flipH="1">
              <a:off x="6592294" y="3500343"/>
              <a:ext cx="1030422" cy="154661"/>
            </a:xfrm>
            <a:custGeom>
              <a:avLst/>
              <a:gdLst>
                <a:gd name="connsiteX0" fmla="*/ 0 w 10000"/>
                <a:gd name="connsiteY0" fmla="*/ 10000 h 10000"/>
                <a:gd name="connsiteX1" fmla="*/ 2000 w 10000"/>
                <a:gd name="connsiteY1" fmla="*/ 0 h 10000"/>
                <a:gd name="connsiteX2" fmla="*/ 10000 w 10000"/>
                <a:gd name="connsiteY2" fmla="*/ 0 h 10000"/>
                <a:gd name="connsiteX3" fmla="*/ 8000 w 10000"/>
                <a:gd name="connsiteY3" fmla="*/ 10000 h 10000"/>
                <a:gd name="connsiteX4" fmla="*/ 0 w 10000"/>
                <a:gd name="connsiteY4" fmla="*/ 10000 h 10000"/>
                <a:gd name="connsiteX0" fmla="*/ 0 w 10000"/>
                <a:gd name="connsiteY0" fmla="*/ 12315 h 12315"/>
                <a:gd name="connsiteX1" fmla="*/ 2000 w 10000"/>
                <a:gd name="connsiteY1" fmla="*/ 0 h 12315"/>
                <a:gd name="connsiteX2" fmla="*/ 10000 w 10000"/>
                <a:gd name="connsiteY2" fmla="*/ 2315 h 12315"/>
                <a:gd name="connsiteX3" fmla="*/ 8000 w 10000"/>
                <a:gd name="connsiteY3" fmla="*/ 12315 h 12315"/>
                <a:gd name="connsiteX4" fmla="*/ 0 w 10000"/>
                <a:gd name="connsiteY4" fmla="*/ 12315 h 12315"/>
                <a:gd name="connsiteX0" fmla="*/ 0 w 10000"/>
                <a:gd name="connsiteY0" fmla="*/ 16614 h 16614"/>
                <a:gd name="connsiteX1" fmla="*/ 4728 w 10000"/>
                <a:gd name="connsiteY1" fmla="*/ 0 h 16614"/>
                <a:gd name="connsiteX2" fmla="*/ 10000 w 10000"/>
                <a:gd name="connsiteY2" fmla="*/ 6614 h 16614"/>
                <a:gd name="connsiteX3" fmla="*/ 8000 w 10000"/>
                <a:gd name="connsiteY3" fmla="*/ 16614 h 16614"/>
                <a:gd name="connsiteX4" fmla="*/ 0 w 10000"/>
                <a:gd name="connsiteY4" fmla="*/ 16614 h 16614"/>
                <a:gd name="connsiteX0" fmla="*/ 0 w 8016"/>
                <a:gd name="connsiteY0" fmla="*/ 5370 h 16614"/>
                <a:gd name="connsiteX1" fmla="*/ 2744 w 8016"/>
                <a:gd name="connsiteY1" fmla="*/ 0 h 16614"/>
                <a:gd name="connsiteX2" fmla="*/ 8016 w 8016"/>
                <a:gd name="connsiteY2" fmla="*/ 6614 h 16614"/>
                <a:gd name="connsiteX3" fmla="*/ 6016 w 8016"/>
                <a:gd name="connsiteY3" fmla="*/ 16614 h 16614"/>
                <a:gd name="connsiteX4" fmla="*/ 0 w 8016"/>
                <a:gd name="connsiteY4" fmla="*/ 5370 h 16614"/>
                <a:gd name="connsiteX0" fmla="*/ 0 w 9175"/>
                <a:gd name="connsiteY0" fmla="*/ 3431 h 10199"/>
                <a:gd name="connsiteX1" fmla="*/ 3423 w 9175"/>
                <a:gd name="connsiteY1" fmla="*/ 199 h 10199"/>
                <a:gd name="connsiteX2" fmla="*/ 9175 w 9175"/>
                <a:gd name="connsiteY2" fmla="*/ 0 h 10199"/>
                <a:gd name="connsiteX3" fmla="*/ 7505 w 9175"/>
                <a:gd name="connsiteY3" fmla="*/ 10199 h 10199"/>
                <a:gd name="connsiteX4" fmla="*/ 0 w 9175"/>
                <a:gd name="connsiteY4" fmla="*/ 3431 h 10199"/>
                <a:gd name="connsiteX0" fmla="*/ 0 w 10000"/>
                <a:gd name="connsiteY0" fmla="*/ 3364 h 3364"/>
                <a:gd name="connsiteX1" fmla="*/ 3731 w 10000"/>
                <a:gd name="connsiteY1" fmla="*/ 195 h 3364"/>
                <a:gd name="connsiteX2" fmla="*/ 10000 w 10000"/>
                <a:gd name="connsiteY2" fmla="*/ 0 h 3364"/>
                <a:gd name="connsiteX3" fmla="*/ 6831 w 10000"/>
                <a:gd name="connsiteY3" fmla="*/ 3169 h 3364"/>
                <a:gd name="connsiteX4" fmla="*/ 0 w 10000"/>
                <a:gd name="connsiteY4" fmla="*/ 3364 h 3364"/>
                <a:gd name="connsiteX0" fmla="*/ 0 w 10000"/>
                <a:gd name="connsiteY0" fmla="*/ 11741 h 11741"/>
                <a:gd name="connsiteX1" fmla="*/ 4068 w 10000"/>
                <a:gd name="connsiteY1" fmla="*/ 0 h 11741"/>
                <a:gd name="connsiteX2" fmla="*/ 10000 w 10000"/>
                <a:gd name="connsiteY2" fmla="*/ 1741 h 11741"/>
                <a:gd name="connsiteX3" fmla="*/ 6831 w 10000"/>
                <a:gd name="connsiteY3" fmla="*/ 11161 h 11741"/>
                <a:gd name="connsiteX4" fmla="*/ 0 w 10000"/>
                <a:gd name="connsiteY4" fmla="*/ 11741 h 11741"/>
                <a:gd name="connsiteX0" fmla="*/ 0 w 10000"/>
                <a:gd name="connsiteY0" fmla="*/ 10000 h 10000"/>
                <a:gd name="connsiteX1" fmla="*/ 4068 w 10000"/>
                <a:gd name="connsiteY1" fmla="*/ 580 h 10000"/>
                <a:gd name="connsiteX2" fmla="*/ 10000 w 10000"/>
                <a:gd name="connsiteY2" fmla="*/ 0 h 10000"/>
                <a:gd name="connsiteX3" fmla="*/ 6831 w 10000"/>
                <a:gd name="connsiteY3" fmla="*/ 9420 h 10000"/>
                <a:gd name="connsiteX4" fmla="*/ 0 w 10000"/>
                <a:gd name="connsiteY4" fmla="*/ 10000 h 10000"/>
                <a:gd name="connsiteX0" fmla="*/ 0 w 9830"/>
                <a:gd name="connsiteY0" fmla="*/ 8685 h 9420"/>
                <a:gd name="connsiteX1" fmla="*/ 3898 w 9830"/>
                <a:gd name="connsiteY1" fmla="*/ 580 h 9420"/>
                <a:gd name="connsiteX2" fmla="*/ 9830 w 9830"/>
                <a:gd name="connsiteY2" fmla="*/ 0 h 9420"/>
                <a:gd name="connsiteX3" fmla="*/ 6661 w 9830"/>
                <a:gd name="connsiteY3" fmla="*/ 9420 h 9420"/>
                <a:gd name="connsiteX4" fmla="*/ 0 w 9830"/>
                <a:gd name="connsiteY4" fmla="*/ 8685 h 9420"/>
                <a:gd name="connsiteX0" fmla="*/ 0 w 10000"/>
                <a:gd name="connsiteY0" fmla="*/ 9220 h 10000"/>
                <a:gd name="connsiteX1" fmla="*/ 3965 w 10000"/>
                <a:gd name="connsiteY1" fmla="*/ 616 h 10000"/>
                <a:gd name="connsiteX2" fmla="*/ 10000 w 10000"/>
                <a:gd name="connsiteY2" fmla="*/ 0 h 10000"/>
                <a:gd name="connsiteX3" fmla="*/ 6776 w 10000"/>
                <a:gd name="connsiteY3" fmla="*/ 10000 h 10000"/>
                <a:gd name="connsiteX4" fmla="*/ 0 w 10000"/>
                <a:gd name="connsiteY4" fmla="*/ 9220 h 10000"/>
                <a:gd name="connsiteX0" fmla="*/ 0 w 10000"/>
                <a:gd name="connsiteY0" fmla="*/ 9499 h 10000"/>
                <a:gd name="connsiteX1" fmla="*/ 3965 w 10000"/>
                <a:gd name="connsiteY1" fmla="*/ 616 h 10000"/>
                <a:gd name="connsiteX2" fmla="*/ 10000 w 10000"/>
                <a:gd name="connsiteY2" fmla="*/ 0 h 10000"/>
                <a:gd name="connsiteX3" fmla="*/ 6776 w 10000"/>
                <a:gd name="connsiteY3" fmla="*/ 10000 h 10000"/>
                <a:gd name="connsiteX4" fmla="*/ 0 w 10000"/>
                <a:gd name="connsiteY4" fmla="*/ 9499 h 10000"/>
                <a:gd name="connsiteX0" fmla="*/ 0 w 10000"/>
                <a:gd name="connsiteY0" fmla="*/ 9499 h 10000"/>
                <a:gd name="connsiteX1" fmla="*/ 4601 w 10000"/>
                <a:gd name="connsiteY1" fmla="*/ 58 h 10000"/>
                <a:gd name="connsiteX2" fmla="*/ 10000 w 10000"/>
                <a:gd name="connsiteY2" fmla="*/ 0 h 10000"/>
                <a:gd name="connsiteX3" fmla="*/ 6776 w 10000"/>
                <a:gd name="connsiteY3" fmla="*/ 10000 h 10000"/>
                <a:gd name="connsiteX4" fmla="*/ 0 w 10000"/>
                <a:gd name="connsiteY4" fmla="*/ 9499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10000">
                  <a:moveTo>
                    <a:pt x="0" y="9499"/>
                  </a:moveTo>
                  <a:lnTo>
                    <a:pt x="4601" y="58"/>
                  </a:lnTo>
                  <a:lnTo>
                    <a:pt x="10000" y="0"/>
                  </a:lnTo>
                  <a:lnTo>
                    <a:pt x="6776" y="10000"/>
                  </a:lnTo>
                  <a:cubicBezTo>
                    <a:pt x="4517" y="9740"/>
                    <a:pt x="2403" y="9480"/>
                    <a:pt x="0" y="9499"/>
                  </a:cubicBezTo>
                  <a:close/>
                </a:path>
              </a:pathLst>
            </a:cu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28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2EA0E56-E3E0-40AF-B652-92A41FF53E76}"/>
                </a:ext>
              </a:extLst>
            </p:cNvPr>
            <p:cNvSpPr/>
            <p:nvPr/>
          </p:nvSpPr>
          <p:spPr>
            <a:xfrm>
              <a:off x="6372196" y="3429000"/>
              <a:ext cx="720080" cy="1368153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>
                <a:rot lat="20466618" lon="2567695" rev="20598856"/>
              </a:camera>
              <a:lightRig rig="threePt" dir="t"/>
            </a:scene3d>
          </p:spPr>
          <p:txBody>
            <a:bodyPr rtlCol="0" anchor="ctr"/>
            <a:lstStyle/>
            <a:p>
              <a:pPr marL="0" marR="0" lvl="0" indent="0" algn="ctr" defTabSz="91428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9" name="Flowchart: Data 6">
              <a:extLst>
                <a:ext uri="{FF2B5EF4-FFF2-40B4-BE49-F238E27FC236}">
                  <a16:creationId xmlns:a16="http://schemas.microsoft.com/office/drawing/2014/main" id="{ACC24D87-9F74-4C23-8546-CF7A6EB93527}"/>
                </a:ext>
              </a:extLst>
            </p:cNvPr>
            <p:cNvSpPr/>
            <p:nvPr/>
          </p:nvSpPr>
          <p:spPr>
            <a:xfrm flipH="1">
              <a:off x="5916299" y="4572715"/>
              <a:ext cx="954624" cy="164182"/>
            </a:xfrm>
            <a:custGeom>
              <a:avLst/>
              <a:gdLst>
                <a:gd name="connsiteX0" fmla="*/ 0 w 10000"/>
                <a:gd name="connsiteY0" fmla="*/ 10000 h 10000"/>
                <a:gd name="connsiteX1" fmla="*/ 2000 w 10000"/>
                <a:gd name="connsiteY1" fmla="*/ 0 h 10000"/>
                <a:gd name="connsiteX2" fmla="*/ 10000 w 10000"/>
                <a:gd name="connsiteY2" fmla="*/ 0 h 10000"/>
                <a:gd name="connsiteX3" fmla="*/ 8000 w 10000"/>
                <a:gd name="connsiteY3" fmla="*/ 10000 h 10000"/>
                <a:gd name="connsiteX4" fmla="*/ 0 w 10000"/>
                <a:gd name="connsiteY4" fmla="*/ 10000 h 10000"/>
                <a:gd name="connsiteX0" fmla="*/ 0 w 10000"/>
                <a:gd name="connsiteY0" fmla="*/ 12315 h 12315"/>
                <a:gd name="connsiteX1" fmla="*/ 2000 w 10000"/>
                <a:gd name="connsiteY1" fmla="*/ 0 h 12315"/>
                <a:gd name="connsiteX2" fmla="*/ 10000 w 10000"/>
                <a:gd name="connsiteY2" fmla="*/ 2315 h 12315"/>
                <a:gd name="connsiteX3" fmla="*/ 8000 w 10000"/>
                <a:gd name="connsiteY3" fmla="*/ 12315 h 12315"/>
                <a:gd name="connsiteX4" fmla="*/ 0 w 10000"/>
                <a:gd name="connsiteY4" fmla="*/ 12315 h 12315"/>
                <a:gd name="connsiteX0" fmla="*/ 0 w 10000"/>
                <a:gd name="connsiteY0" fmla="*/ 16614 h 16614"/>
                <a:gd name="connsiteX1" fmla="*/ 4728 w 10000"/>
                <a:gd name="connsiteY1" fmla="*/ 0 h 16614"/>
                <a:gd name="connsiteX2" fmla="*/ 10000 w 10000"/>
                <a:gd name="connsiteY2" fmla="*/ 6614 h 16614"/>
                <a:gd name="connsiteX3" fmla="*/ 8000 w 10000"/>
                <a:gd name="connsiteY3" fmla="*/ 16614 h 16614"/>
                <a:gd name="connsiteX4" fmla="*/ 0 w 10000"/>
                <a:gd name="connsiteY4" fmla="*/ 16614 h 16614"/>
                <a:gd name="connsiteX0" fmla="*/ 0 w 8016"/>
                <a:gd name="connsiteY0" fmla="*/ 5370 h 16614"/>
                <a:gd name="connsiteX1" fmla="*/ 2744 w 8016"/>
                <a:gd name="connsiteY1" fmla="*/ 0 h 16614"/>
                <a:gd name="connsiteX2" fmla="*/ 8016 w 8016"/>
                <a:gd name="connsiteY2" fmla="*/ 6614 h 16614"/>
                <a:gd name="connsiteX3" fmla="*/ 6016 w 8016"/>
                <a:gd name="connsiteY3" fmla="*/ 16614 h 16614"/>
                <a:gd name="connsiteX4" fmla="*/ 0 w 8016"/>
                <a:gd name="connsiteY4" fmla="*/ 5370 h 16614"/>
                <a:gd name="connsiteX0" fmla="*/ 0 w 9175"/>
                <a:gd name="connsiteY0" fmla="*/ 3431 h 10199"/>
                <a:gd name="connsiteX1" fmla="*/ 3423 w 9175"/>
                <a:gd name="connsiteY1" fmla="*/ 199 h 10199"/>
                <a:gd name="connsiteX2" fmla="*/ 9175 w 9175"/>
                <a:gd name="connsiteY2" fmla="*/ 0 h 10199"/>
                <a:gd name="connsiteX3" fmla="*/ 7505 w 9175"/>
                <a:gd name="connsiteY3" fmla="*/ 10199 h 10199"/>
                <a:gd name="connsiteX4" fmla="*/ 0 w 9175"/>
                <a:gd name="connsiteY4" fmla="*/ 3431 h 10199"/>
                <a:gd name="connsiteX0" fmla="*/ 0 w 10000"/>
                <a:gd name="connsiteY0" fmla="*/ 3364 h 3364"/>
                <a:gd name="connsiteX1" fmla="*/ 3731 w 10000"/>
                <a:gd name="connsiteY1" fmla="*/ 195 h 3364"/>
                <a:gd name="connsiteX2" fmla="*/ 10000 w 10000"/>
                <a:gd name="connsiteY2" fmla="*/ 0 h 3364"/>
                <a:gd name="connsiteX3" fmla="*/ 6831 w 10000"/>
                <a:gd name="connsiteY3" fmla="*/ 3169 h 3364"/>
                <a:gd name="connsiteX4" fmla="*/ 0 w 10000"/>
                <a:gd name="connsiteY4" fmla="*/ 3364 h 3364"/>
                <a:gd name="connsiteX0" fmla="*/ 0 w 10000"/>
                <a:gd name="connsiteY0" fmla="*/ 11741 h 11741"/>
                <a:gd name="connsiteX1" fmla="*/ 4068 w 10000"/>
                <a:gd name="connsiteY1" fmla="*/ 0 h 11741"/>
                <a:gd name="connsiteX2" fmla="*/ 10000 w 10000"/>
                <a:gd name="connsiteY2" fmla="*/ 1741 h 11741"/>
                <a:gd name="connsiteX3" fmla="*/ 6831 w 10000"/>
                <a:gd name="connsiteY3" fmla="*/ 11161 h 11741"/>
                <a:gd name="connsiteX4" fmla="*/ 0 w 10000"/>
                <a:gd name="connsiteY4" fmla="*/ 11741 h 11741"/>
                <a:gd name="connsiteX0" fmla="*/ 0 w 10000"/>
                <a:gd name="connsiteY0" fmla="*/ 10000 h 10000"/>
                <a:gd name="connsiteX1" fmla="*/ 4068 w 10000"/>
                <a:gd name="connsiteY1" fmla="*/ 580 h 10000"/>
                <a:gd name="connsiteX2" fmla="*/ 10000 w 10000"/>
                <a:gd name="connsiteY2" fmla="*/ 0 h 10000"/>
                <a:gd name="connsiteX3" fmla="*/ 6831 w 10000"/>
                <a:gd name="connsiteY3" fmla="*/ 9420 h 10000"/>
                <a:gd name="connsiteX4" fmla="*/ 0 w 10000"/>
                <a:gd name="connsiteY4" fmla="*/ 10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10000">
                  <a:moveTo>
                    <a:pt x="0" y="10000"/>
                  </a:moveTo>
                  <a:lnTo>
                    <a:pt x="4068" y="580"/>
                  </a:lnTo>
                  <a:lnTo>
                    <a:pt x="10000" y="0"/>
                  </a:lnTo>
                  <a:lnTo>
                    <a:pt x="6831" y="9420"/>
                  </a:lnTo>
                  <a:lnTo>
                    <a:pt x="0" y="10000"/>
                  </a:lnTo>
                  <a:close/>
                </a:path>
              </a:pathLst>
            </a:cu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28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2F10B8E-F981-4D58-B99F-780915BB8A7D}"/>
                </a:ext>
              </a:extLst>
            </p:cNvPr>
            <p:cNvSpPr/>
            <p:nvPr/>
          </p:nvSpPr>
          <p:spPr>
            <a:xfrm>
              <a:off x="5710366" y="4509118"/>
              <a:ext cx="720080" cy="1368153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>
                <a:rot lat="20466618" lon="2567695" rev="20598856"/>
              </a:camera>
              <a:lightRig rig="threePt" dir="t"/>
            </a:scene3d>
          </p:spPr>
          <p:txBody>
            <a:bodyPr rtlCol="0" anchor="ctr"/>
            <a:lstStyle/>
            <a:p>
              <a:pPr marL="0" marR="0" lvl="0" indent="0" algn="ctr" defTabSz="91428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4680408" y="2769858"/>
            <a:ext cx="6997200" cy="851179"/>
            <a:chOff x="4680408" y="2784233"/>
            <a:chExt cx="6997200" cy="851179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2E9C9A0-8429-4121-B26A-09A1CF802D2C}"/>
                </a:ext>
              </a:extLst>
            </p:cNvPr>
            <p:cNvSpPr txBox="1"/>
            <p:nvPr/>
          </p:nvSpPr>
          <p:spPr>
            <a:xfrm>
              <a:off x="5137609" y="3199441"/>
              <a:ext cx="5665034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914286"/>
              <a:r>
                <a:rPr lang="en-US" altLang="ko-KR" sz="2100" dirty="0">
                  <a:solidFill>
                    <a:schemeClr val="bg2">
                      <a:lumMod val="25000"/>
                    </a:schemeClr>
                  </a:solidFill>
                  <a:latin typeface="Arial"/>
                </a:rPr>
                <a:t>Secretariat by SESRIC.</a:t>
              </a:r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10791795" y="2784233"/>
              <a:ext cx="885813" cy="851179"/>
              <a:chOff x="1991445" y="3311187"/>
              <a:chExt cx="735058" cy="828612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CA58A2B4-BB60-4109-A1AF-8C26EF3ED9A5}"/>
                  </a:ext>
                </a:extLst>
              </p:cNvPr>
              <p:cNvSpPr/>
              <p:nvPr/>
            </p:nvSpPr>
            <p:spPr>
              <a:xfrm>
                <a:off x="1991445" y="3311187"/>
                <a:ext cx="735058" cy="828612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4" name="Oval 21">
                <a:extLst>
                  <a:ext uri="{FF2B5EF4-FFF2-40B4-BE49-F238E27FC236}">
                    <a16:creationId xmlns:a16="http://schemas.microsoft.com/office/drawing/2014/main" id="{B92F2676-D90E-40BF-8AC5-C623D6EC593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082738" y="3402617"/>
                <a:ext cx="556939" cy="649549"/>
              </a:xfrm>
              <a:custGeom>
                <a:avLst/>
                <a:gdLst/>
                <a:ahLst/>
                <a:cxnLst/>
                <a:rect l="l" t="t" r="r" b="b"/>
                <a:pathLst>
                  <a:path w="1652142" h="1665940">
                    <a:moveTo>
                      <a:pt x="898689" y="548008"/>
                    </a:moveTo>
                    <a:cubicBezTo>
                      <a:pt x="737950" y="504938"/>
                      <a:pt x="572731" y="600328"/>
                      <a:pt x="529661" y="761066"/>
                    </a:cubicBezTo>
                    <a:cubicBezTo>
                      <a:pt x="486591" y="921805"/>
                      <a:pt x="581980" y="1087025"/>
                      <a:pt x="742719" y="1130094"/>
                    </a:cubicBezTo>
                    <a:cubicBezTo>
                      <a:pt x="903458" y="1173164"/>
                      <a:pt x="1068677" y="1077775"/>
                      <a:pt x="1111747" y="917036"/>
                    </a:cubicBezTo>
                    <a:cubicBezTo>
                      <a:pt x="1154817" y="756297"/>
                      <a:pt x="1059428" y="591077"/>
                      <a:pt x="898689" y="548008"/>
                    </a:cubicBezTo>
                    <a:close/>
                    <a:moveTo>
                      <a:pt x="952303" y="347916"/>
                    </a:moveTo>
                    <a:cubicBezTo>
                      <a:pt x="1223549" y="420596"/>
                      <a:pt x="1384519" y="699404"/>
                      <a:pt x="1311839" y="970650"/>
                    </a:cubicBezTo>
                    <a:cubicBezTo>
                      <a:pt x="1239159" y="1241896"/>
                      <a:pt x="960351" y="1402866"/>
                      <a:pt x="689105" y="1330186"/>
                    </a:cubicBezTo>
                    <a:cubicBezTo>
                      <a:pt x="417859" y="1257506"/>
                      <a:pt x="256889" y="978698"/>
                      <a:pt x="329569" y="707451"/>
                    </a:cubicBezTo>
                    <a:cubicBezTo>
                      <a:pt x="402249" y="436205"/>
                      <a:pt x="681057" y="275235"/>
                      <a:pt x="952303" y="347916"/>
                    </a:cubicBezTo>
                    <a:close/>
                    <a:moveTo>
                      <a:pt x="971799" y="275155"/>
                    </a:moveTo>
                    <a:cubicBezTo>
                      <a:pt x="660368" y="191707"/>
                      <a:pt x="340256" y="376524"/>
                      <a:pt x="256808" y="687955"/>
                    </a:cubicBezTo>
                    <a:cubicBezTo>
                      <a:pt x="173361" y="999387"/>
                      <a:pt x="358178" y="1319499"/>
                      <a:pt x="669609" y="1402947"/>
                    </a:cubicBezTo>
                    <a:cubicBezTo>
                      <a:pt x="981040" y="1486395"/>
                      <a:pt x="1301152" y="1301577"/>
                      <a:pt x="1384600" y="990146"/>
                    </a:cubicBezTo>
                    <a:cubicBezTo>
                      <a:pt x="1468047" y="678715"/>
                      <a:pt x="1283230" y="358603"/>
                      <a:pt x="971799" y="275155"/>
                    </a:cubicBezTo>
                    <a:close/>
                    <a:moveTo>
                      <a:pt x="1652142" y="394531"/>
                    </a:moveTo>
                    <a:lnTo>
                      <a:pt x="1649662" y="403784"/>
                    </a:lnTo>
                    <a:lnTo>
                      <a:pt x="1647140" y="399895"/>
                    </a:lnTo>
                    <a:close/>
                    <a:moveTo>
                      <a:pt x="1158157" y="65026"/>
                    </a:moveTo>
                    <a:lnTo>
                      <a:pt x="1154679" y="271718"/>
                    </a:lnTo>
                    <a:lnTo>
                      <a:pt x="1148331" y="270017"/>
                    </a:lnTo>
                    <a:cubicBezTo>
                      <a:pt x="1200055" y="299127"/>
                      <a:pt x="1246804" y="334821"/>
                      <a:pt x="1286346" y="377149"/>
                    </a:cubicBezTo>
                    <a:lnTo>
                      <a:pt x="1470353" y="331395"/>
                    </a:lnTo>
                    <a:lnTo>
                      <a:pt x="1588305" y="553229"/>
                    </a:lnTo>
                    <a:lnTo>
                      <a:pt x="1457194" y="671432"/>
                    </a:lnTo>
                    <a:cubicBezTo>
                      <a:pt x="1473630" y="731297"/>
                      <a:pt x="1481376" y="793983"/>
                      <a:pt x="1478595" y="857704"/>
                    </a:cubicBezTo>
                    <a:lnTo>
                      <a:pt x="1642362" y="948616"/>
                    </a:lnTo>
                    <a:lnTo>
                      <a:pt x="1577335" y="1191298"/>
                    </a:lnTo>
                    <a:lnTo>
                      <a:pt x="1378614" y="1187955"/>
                    </a:lnTo>
                    <a:cubicBezTo>
                      <a:pt x="1353489" y="1229936"/>
                      <a:pt x="1323048" y="1267799"/>
                      <a:pt x="1288939" y="1301599"/>
                    </a:cubicBezTo>
                    <a:lnTo>
                      <a:pt x="1354201" y="1471932"/>
                    </a:lnTo>
                    <a:lnTo>
                      <a:pt x="1148396" y="1616039"/>
                    </a:lnTo>
                    <a:lnTo>
                      <a:pt x="992294" y="1480516"/>
                    </a:lnTo>
                    <a:lnTo>
                      <a:pt x="1011291" y="1467215"/>
                    </a:lnTo>
                    <a:cubicBezTo>
                      <a:pt x="951500" y="1486565"/>
                      <a:pt x="888271" y="1495869"/>
                      <a:pt x="823805" y="1495510"/>
                    </a:cubicBezTo>
                    <a:lnTo>
                      <a:pt x="729193" y="1665940"/>
                    </a:lnTo>
                    <a:lnTo>
                      <a:pt x="486511" y="1600914"/>
                    </a:lnTo>
                    <a:lnTo>
                      <a:pt x="489790" y="1406012"/>
                    </a:lnTo>
                    <a:cubicBezTo>
                      <a:pt x="438364" y="1376702"/>
                      <a:pt x="391917" y="1340859"/>
                      <a:pt x="352658" y="1298452"/>
                    </a:cubicBezTo>
                    <a:lnTo>
                      <a:pt x="355803" y="1305197"/>
                    </a:lnTo>
                    <a:lnTo>
                      <a:pt x="152856" y="1344512"/>
                    </a:lnTo>
                    <a:lnTo>
                      <a:pt x="46675" y="1116809"/>
                    </a:lnTo>
                    <a:lnTo>
                      <a:pt x="183929" y="1005520"/>
                    </a:lnTo>
                    <a:cubicBezTo>
                      <a:pt x="169279" y="951824"/>
                      <a:pt x="161626" y="895865"/>
                      <a:pt x="161615" y="838915"/>
                    </a:cubicBezTo>
                    <a:lnTo>
                      <a:pt x="0" y="749197"/>
                    </a:lnTo>
                    <a:lnTo>
                      <a:pt x="65026" y="506515"/>
                    </a:lnTo>
                    <a:lnTo>
                      <a:pt x="250227" y="509630"/>
                    </a:lnTo>
                    <a:cubicBezTo>
                      <a:pt x="275353" y="465291"/>
                      <a:pt x="305693" y="424864"/>
                      <a:pt x="340015" y="388679"/>
                    </a:cubicBezTo>
                    <a:lnTo>
                      <a:pt x="277984" y="197357"/>
                    </a:lnTo>
                    <a:lnTo>
                      <a:pt x="491050" y="64219"/>
                    </a:lnTo>
                    <a:lnTo>
                      <a:pt x="639843" y="207726"/>
                    </a:lnTo>
                    <a:lnTo>
                      <a:pt x="638348" y="208660"/>
                    </a:lnTo>
                    <a:cubicBezTo>
                      <a:pt x="696840" y="190256"/>
                      <a:pt x="758594" y="181748"/>
                      <a:pt x="821488" y="182440"/>
                    </a:cubicBezTo>
                    <a:lnTo>
                      <a:pt x="815140" y="180739"/>
                    </a:lnTo>
                    <a:lnTo>
                      <a:pt x="915476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100"/>
              </a:p>
            </p:txBody>
          </p:sp>
        </p:grp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D79E7E77-EED8-4D23-9D6B-123D70480A6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680408" y="3625985"/>
              <a:ext cx="6120000" cy="0"/>
            </a:xfrm>
            <a:prstGeom prst="line">
              <a:avLst/>
            </a:prstGeom>
            <a:noFill/>
            <a:ln w="12700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tailEnd type="oval"/>
            </a:ln>
            <a:effectLst/>
          </p:spPr>
        </p:cxnSp>
      </p:grpSp>
      <p:grpSp>
        <p:nvGrpSpPr>
          <p:cNvPr id="58" name="Group 57"/>
          <p:cNvGrpSpPr/>
          <p:nvPr/>
        </p:nvGrpSpPr>
        <p:grpSpPr>
          <a:xfrm>
            <a:off x="1589" y="0"/>
            <a:ext cx="12188824" cy="1131742"/>
            <a:chOff x="0" y="0"/>
            <a:chExt cx="11072007" cy="836712"/>
          </a:xfrm>
        </p:grpSpPr>
        <p:sp>
          <p:nvSpPr>
            <p:cNvPr id="59" name="Rectangle 58"/>
            <p:cNvSpPr/>
            <p:nvPr/>
          </p:nvSpPr>
          <p:spPr>
            <a:xfrm>
              <a:off x="0" y="0"/>
              <a:ext cx="11072007" cy="836712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latin typeface="Cambria" panose="02040503050406030204" pitchFamily="18" charset="0"/>
              </a:endParaRPr>
            </a:p>
          </p:txBody>
        </p:sp>
        <p:sp>
          <p:nvSpPr>
            <p:cNvPr id="60" name="Title 1"/>
            <p:cNvSpPr txBox="1">
              <a:spLocks/>
            </p:cNvSpPr>
            <p:nvPr/>
          </p:nvSpPr>
          <p:spPr>
            <a:xfrm>
              <a:off x="114071" y="209327"/>
              <a:ext cx="10918200" cy="418058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GB" sz="3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RELEVANCE OF OIC-STATCOM TO SSC</a:t>
              </a:r>
              <a:endParaRPr lang="tr-TR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2179760" y="5769913"/>
            <a:ext cx="9506043" cy="864737"/>
            <a:chOff x="2179760" y="5769913"/>
            <a:chExt cx="9506043" cy="864737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835321F-C1E3-45BB-A66F-FF513EA1E712}"/>
                </a:ext>
              </a:extLst>
            </p:cNvPr>
            <p:cNvSpPr txBox="1"/>
            <p:nvPr/>
          </p:nvSpPr>
          <p:spPr>
            <a:xfrm>
              <a:off x="2179760" y="5895986"/>
              <a:ext cx="8606007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914286"/>
              <a:r>
                <a:rPr lang="en-US" altLang="ko-KR" sz="2100" dirty="0">
                  <a:solidFill>
                    <a:schemeClr val="bg2">
                      <a:lumMod val="25000"/>
                    </a:schemeClr>
                  </a:solidFill>
                  <a:latin typeface="Arial"/>
                </a:rPr>
                <a:t>A unique approach for strengthening solidarity among members</a:t>
              </a:r>
            </a:p>
            <a:p>
              <a:pPr algn="r" defTabSz="914286"/>
              <a:r>
                <a:rPr lang="en-US" altLang="ko-KR" sz="2100">
                  <a:solidFill>
                    <a:schemeClr val="bg2">
                      <a:lumMod val="25000"/>
                    </a:schemeClr>
                  </a:solidFill>
                  <a:latin typeface="Arial"/>
                </a:rPr>
                <a:t>based </a:t>
              </a:r>
              <a:r>
                <a:rPr lang="en-US" altLang="ko-KR" sz="2100" dirty="0">
                  <a:solidFill>
                    <a:schemeClr val="bg2">
                      <a:lumMod val="25000"/>
                    </a:schemeClr>
                  </a:solidFill>
                  <a:latin typeface="Arial"/>
                </a:rPr>
                <a:t>on South-South Cooperation principles.</a:t>
              </a: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084B5AE1-D9C4-427F-BDA8-E5D4710E7C10}"/>
                </a:ext>
              </a:extLst>
            </p:cNvPr>
            <p:cNvSpPr/>
            <p:nvPr/>
          </p:nvSpPr>
          <p:spPr>
            <a:xfrm>
              <a:off x="10810846" y="5769913"/>
              <a:ext cx="874957" cy="861336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28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22D814C0-B88C-44B9-AF80-DD521D48B02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179760" y="6619788"/>
              <a:ext cx="8640000" cy="0"/>
            </a:xfrm>
            <a:prstGeom prst="line">
              <a:avLst/>
            </a:prstGeom>
            <a:noFill/>
            <a:ln w="12700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tailEnd type="oval"/>
            </a:ln>
            <a:effectLst/>
          </p:spPr>
        </p:cxnSp>
        <p:sp>
          <p:nvSpPr>
            <p:cNvPr id="61" name="Frame 17">
              <a:extLst>
                <a:ext uri="{FF2B5EF4-FFF2-40B4-BE49-F238E27FC236}">
                  <a16:creationId xmlns:a16="http://schemas.microsoft.com/office/drawing/2014/main" id="{1278BF84-DDF3-43F8-88E4-A0F28E4079EF}"/>
                </a:ext>
              </a:extLst>
            </p:cNvPr>
            <p:cNvSpPr/>
            <p:nvPr/>
          </p:nvSpPr>
          <p:spPr>
            <a:xfrm>
              <a:off x="10974004" y="5926261"/>
              <a:ext cx="548640" cy="548640"/>
            </a:xfrm>
            <a:custGeom>
              <a:avLst/>
              <a:gdLst/>
              <a:ahLst/>
              <a:cxnLst/>
              <a:rect l="l" t="t" r="r" b="b"/>
              <a:pathLst>
                <a:path w="3240000" h="3240000">
                  <a:moveTo>
                    <a:pt x="415456" y="380544"/>
                  </a:moveTo>
                  <a:lnTo>
                    <a:pt x="415456" y="385333"/>
                  </a:lnTo>
                  <a:lnTo>
                    <a:pt x="385333" y="385333"/>
                  </a:lnTo>
                  <a:lnTo>
                    <a:pt x="385333" y="2854667"/>
                  </a:lnTo>
                  <a:lnTo>
                    <a:pt x="1529120" y="2854667"/>
                  </a:lnTo>
                  <a:cubicBezTo>
                    <a:pt x="1267123" y="2430711"/>
                    <a:pt x="997530" y="1721825"/>
                    <a:pt x="436017" y="1672600"/>
                  </a:cubicBezTo>
                  <a:lnTo>
                    <a:pt x="600235" y="1185112"/>
                  </a:lnTo>
                  <a:cubicBezTo>
                    <a:pt x="1132790" y="1359573"/>
                    <a:pt x="1278822" y="1550851"/>
                    <a:pt x="1544730" y="1923929"/>
                  </a:cubicBezTo>
                  <a:cubicBezTo>
                    <a:pt x="1789452" y="1379400"/>
                    <a:pt x="1927092" y="1088696"/>
                    <a:pt x="2233403" y="596568"/>
                  </a:cubicBezTo>
                  <a:lnTo>
                    <a:pt x="2770666" y="596568"/>
                  </a:lnTo>
                  <a:cubicBezTo>
                    <a:pt x="2331495" y="1220469"/>
                    <a:pt x="1907612" y="2113878"/>
                    <a:pt x="1578489" y="2854667"/>
                  </a:cubicBezTo>
                  <a:lnTo>
                    <a:pt x="2854667" y="2854667"/>
                  </a:lnTo>
                  <a:lnTo>
                    <a:pt x="2854667" y="596568"/>
                  </a:lnTo>
                  <a:lnTo>
                    <a:pt x="2858395" y="596568"/>
                  </a:lnTo>
                  <a:lnTo>
                    <a:pt x="2858395" y="380544"/>
                  </a:lnTo>
                  <a:close/>
                  <a:moveTo>
                    <a:pt x="0" y="0"/>
                  </a:moveTo>
                  <a:lnTo>
                    <a:pt x="3240000" y="0"/>
                  </a:lnTo>
                  <a:lnTo>
                    <a:pt x="3240000" y="3240000"/>
                  </a:lnTo>
                  <a:lnTo>
                    <a:pt x="0" y="32400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schemeClr val="tx1"/>
                </a:solidFill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3790950" y="3758665"/>
            <a:ext cx="7886658" cy="861336"/>
            <a:chOff x="3790950" y="3758665"/>
            <a:chExt cx="7886658" cy="861336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5BEC23FC-3A32-4563-A580-B9992FE8C5AE}"/>
                </a:ext>
              </a:extLst>
            </p:cNvPr>
            <p:cNvSpPr txBox="1"/>
            <p:nvPr/>
          </p:nvSpPr>
          <p:spPr>
            <a:xfrm>
              <a:off x="3790950" y="4198061"/>
              <a:ext cx="7042731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914286"/>
              <a:r>
                <a:rPr lang="en-US" altLang="ko-KR" sz="2100" dirty="0">
                  <a:solidFill>
                    <a:schemeClr val="bg2">
                      <a:lumMod val="25000"/>
                    </a:schemeClr>
                  </a:solidFill>
                  <a:latin typeface="Arial"/>
                </a:rPr>
                <a:t>Covering the most recent international statistical agenda.</a:t>
              </a:r>
              <a:endParaRPr lang="en-US" altLang="ko-KR" sz="2100" dirty="0">
                <a:solidFill>
                  <a:schemeClr val="bg2">
                    <a:lumMod val="25000"/>
                  </a:schemeClr>
                </a:solidFill>
                <a:highlight>
                  <a:srgbClr val="FFFF00"/>
                </a:highlight>
                <a:latin typeface="Arial"/>
              </a:endParaRPr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22D814C0-B88C-44B9-AF80-DD521D48B02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90950" y="4608240"/>
              <a:ext cx="7033382" cy="0"/>
            </a:xfrm>
            <a:prstGeom prst="line">
              <a:avLst/>
            </a:prstGeom>
            <a:noFill/>
            <a:ln w="12700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tailEnd type="oval"/>
            </a:ln>
            <a:effectLst/>
          </p:spPr>
        </p:cxn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084B5AE1-D9C4-427F-BDA8-E5D4710E7C10}"/>
                </a:ext>
              </a:extLst>
            </p:cNvPr>
            <p:cNvSpPr/>
            <p:nvPr/>
          </p:nvSpPr>
          <p:spPr>
            <a:xfrm>
              <a:off x="10802651" y="3758665"/>
              <a:ext cx="874957" cy="861336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28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2" name="Oval 44">
              <a:extLst>
                <a:ext uri="{FF2B5EF4-FFF2-40B4-BE49-F238E27FC236}">
                  <a16:creationId xmlns:a16="http://schemas.microsoft.com/office/drawing/2014/main" id="{94195A6D-E3B2-4E10-BD54-AC5E4FED7A1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1055" y="3904671"/>
              <a:ext cx="478148" cy="569324"/>
            </a:xfrm>
            <a:custGeom>
              <a:avLst/>
              <a:gdLst/>
              <a:ahLst/>
              <a:cxnLst/>
              <a:rect l="l" t="t" r="r" b="b"/>
              <a:pathLst>
                <a:path w="2721114" h="3240000">
                  <a:moveTo>
                    <a:pt x="2519839" y="2469622"/>
                  </a:moveTo>
                  <a:lnTo>
                    <a:pt x="2201779" y="2787682"/>
                  </a:lnTo>
                  <a:lnTo>
                    <a:pt x="2003023" y="2588926"/>
                  </a:lnTo>
                  <a:lnTo>
                    <a:pt x="1901669" y="2690281"/>
                  </a:lnTo>
                  <a:lnTo>
                    <a:pt x="2203868" y="2992480"/>
                  </a:lnTo>
                  <a:lnTo>
                    <a:pt x="2305222" y="2891125"/>
                  </a:lnTo>
                  <a:lnTo>
                    <a:pt x="2303133" y="2889037"/>
                  </a:lnTo>
                  <a:lnTo>
                    <a:pt x="2621194" y="2570977"/>
                  </a:lnTo>
                  <a:close/>
                  <a:moveTo>
                    <a:pt x="2263914" y="2238970"/>
                  </a:moveTo>
                  <a:cubicBezTo>
                    <a:pt x="2516419" y="2238970"/>
                    <a:pt x="2721114" y="2443665"/>
                    <a:pt x="2721114" y="2696170"/>
                  </a:cubicBezTo>
                  <a:cubicBezTo>
                    <a:pt x="2721114" y="2948675"/>
                    <a:pt x="2516419" y="3153370"/>
                    <a:pt x="2263914" y="3153370"/>
                  </a:cubicBezTo>
                  <a:cubicBezTo>
                    <a:pt x="2011409" y="3153370"/>
                    <a:pt x="1806714" y="2948675"/>
                    <a:pt x="1806714" y="2696170"/>
                  </a:cubicBezTo>
                  <a:cubicBezTo>
                    <a:pt x="1806714" y="2443665"/>
                    <a:pt x="2011409" y="2238970"/>
                    <a:pt x="2263914" y="2238970"/>
                  </a:cubicBezTo>
                  <a:close/>
                  <a:moveTo>
                    <a:pt x="1576134" y="17032"/>
                  </a:moveTo>
                  <a:lnTo>
                    <a:pt x="2276728" y="17032"/>
                  </a:lnTo>
                  <a:lnTo>
                    <a:pt x="2276728" y="17033"/>
                  </a:lnTo>
                  <a:lnTo>
                    <a:pt x="1576135" y="17033"/>
                  </a:lnTo>
                  <a:close/>
                  <a:moveTo>
                    <a:pt x="0" y="17032"/>
                  </a:moveTo>
                  <a:lnTo>
                    <a:pt x="1321887" y="17032"/>
                  </a:lnTo>
                  <a:lnTo>
                    <a:pt x="1321887" y="996125"/>
                  </a:lnTo>
                  <a:lnTo>
                    <a:pt x="2276728" y="996125"/>
                  </a:lnTo>
                  <a:lnTo>
                    <a:pt x="2276728" y="2160187"/>
                  </a:lnTo>
                  <a:cubicBezTo>
                    <a:pt x="1979345" y="2161001"/>
                    <a:pt x="1738579" y="2402384"/>
                    <a:pt x="1738579" y="2700000"/>
                  </a:cubicBezTo>
                  <a:cubicBezTo>
                    <a:pt x="1738579" y="2997617"/>
                    <a:pt x="1979345" y="3238999"/>
                    <a:pt x="2276728" y="3239814"/>
                  </a:cubicBezTo>
                  <a:lnTo>
                    <a:pt x="2276728" y="3240000"/>
                  </a:lnTo>
                  <a:lnTo>
                    <a:pt x="0" y="3240000"/>
                  </a:lnTo>
                  <a:close/>
                  <a:moveTo>
                    <a:pt x="1436085" y="0"/>
                  </a:moveTo>
                  <a:lnTo>
                    <a:pt x="2287664" y="888809"/>
                  </a:lnTo>
                  <a:lnTo>
                    <a:pt x="1436085" y="88880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2795388" y="4759494"/>
            <a:ext cx="8894442" cy="861336"/>
            <a:chOff x="2795388" y="4759494"/>
            <a:chExt cx="8894442" cy="861336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BEC23FC-3A32-4563-A580-B9992FE8C5AE}"/>
                </a:ext>
              </a:extLst>
            </p:cNvPr>
            <p:cNvSpPr txBox="1"/>
            <p:nvPr/>
          </p:nvSpPr>
          <p:spPr>
            <a:xfrm>
              <a:off x="2795388" y="4825964"/>
              <a:ext cx="7949339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914286"/>
              <a:r>
                <a:rPr lang="en-US" altLang="ko-KR" sz="2100" dirty="0">
                  <a:solidFill>
                    <a:schemeClr val="bg2">
                      <a:lumMod val="25000"/>
                    </a:schemeClr>
                  </a:solidFill>
                  <a:latin typeface="Arial"/>
                </a:rPr>
                <a:t>Acts as the only cooperation fora for exchanging experiences among the OIC countries to develop statistical  capacity.</a:t>
              </a:r>
              <a:endParaRPr lang="en-US" altLang="ko-KR" sz="2100" dirty="0">
                <a:solidFill>
                  <a:schemeClr val="bg2">
                    <a:lumMod val="25000"/>
                  </a:schemeClr>
                </a:solidFill>
                <a:highlight>
                  <a:srgbClr val="FFFF00"/>
                </a:highlight>
                <a:latin typeface="Arial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084B5AE1-D9C4-427F-BDA8-E5D4710E7C10}"/>
                </a:ext>
              </a:extLst>
            </p:cNvPr>
            <p:cNvSpPr/>
            <p:nvPr/>
          </p:nvSpPr>
          <p:spPr>
            <a:xfrm>
              <a:off x="10814873" y="4759494"/>
              <a:ext cx="874957" cy="861336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28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22D814C0-B88C-44B9-AF80-DD521D48B02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812013" y="5610781"/>
              <a:ext cx="8015459" cy="0"/>
            </a:xfrm>
            <a:prstGeom prst="line">
              <a:avLst/>
            </a:prstGeom>
            <a:noFill/>
            <a:ln w="12700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tailEnd type="oval"/>
            </a:ln>
            <a:effectLst/>
          </p:spPr>
        </p:cxnSp>
        <p:sp>
          <p:nvSpPr>
            <p:cNvPr id="45" name="Round Same Side Corner Rectangle 19">
              <a:extLst>
                <a:ext uri="{FF2B5EF4-FFF2-40B4-BE49-F238E27FC236}">
                  <a16:creationId xmlns:a16="http://schemas.microsoft.com/office/drawing/2014/main" id="{4F6F0E8F-9F3A-4C37-B8FA-77940D946D49}"/>
                </a:ext>
              </a:extLst>
            </p:cNvPr>
            <p:cNvSpPr/>
            <p:nvPr/>
          </p:nvSpPr>
          <p:spPr>
            <a:xfrm>
              <a:off x="11023751" y="4915842"/>
              <a:ext cx="457200" cy="548640"/>
            </a:xfrm>
            <a:custGeom>
              <a:avLst/>
              <a:gdLst/>
              <a:ahLst/>
              <a:cxnLst/>
              <a:rect l="l" t="t" r="r" b="b"/>
              <a:pathLst>
                <a:path w="2600931" h="3213524">
                  <a:moveTo>
                    <a:pt x="1304260" y="0"/>
                  </a:moveTo>
                  <a:cubicBezTo>
                    <a:pt x="1403671" y="0"/>
                    <a:pt x="1484260" y="80589"/>
                    <a:pt x="1484260" y="180000"/>
                  </a:cubicBezTo>
                  <a:lnTo>
                    <a:pt x="1484260" y="412061"/>
                  </a:lnTo>
                  <a:lnTo>
                    <a:pt x="2330931" y="412061"/>
                  </a:lnTo>
                  <a:lnTo>
                    <a:pt x="2600931" y="682061"/>
                  </a:lnTo>
                  <a:lnTo>
                    <a:pt x="2330931" y="952061"/>
                  </a:lnTo>
                  <a:lnTo>
                    <a:pt x="1484260" y="952061"/>
                  </a:lnTo>
                  <a:lnTo>
                    <a:pt x="1484260" y="1110244"/>
                  </a:lnTo>
                  <a:lnTo>
                    <a:pt x="2375646" y="1110244"/>
                  </a:lnTo>
                  <a:lnTo>
                    <a:pt x="2375646" y="1650244"/>
                  </a:lnTo>
                  <a:lnTo>
                    <a:pt x="1484260" y="1650244"/>
                  </a:lnTo>
                  <a:lnTo>
                    <a:pt x="1484260" y="3213524"/>
                  </a:lnTo>
                  <a:lnTo>
                    <a:pt x="1124260" y="3213524"/>
                  </a:lnTo>
                  <a:lnTo>
                    <a:pt x="1124260" y="1650244"/>
                  </a:lnTo>
                  <a:lnTo>
                    <a:pt x="270000" y="1650244"/>
                  </a:lnTo>
                  <a:lnTo>
                    <a:pt x="0" y="1380244"/>
                  </a:lnTo>
                  <a:lnTo>
                    <a:pt x="270000" y="1110244"/>
                  </a:lnTo>
                  <a:lnTo>
                    <a:pt x="1124260" y="1110244"/>
                  </a:lnTo>
                  <a:lnTo>
                    <a:pt x="1124260" y="952061"/>
                  </a:lnTo>
                  <a:lnTo>
                    <a:pt x="224931" y="952061"/>
                  </a:lnTo>
                  <a:lnTo>
                    <a:pt x="224931" y="412061"/>
                  </a:lnTo>
                  <a:lnTo>
                    <a:pt x="1124260" y="412061"/>
                  </a:lnTo>
                  <a:lnTo>
                    <a:pt x="1124260" y="180000"/>
                  </a:lnTo>
                  <a:cubicBezTo>
                    <a:pt x="1124260" y="80589"/>
                    <a:pt x="1204849" y="0"/>
                    <a:pt x="130426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5420268" y="1778659"/>
            <a:ext cx="6257339" cy="864000"/>
            <a:chOff x="5420268" y="1778659"/>
            <a:chExt cx="6257339" cy="864000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2E9C9A0-8429-4121-B26A-09A1CF802D2C}"/>
                </a:ext>
              </a:extLst>
            </p:cNvPr>
            <p:cNvSpPr txBox="1"/>
            <p:nvPr/>
          </p:nvSpPr>
          <p:spPr>
            <a:xfrm>
              <a:off x="5629144" y="2206249"/>
              <a:ext cx="5162651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914286"/>
              <a:r>
                <a:rPr lang="en-US" altLang="ko-KR" sz="2100" dirty="0">
                  <a:solidFill>
                    <a:schemeClr val="bg2">
                      <a:lumMod val="25000"/>
                    </a:schemeClr>
                  </a:solidFill>
                  <a:latin typeface="Arial"/>
                </a:rPr>
                <a:t>Established in 2010. First session in 2011.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B5D324A-7838-4B03-9577-D2AEE08BE6E8}"/>
                </a:ext>
              </a:extLst>
            </p:cNvPr>
            <p:cNvSpPr/>
            <p:nvPr/>
          </p:nvSpPr>
          <p:spPr>
            <a:xfrm>
              <a:off x="10791794" y="1778659"/>
              <a:ext cx="885813" cy="8640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28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D79E7E77-EED8-4D23-9D6B-123D70480A6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20268" y="2633232"/>
              <a:ext cx="5400000" cy="0"/>
            </a:xfrm>
            <a:prstGeom prst="line">
              <a:avLst/>
            </a:prstGeom>
            <a:noFill/>
            <a:ln w="12700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tailEnd type="oval"/>
            </a:ln>
            <a:effectLst/>
          </p:spPr>
        </p:cxnSp>
        <p:sp>
          <p:nvSpPr>
            <p:cNvPr id="46" name="Rectangle 16">
              <a:extLst>
                <a:ext uri="{FF2B5EF4-FFF2-40B4-BE49-F238E27FC236}">
                  <a16:creationId xmlns:a16="http://schemas.microsoft.com/office/drawing/2014/main" id="{EE8124F3-717D-48CF-A47F-1E6B4110895D}"/>
                </a:ext>
              </a:extLst>
            </p:cNvPr>
            <p:cNvSpPr/>
            <p:nvPr/>
          </p:nvSpPr>
          <p:spPr>
            <a:xfrm rot="2700000">
              <a:off x="11040005" y="1861608"/>
              <a:ext cx="389390" cy="698103"/>
            </a:xfrm>
            <a:custGeom>
              <a:avLst/>
              <a:gdLst/>
              <a:ahLst/>
              <a:cxnLst/>
              <a:rect l="l" t="t" r="r" b="b"/>
              <a:pathLst>
                <a:path w="2232248" h="4001999">
                  <a:moveTo>
                    <a:pt x="1116887" y="0"/>
                  </a:moveTo>
                  <a:cubicBezTo>
                    <a:pt x="1270748" y="4762"/>
                    <a:pt x="1433283" y="120651"/>
                    <a:pt x="1447291" y="308459"/>
                  </a:cubicBezTo>
                  <a:cubicBezTo>
                    <a:pt x="1483174" y="544979"/>
                    <a:pt x="1283237" y="603082"/>
                    <a:pt x="1339988" y="887363"/>
                  </a:cubicBezTo>
                  <a:lnTo>
                    <a:pt x="2232248" y="887363"/>
                  </a:lnTo>
                  <a:lnTo>
                    <a:pt x="2232248" y="1778237"/>
                  </a:lnTo>
                  <a:cubicBezTo>
                    <a:pt x="1956566" y="1829261"/>
                    <a:pt x="1897086" y="1634366"/>
                    <a:pt x="1663321" y="1669832"/>
                  </a:cubicBezTo>
                  <a:cubicBezTo>
                    <a:pt x="1475513" y="1683840"/>
                    <a:pt x="1359624" y="1846375"/>
                    <a:pt x="1354862" y="2000236"/>
                  </a:cubicBezTo>
                  <a:cubicBezTo>
                    <a:pt x="1358037" y="2135389"/>
                    <a:pt x="1477787" y="2334920"/>
                    <a:pt x="1701420" y="2336507"/>
                  </a:cubicBezTo>
                  <a:cubicBezTo>
                    <a:pt x="1972077" y="2308709"/>
                    <a:pt x="1932339" y="2176007"/>
                    <a:pt x="2232248" y="2187989"/>
                  </a:cubicBezTo>
                  <a:lnTo>
                    <a:pt x="2232248" y="3119611"/>
                  </a:lnTo>
                  <a:lnTo>
                    <a:pt x="1303259" y="3119611"/>
                  </a:lnTo>
                  <a:cubicBezTo>
                    <a:pt x="1289664" y="3424971"/>
                    <a:pt x="1423682" y="3383289"/>
                    <a:pt x="1451633" y="3655441"/>
                  </a:cubicBezTo>
                  <a:cubicBezTo>
                    <a:pt x="1450046" y="3879074"/>
                    <a:pt x="1250515" y="3998824"/>
                    <a:pt x="1115362" y="4001999"/>
                  </a:cubicBezTo>
                  <a:cubicBezTo>
                    <a:pt x="961501" y="3997237"/>
                    <a:pt x="798966" y="3881348"/>
                    <a:pt x="784958" y="3693540"/>
                  </a:cubicBezTo>
                  <a:cubicBezTo>
                    <a:pt x="749282" y="3458385"/>
                    <a:pt x="946712" y="3399594"/>
                    <a:pt x="892811" y="3119611"/>
                  </a:cubicBezTo>
                  <a:lnTo>
                    <a:pt x="0" y="3119611"/>
                  </a:lnTo>
                  <a:lnTo>
                    <a:pt x="0" y="2203607"/>
                  </a:lnTo>
                  <a:cubicBezTo>
                    <a:pt x="285884" y="2145799"/>
                    <a:pt x="343730" y="2346665"/>
                    <a:pt x="580754" y="2310706"/>
                  </a:cubicBezTo>
                  <a:cubicBezTo>
                    <a:pt x="768562" y="2296698"/>
                    <a:pt x="884451" y="2134163"/>
                    <a:pt x="889213" y="1980302"/>
                  </a:cubicBezTo>
                  <a:cubicBezTo>
                    <a:pt x="886038" y="1845149"/>
                    <a:pt x="766288" y="1645618"/>
                    <a:pt x="542655" y="1644031"/>
                  </a:cubicBezTo>
                  <a:cubicBezTo>
                    <a:pt x="268493" y="1672188"/>
                    <a:pt x="312817" y="1807984"/>
                    <a:pt x="0" y="1792208"/>
                  </a:cubicBezTo>
                  <a:lnTo>
                    <a:pt x="0" y="887363"/>
                  </a:lnTo>
                  <a:lnTo>
                    <a:pt x="928847" y="887363"/>
                  </a:lnTo>
                  <a:cubicBezTo>
                    <a:pt x="944034" y="576570"/>
                    <a:pt x="808718" y="620178"/>
                    <a:pt x="780616" y="346558"/>
                  </a:cubicBezTo>
                  <a:cubicBezTo>
                    <a:pt x="782203" y="122925"/>
                    <a:pt x="981734" y="3175"/>
                    <a:pt x="1116887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</p:grp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F6FC7-12E2-47C6-BE73-CF92C7B6CC89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27237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roup 49"/>
          <p:cNvGrpSpPr/>
          <p:nvPr/>
        </p:nvGrpSpPr>
        <p:grpSpPr>
          <a:xfrm>
            <a:off x="2405475" y="1628915"/>
            <a:ext cx="10099502" cy="5181102"/>
            <a:chOff x="-374082" y="1765798"/>
            <a:chExt cx="10099502" cy="5181102"/>
          </a:xfrm>
        </p:grpSpPr>
        <p:grpSp>
          <p:nvGrpSpPr>
            <p:cNvPr id="51" name="Group 50"/>
            <p:cNvGrpSpPr/>
            <p:nvPr/>
          </p:nvGrpSpPr>
          <p:grpSpPr>
            <a:xfrm>
              <a:off x="-374082" y="1765798"/>
              <a:ext cx="10099502" cy="5181102"/>
              <a:chOff x="3093018" y="1771661"/>
              <a:chExt cx="10099502" cy="5181102"/>
            </a:xfrm>
          </p:grpSpPr>
          <p:grpSp>
            <p:nvGrpSpPr>
              <p:cNvPr id="57" name="Group 56">
                <a:extLst>
                  <a:ext uri="{FF2B5EF4-FFF2-40B4-BE49-F238E27FC236}">
                    <a16:creationId xmlns:a16="http://schemas.microsoft.com/office/drawing/2014/main" id="{772A62E9-B790-456B-AC12-2EC3465688DC}"/>
                  </a:ext>
                </a:extLst>
              </p:cNvPr>
              <p:cNvGrpSpPr/>
              <p:nvPr/>
            </p:nvGrpSpPr>
            <p:grpSpPr>
              <a:xfrm>
                <a:off x="3093018" y="1854436"/>
                <a:ext cx="5098327" cy="5098327"/>
                <a:chOff x="2817898" y="2640907"/>
                <a:chExt cx="3960000" cy="3960000"/>
              </a:xfrm>
            </p:grpSpPr>
            <p:grpSp>
              <p:nvGrpSpPr>
                <p:cNvPr id="73" name="Group 72">
                  <a:extLst>
                    <a:ext uri="{FF2B5EF4-FFF2-40B4-BE49-F238E27FC236}">
                      <a16:creationId xmlns:a16="http://schemas.microsoft.com/office/drawing/2014/main" id="{C7AF3D1F-2CFD-4727-9F1C-193393885C1F}"/>
                    </a:ext>
                  </a:extLst>
                </p:cNvPr>
                <p:cNvGrpSpPr/>
                <p:nvPr/>
              </p:nvGrpSpPr>
              <p:grpSpPr>
                <a:xfrm>
                  <a:off x="2817898" y="2640907"/>
                  <a:ext cx="3960000" cy="3960000"/>
                  <a:chOff x="2817898" y="2640907"/>
                  <a:chExt cx="3960000" cy="3960000"/>
                </a:xfrm>
              </p:grpSpPr>
              <p:sp>
                <p:nvSpPr>
                  <p:cNvPr id="75" name="Pie 56">
                    <a:extLst>
                      <a:ext uri="{FF2B5EF4-FFF2-40B4-BE49-F238E27FC236}">
                        <a16:creationId xmlns:a16="http://schemas.microsoft.com/office/drawing/2014/main" id="{6669A8EE-75C9-4888-A775-828A7B2A017C}"/>
                      </a:ext>
                    </a:extLst>
                  </p:cNvPr>
                  <p:cNvSpPr/>
                  <p:nvPr/>
                </p:nvSpPr>
                <p:spPr>
                  <a:xfrm rot="9731289">
                    <a:off x="3627898" y="3450907"/>
                    <a:ext cx="2340000" cy="2340000"/>
                  </a:xfrm>
                  <a:prstGeom prst="pie">
                    <a:avLst>
                      <a:gd name="adj1" fmla="val 13751092"/>
                      <a:gd name="adj2" fmla="val 16200000"/>
                    </a:avLst>
                  </a:prstGeom>
                  <a:solidFill>
                    <a:schemeClr val="accent1">
                      <a:lumMod val="50000"/>
                    </a:schemeClr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28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27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+mn-cs"/>
                    </a:endParaRPr>
                  </a:p>
                </p:txBody>
              </p:sp>
              <p:sp>
                <p:nvSpPr>
                  <p:cNvPr id="76" name="Pie 57">
                    <a:extLst>
                      <a:ext uri="{FF2B5EF4-FFF2-40B4-BE49-F238E27FC236}">
                        <a16:creationId xmlns:a16="http://schemas.microsoft.com/office/drawing/2014/main" id="{C80B65BC-FDA5-461E-B0C4-C949AC716722}"/>
                      </a:ext>
                    </a:extLst>
                  </p:cNvPr>
                  <p:cNvSpPr/>
                  <p:nvPr/>
                </p:nvSpPr>
                <p:spPr>
                  <a:xfrm rot="7294677">
                    <a:off x="3345371" y="3185469"/>
                    <a:ext cx="2880000" cy="2880000"/>
                  </a:xfrm>
                  <a:prstGeom prst="pie">
                    <a:avLst>
                      <a:gd name="adj1" fmla="val 13751092"/>
                      <a:gd name="adj2" fmla="val 16200000"/>
                    </a:avLst>
                  </a:prstGeom>
                  <a:solidFill>
                    <a:schemeClr val="accent1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28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27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+mn-cs"/>
                    </a:endParaRPr>
                  </a:p>
                </p:txBody>
              </p:sp>
              <p:sp>
                <p:nvSpPr>
                  <p:cNvPr id="77" name="Pie 58">
                    <a:extLst>
                      <a:ext uri="{FF2B5EF4-FFF2-40B4-BE49-F238E27FC236}">
                        <a16:creationId xmlns:a16="http://schemas.microsoft.com/office/drawing/2014/main" id="{C9A723F1-926F-4024-957A-E44FCBE53A91}"/>
                      </a:ext>
                    </a:extLst>
                  </p:cNvPr>
                  <p:cNvSpPr/>
                  <p:nvPr/>
                </p:nvSpPr>
                <p:spPr>
                  <a:xfrm rot="4918033">
                    <a:off x="3075371" y="2915469"/>
                    <a:ext cx="3420000" cy="3420000"/>
                  </a:xfrm>
                  <a:prstGeom prst="pie">
                    <a:avLst>
                      <a:gd name="adj1" fmla="val 13751092"/>
                      <a:gd name="adj2" fmla="val 16200000"/>
                    </a:avLst>
                  </a:prstGeom>
                  <a:solidFill>
                    <a:schemeClr val="accent1">
                      <a:lumMod val="75000"/>
                    </a:schemeClr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28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27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+mn-cs"/>
                    </a:endParaRPr>
                  </a:p>
                </p:txBody>
              </p:sp>
              <p:sp>
                <p:nvSpPr>
                  <p:cNvPr id="78" name="Pie 59">
                    <a:extLst>
                      <a:ext uri="{FF2B5EF4-FFF2-40B4-BE49-F238E27FC236}">
                        <a16:creationId xmlns:a16="http://schemas.microsoft.com/office/drawing/2014/main" id="{ECD920CE-07FD-4702-804D-3A2E13833783}"/>
                      </a:ext>
                    </a:extLst>
                  </p:cNvPr>
                  <p:cNvSpPr/>
                  <p:nvPr/>
                </p:nvSpPr>
                <p:spPr>
                  <a:xfrm rot="2490880">
                    <a:off x="2817898" y="2640907"/>
                    <a:ext cx="3960000" cy="3960000"/>
                  </a:xfrm>
                  <a:prstGeom prst="pie">
                    <a:avLst>
                      <a:gd name="adj1" fmla="val 13751092"/>
                      <a:gd name="adj2" fmla="val 16200000"/>
                    </a:avLst>
                  </a:prstGeom>
                  <a:solidFill>
                    <a:schemeClr val="accent1">
                      <a:lumMod val="50000"/>
                    </a:schemeClr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28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27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+mn-cs"/>
                    </a:endParaRPr>
                  </a:p>
                </p:txBody>
              </p:sp>
            </p:grpSp>
            <p:sp>
              <p:nvSpPr>
                <p:cNvPr id="74" name="Oval 73">
                  <a:extLst>
                    <a:ext uri="{FF2B5EF4-FFF2-40B4-BE49-F238E27FC236}">
                      <a16:creationId xmlns:a16="http://schemas.microsoft.com/office/drawing/2014/main" id="{FCC7DE08-A80E-426D-88AA-623BCEECA2D7}"/>
                    </a:ext>
                  </a:extLst>
                </p:cNvPr>
                <p:cNvSpPr/>
                <p:nvPr/>
              </p:nvSpPr>
              <p:spPr>
                <a:xfrm>
                  <a:off x="4340698" y="4163707"/>
                  <a:ext cx="914400" cy="914400"/>
                </a:xfrm>
                <a:prstGeom prst="ellipse">
                  <a:avLst/>
                </a:prstGeom>
                <a:solidFill>
                  <a:sysClr val="window" lastClr="FFFFFF"/>
                </a:solidFill>
                <a:ln w="12700" cap="flat" cmpd="sng" algn="ctr">
                  <a:solidFill>
                    <a:schemeClr val="accent1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28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27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</p:grpSp>
          <p:cxnSp>
            <p:nvCxnSpPr>
              <p:cNvPr id="58" name="Straight Arrow Connector 57">
                <a:extLst>
                  <a:ext uri="{FF2B5EF4-FFF2-40B4-BE49-F238E27FC236}">
                    <a16:creationId xmlns:a16="http://schemas.microsoft.com/office/drawing/2014/main" id="{71DFF1AE-1FD0-4FD3-B938-1BE7AA931AF4}"/>
                  </a:ext>
                </a:extLst>
              </p:cNvPr>
              <p:cNvCxnSpPr/>
              <p:nvPr/>
            </p:nvCxnSpPr>
            <p:spPr>
              <a:xfrm>
                <a:off x="7546369" y="3201000"/>
                <a:ext cx="1080000" cy="4210"/>
              </a:xfrm>
              <a:prstGeom prst="straightConnector1">
                <a:avLst/>
              </a:prstGeom>
              <a:noFill/>
              <a:ln w="38100" cap="flat" cmpd="sng" algn="ctr">
                <a:solidFill>
                  <a:schemeClr val="accent1">
                    <a:lumMod val="75000"/>
                  </a:schemeClr>
                </a:solidFill>
                <a:prstDash val="solid"/>
                <a:miter lim="800000"/>
                <a:tailEnd type="oval" w="med" len="med"/>
              </a:ln>
              <a:effectLst/>
            </p:spPr>
          </p:cxnSp>
          <p:cxnSp>
            <p:nvCxnSpPr>
              <p:cNvPr id="59" name="Straight Arrow Connector 58">
                <a:extLst>
                  <a:ext uri="{FF2B5EF4-FFF2-40B4-BE49-F238E27FC236}">
                    <a16:creationId xmlns:a16="http://schemas.microsoft.com/office/drawing/2014/main" id="{4ABB802B-A7C8-490E-9549-1985B6E3D2E7}"/>
                  </a:ext>
                </a:extLst>
              </p:cNvPr>
              <p:cNvCxnSpPr/>
              <p:nvPr/>
            </p:nvCxnSpPr>
            <p:spPr>
              <a:xfrm>
                <a:off x="7513695" y="4499513"/>
                <a:ext cx="1080000" cy="0"/>
              </a:xfrm>
              <a:prstGeom prst="straightConnector1">
                <a:avLst/>
              </a:prstGeom>
              <a:noFill/>
              <a:ln w="38100" cap="flat" cmpd="sng" algn="ctr">
                <a:solidFill>
                  <a:schemeClr val="accent1"/>
                </a:solidFill>
                <a:prstDash val="solid"/>
                <a:miter lim="800000"/>
                <a:tailEnd type="oval" w="med" len="med"/>
              </a:ln>
              <a:effectLst/>
            </p:spPr>
          </p:cxnSp>
          <p:cxnSp>
            <p:nvCxnSpPr>
              <p:cNvPr id="60" name="Straight Arrow Connector 59">
                <a:extLst>
                  <a:ext uri="{FF2B5EF4-FFF2-40B4-BE49-F238E27FC236}">
                    <a16:creationId xmlns:a16="http://schemas.microsoft.com/office/drawing/2014/main" id="{2AAD9DF1-46B2-4AAA-88BA-D9AF9745FB37}"/>
                  </a:ext>
                </a:extLst>
              </p:cNvPr>
              <p:cNvCxnSpPr/>
              <p:nvPr/>
            </p:nvCxnSpPr>
            <p:spPr>
              <a:xfrm>
                <a:off x="6592050" y="5659559"/>
                <a:ext cx="1080000" cy="0"/>
              </a:xfrm>
              <a:prstGeom prst="straightConnector1">
                <a:avLst/>
              </a:prstGeom>
              <a:noFill/>
              <a:ln w="38100" cap="flat" cmpd="sng" algn="ctr">
                <a:solidFill>
                  <a:schemeClr val="accent1">
                    <a:lumMod val="50000"/>
                  </a:schemeClr>
                </a:solidFill>
                <a:prstDash val="solid"/>
                <a:miter lim="800000"/>
                <a:tailEnd type="oval" w="med" len="med"/>
              </a:ln>
              <a:effectLst/>
            </p:spPr>
          </p:cxnSp>
          <p:cxnSp>
            <p:nvCxnSpPr>
              <p:cNvPr id="61" name="Straight Arrow Connector 60">
                <a:extLst>
                  <a:ext uri="{FF2B5EF4-FFF2-40B4-BE49-F238E27FC236}">
                    <a16:creationId xmlns:a16="http://schemas.microsoft.com/office/drawing/2014/main" id="{AD22EA86-731E-46D4-B886-CC5481DF8F0C}"/>
                  </a:ext>
                </a:extLst>
              </p:cNvPr>
              <p:cNvCxnSpPr/>
              <p:nvPr/>
            </p:nvCxnSpPr>
            <p:spPr>
              <a:xfrm>
                <a:off x="6705735" y="1993779"/>
                <a:ext cx="1080000" cy="0"/>
              </a:xfrm>
              <a:prstGeom prst="straightConnector1">
                <a:avLst/>
              </a:prstGeom>
              <a:noFill/>
              <a:ln w="38100" cap="flat" cmpd="sng" algn="ctr">
                <a:solidFill>
                  <a:schemeClr val="accent1">
                    <a:lumMod val="50000"/>
                  </a:schemeClr>
                </a:solidFill>
                <a:prstDash val="solid"/>
                <a:miter lim="800000"/>
                <a:tailEnd type="oval" w="med" len="med"/>
              </a:ln>
              <a:effectLst/>
            </p:spPr>
          </p:cxnSp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D935B284-36AC-4F63-9D97-98332FDE6623}"/>
                  </a:ext>
                </a:extLst>
              </p:cNvPr>
              <p:cNvSpPr txBox="1"/>
              <p:nvPr/>
            </p:nvSpPr>
            <p:spPr>
              <a:xfrm>
                <a:off x="7948300" y="1771661"/>
                <a:ext cx="3570696" cy="46166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0" marR="0" lvl="0" indent="0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24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accent1">
                        <a:lumMod val="50000"/>
                      </a:schemeClr>
                    </a:solidFill>
                    <a:effectLst/>
                    <a:uLnTx/>
                    <a:uFillTx/>
                    <a:latin typeface="Arial"/>
                    <a:cs typeface="Arial" pitchFamily="34" charset="0"/>
                  </a:rPr>
                  <a:t>RESEARCH</a:t>
                </a:r>
                <a:endParaRPr kumimoji="0" lang="ko-KR" alt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latin typeface="Arial"/>
                  <a:cs typeface="Arial" pitchFamily="34" charset="0"/>
                </a:endParaRPr>
              </a:p>
            </p:txBody>
          </p:sp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F1A94EBA-FF98-4BDB-9C07-4EA80313EA64}"/>
                  </a:ext>
                </a:extLst>
              </p:cNvPr>
              <p:cNvSpPr txBox="1"/>
              <p:nvPr/>
            </p:nvSpPr>
            <p:spPr>
              <a:xfrm>
                <a:off x="8758312" y="2971221"/>
                <a:ext cx="3570697" cy="46166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0" marR="0" lvl="0" indent="0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24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accent1">
                        <a:lumMod val="75000"/>
                      </a:schemeClr>
                    </a:solidFill>
                    <a:effectLst/>
                    <a:uLnTx/>
                    <a:uFillTx/>
                    <a:latin typeface="Arial"/>
                    <a:cs typeface="Arial" pitchFamily="34" charset="0"/>
                  </a:rPr>
                  <a:t>POLICY DIRECTION</a:t>
                </a:r>
                <a:endParaRPr kumimoji="0" lang="ko-KR" alt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Arial"/>
                  <a:cs typeface="Arial" pitchFamily="34" charset="0"/>
                </a:endParaRPr>
              </a:p>
            </p:txBody>
          </p:sp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8BD16F0D-1EE2-43DA-94D3-E1E16305C580}"/>
                  </a:ext>
                </a:extLst>
              </p:cNvPr>
              <p:cNvSpPr txBox="1"/>
              <p:nvPr/>
            </p:nvSpPr>
            <p:spPr>
              <a:xfrm>
                <a:off x="8686582" y="4266579"/>
                <a:ext cx="3570697" cy="46166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0" marR="0" lvl="0" indent="0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2400" b="1" i="0" u="none" strike="noStrike" kern="0" cap="none" spc="0" normalizeH="0" noProof="0" dirty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Arial"/>
                    <a:cs typeface="Arial" pitchFamily="34" charset="0"/>
                  </a:rPr>
                  <a:t>COOPERATION</a:t>
                </a:r>
                <a:endParaRPr kumimoji="0" lang="ko-KR" alt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/>
                  <a:cs typeface="Arial" pitchFamily="34" charset="0"/>
                </a:endParaRPr>
              </a:p>
            </p:txBody>
          </p:sp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E2527C21-CD9B-43EE-9378-28739E023A8E}"/>
                  </a:ext>
                </a:extLst>
              </p:cNvPr>
              <p:cNvSpPr txBox="1"/>
              <p:nvPr/>
            </p:nvSpPr>
            <p:spPr>
              <a:xfrm>
                <a:off x="7797569" y="5427680"/>
                <a:ext cx="5394951" cy="46166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0" marR="0" lvl="0" indent="0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24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accent1">
                        <a:lumMod val="50000"/>
                      </a:schemeClr>
                    </a:solidFill>
                    <a:effectLst/>
                    <a:uLnTx/>
                    <a:uFillTx/>
                    <a:latin typeface="Arial"/>
                    <a:cs typeface="Arial" pitchFamily="34" charset="0"/>
                  </a:rPr>
                  <a:t>MONITORING AND EVALUATION</a:t>
                </a:r>
                <a:endParaRPr kumimoji="0" lang="ko-KR" alt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latin typeface="Arial"/>
                  <a:cs typeface="Arial" pitchFamily="34" charset="0"/>
                </a:endParaRPr>
              </a:p>
            </p:txBody>
          </p:sp>
        </p:grpSp>
        <p:sp>
          <p:nvSpPr>
            <p:cNvPr id="52" name="Parallelogram 30">
              <a:extLst>
                <a:ext uri="{FF2B5EF4-FFF2-40B4-BE49-F238E27FC236}">
                  <a16:creationId xmlns:a16="http://schemas.microsoft.com/office/drawing/2014/main" id="{07A9DF64-EAEC-4F98-A0C9-E2239CA0F425}"/>
                </a:ext>
              </a:extLst>
            </p:cNvPr>
            <p:cNvSpPr/>
            <p:nvPr/>
          </p:nvSpPr>
          <p:spPr>
            <a:xfrm flipH="1">
              <a:off x="2558294" y="2258241"/>
              <a:ext cx="548640" cy="640080"/>
            </a:xfrm>
            <a:custGeom>
              <a:avLst/>
              <a:gdLst/>
              <a:ahLst/>
              <a:cxnLst/>
              <a:rect l="l" t="t" r="r" b="b"/>
              <a:pathLst>
                <a:path w="3240000" h="3248012">
                  <a:moveTo>
                    <a:pt x="712553" y="858820"/>
                  </a:moveTo>
                  <a:cubicBezTo>
                    <a:pt x="727950" y="858820"/>
                    <a:pt x="743348" y="864694"/>
                    <a:pt x="755096" y="876443"/>
                  </a:cubicBezTo>
                  <a:lnTo>
                    <a:pt x="1193671" y="1315016"/>
                  </a:lnTo>
                  <a:lnTo>
                    <a:pt x="1509169" y="999517"/>
                  </a:lnTo>
                  <a:cubicBezTo>
                    <a:pt x="1509517" y="999169"/>
                    <a:pt x="1509868" y="998827"/>
                    <a:pt x="1510414" y="998691"/>
                  </a:cubicBezTo>
                  <a:lnTo>
                    <a:pt x="1518932" y="988592"/>
                  </a:lnTo>
                  <a:cubicBezTo>
                    <a:pt x="1531945" y="978263"/>
                    <a:pt x="1547912" y="974188"/>
                    <a:pt x="1563209" y="975946"/>
                  </a:cubicBezTo>
                  <a:cubicBezTo>
                    <a:pt x="1578505" y="977705"/>
                    <a:pt x="1593131" y="985299"/>
                    <a:pt x="1603459" y="998313"/>
                  </a:cubicBezTo>
                  <a:lnTo>
                    <a:pt x="1892346" y="1362277"/>
                  </a:lnTo>
                  <a:lnTo>
                    <a:pt x="2149759" y="1177067"/>
                  </a:lnTo>
                  <a:lnTo>
                    <a:pt x="2151621" y="1174867"/>
                  </a:lnTo>
                  <a:cubicBezTo>
                    <a:pt x="2159033" y="1169006"/>
                    <a:pt x="2167397" y="1165168"/>
                    <a:pt x="2176160" y="1163802"/>
                  </a:cubicBezTo>
                  <a:cubicBezTo>
                    <a:pt x="2177188" y="1163485"/>
                    <a:pt x="2178237" y="1163269"/>
                    <a:pt x="2179375" y="1163558"/>
                  </a:cubicBezTo>
                  <a:cubicBezTo>
                    <a:pt x="2184768" y="1161771"/>
                    <a:pt x="2190389" y="1161654"/>
                    <a:pt x="2195921" y="1162300"/>
                  </a:cubicBezTo>
                  <a:cubicBezTo>
                    <a:pt x="2196662" y="1162386"/>
                    <a:pt x="2197402" y="1162487"/>
                    <a:pt x="2198081" y="1162987"/>
                  </a:cubicBezTo>
                  <a:cubicBezTo>
                    <a:pt x="2202197" y="1163290"/>
                    <a:pt x="2206218" y="1164270"/>
                    <a:pt x="2209739" y="1166702"/>
                  </a:cubicBezTo>
                  <a:cubicBezTo>
                    <a:pt x="2213116" y="1166857"/>
                    <a:pt x="2216051" y="1168231"/>
                    <a:pt x="2218766" y="1170038"/>
                  </a:cubicBezTo>
                  <a:cubicBezTo>
                    <a:pt x="2225342" y="1173160"/>
                    <a:pt x="2231151" y="1177875"/>
                    <a:pt x="2235489" y="1184194"/>
                  </a:cubicBezTo>
                  <a:lnTo>
                    <a:pt x="2236132" y="1184737"/>
                  </a:lnTo>
                  <a:lnTo>
                    <a:pt x="2236287" y="1184934"/>
                  </a:lnTo>
                  <a:lnTo>
                    <a:pt x="2238712" y="1187183"/>
                  </a:lnTo>
                  <a:cubicBezTo>
                    <a:pt x="2239115" y="1187744"/>
                    <a:pt x="2239507" y="1188310"/>
                    <a:pt x="2239574" y="1189090"/>
                  </a:cubicBezTo>
                  <a:lnTo>
                    <a:pt x="2540580" y="1569705"/>
                  </a:lnTo>
                  <a:cubicBezTo>
                    <a:pt x="2561191" y="1595768"/>
                    <a:pt x="2556772" y="1633604"/>
                    <a:pt x="2530710" y="1654215"/>
                  </a:cubicBezTo>
                  <a:cubicBezTo>
                    <a:pt x="2504647" y="1674827"/>
                    <a:pt x="2466811" y="1670408"/>
                    <a:pt x="2446199" y="1644345"/>
                  </a:cubicBezTo>
                  <a:lnTo>
                    <a:pt x="2177884" y="1305067"/>
                  </a:lnTo>
                  <a:lnTo>
                    <a:pt x="1934804" y="1479967"/>
                  </a:lnTo>
                  <a:cubicBezTo>
                    <a:pt x="1927367" y="1485317"/>
                    <a:pt x="1919123" y="1488726"/>
                    <a:pt x="1910598" y="1489881"/>
                  </a:cubicBezTo>
                  <a:cubicBezTo>
                    <a:pt x="1885257" y="1507791"/>
                    <a:pt x="1850121" y="1502627"/>
                    <a:pt x="1830495" y="1477903"/>
                  </a:cubicBezTo>
                  <a:lnTo>
                    <a:pt x="1551924" y="1126933"/>
                  </a:lnTo>
                  <a:lnTo>
                    <a:pt x="1239041" y="1439816"/>
                  </a:lnTo>
                  <a:cubicBezTo>
                    <a:pt x="1226569" y="1452288"/>
                    <a:pt x="1209983" y="1458139"/>
                    <a:pt x="1193674" y="1456888"/>
                  </a:cubicBezTo>
                  <a:cubicBezTo>
                    <a:pt x="1177363" y="1458142"/>
                    <a:pt x="1160774" y="1452290"/>
                    <a:pt x="1148301" y="1439816"/>
                  </a:cubicBezTo>
                  <a:lnTo>
                    <a:pt x="670011" y="961527"/>
                  </a:lnTo>
                  <a:cubicBezTo>
                    <a:pt x="646515" y="938031"/>
                    <a:pt x="646515" y="899938"/>
                    <a:pt x="670011" y="876442"/>
                  </a:cubicBezTo>
                  <a:cubicBezTo>
                    <a:pt x="681760" y="864694"/>
                    <a:pt x="697157" y="858820"/>
                    <a:pt x="712553" y="858820"/>
                  </a:cubicBezTo>
                  <a:close/>
                  <a:moveTo>
                    <a:pt x="2790000" y="699581"/>
                  </a:moveTo>
                  <a:lnTo>
                    <a:pt x="450000" y="699581"/>
                  </a:lnTo>
                  <a:lnTo>
                    <a:pt x="450000" y="1851581"/>
                  </a:lnTo>
                  <a:lnTo>
                    <a:pt x="2790000" y="1851581"/>
                  </a:lnTo>
                  <a:close/>
                  <a:moveTo>
                    <a:pt x="2987972" y="519497"/>
                  </a:moveTo>
                  <a:lnTo>
                    <a:pt x="2987972" y="2031665"/>
                  </a:lnTo>
                  <a:lnTo>
                    <a:pt x="252028" y="2031665"/>
                  </a:lnTo>
                  <a:lnTo>
                    <a:pt x="252028" y="519497"/>
                  </a:lnTo>
                  <a:close/>
                  <a:moveTo>
                    <a:pt x="1620000" y="0"/>
                  </a:moveTo>
                  <a:cubicBezTo>
                    <a:pt x="1540462" y="0"/>
                    <a:pt x="1475984" y="64478"/>
                    <a:pt x="1475984" y="144016"/>
                  </a:cubicBezTo>
                  <a:lnTo>
                    <a:pt x="1475984" y="267469"/>
                  </a:lnTo>
                  <a:lnTo>
                    <a:pt x="0" y="267469"/>
                  </a:lnTo>
                  <a:lnTo>
                    <a:pt x="0" y="2283693"/>
                  </a:lnTo>
                  <a:lnTo>
                    <a:pt x="852101" y="2283693"/>
                  </a:lnTo>
                  <a:lnTo>
                    <a:pt x="323771" y="3248012"/>
                  </a:lnTo>
                  <a:lnTo>
                    <a:pt x="621526" y="3248012"/>
                  </a:lnTo>
                  <a:lnTo>
                    <a:pt x="1149856" y="2283693"/>
                  </a:lnTo>
                  <a:lnTo>
                    <a:pt x="2090146" y="2283693"/>
                  </a:lnTo>
                  <a:lnTo>
                    <a:pt x="2618476" y="3248012"/>
                  </a:lnTo>
                  <a:lnTo>
                    <a:pt x="2916231" y="3248012"/>
                  </a:lnTo>
                  <a:lnTo>
                    <a:pt x="2387901" y="2283693"/>
                  </a:lnTo>
                  <a:lnTo>
                    <a:pt x="3240000" y="2283693"/>
                  </a:lnTo>
                  <a:lnTo>
                    <a:pt x="3240000" y="267469"/>
                  </a:lnTo>
                  <a:lnTo>
                    <a:pt x="1764016" y="267469"/>
                  </a:lnTo>
                  <a:lnTo>
                    <a:pt x="1764016" y="144016"/>
                  </a:lnTo>
                  <a:cubicBezTo>
                    <a:pt x="1764016" y="64478"/>
                    <a:pt x="1699538" y="0"/>
                    <a:pt x="1620000" y="0"/>
                  </a:cubicBezTo>
                  <a:close/>
                </a:path>
              </a:pathLst>
            </a:custGeom>
            <a:noFill/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28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3" name="Donut 24">
              <a:extLst>
                <a:ext uri="{FF2B5EF4-FFF2-40B4-BE49-F238E27FC236}">
                  <a16:creationId xmlns:a16="http://schemas.microsoft.com/office/drawing/2014/main" id="{2358F6B7-5407-478C-BBCE-24DB33354B70}"/>
                </a:ext>
              </a:extLst>
            </p:cNvPr>
            <p:cNvSpPr/>
            <p:nvPr/>
          </p:nvSpPr>
          <p:spPr>
            <a:xfrm>
              <a:off x="3390630" y="3255310"/>
              <a:ext cx="548640" cy="548640"/>
            </a:xfrm>
            <a:custGeom>
              <a:avLst/>
              <a:gdLst/>
              <a:ahLst/>
              <a:cxnLst/>
              <a:rect l="l" t="t" r="r" b="b"/>
              <a:pathLst>
                <a:path w="3208412" h="3234532">
                  <a:moveTo>
                    <a:pt x="1561445" y="1065858"/>
                  </a:moveTo>
                  <a:cubicBezTo>
                    <a:pt x="1654998" y="1065858"/>
                    <a:pt x="1743610" y="1087015"/>
                    <a:pt x="1821879" y="1126644"/>
                  </a:cubicBezTo>
                  <a:lnTo>
                    <a:pt x="1611352" y="1337172"/>
                  </a:lnTo>
                  <a:cubicBezTo>
                    <a:pt x="1595200" y="1333388"/>
                    <a:pt x="1578468" y="1332141"/>
                    <a:pt x="1561445" y="1332141"/>
                  </a:cubicBezTo>
                  <a:cubicBezTo>
                    <a:pt x="1373145" y="1332141"/>
                    <a:pt x="1220499" y="1484787"/>
                    <a:pt x="1220499" y="1673087"/>
                  </a:cubicBezTo>
                  <a:cubicBezTo>
                    <a:pt x="1220499" y="1861387"/>
                    <a:pt x="1373145" y="2014033"/>
                    <a:pt x="1561445" y="2014033"/>
                  </a:cubicBezTo>
                  <a:cubicBezTo>
                    <a:pt x="1749745" y="2014033"/>
                    <a:pt x="1902391" y="1861387"/>
                    <a:pt x="1902391" y="1673087"/>
                  </a:cubicBezTo>
                  <a:cubicBezTo>
                    <a:pt x="1902391" y="1643675"/>
                    <a:pt x="1898667" y="1615133"/>
                    <a:pt x="1890450" y="1588219"/>
                  </a:cubicBezTo>
                  <a:lnTo>
                    <a:pt x="2093156" y="1385512"/>
                  </a:lnTo>
                  <a:cubicBezTo>
                    <a:pt x="2142229" y="1470075"/>
                    <a:pt x="2168674" y="1568493"/>
                    <a:pt x="2168674" y="1673087"/>
                  </a:cubicBezTo>
                  <a:cubicBezTo>
                    <a:pt x="2168674" y="2008450"/>
                    <a:pt x="1896808" y="2280316"/>
                    <a:pt x="1561445" y="2280316"/>
                  </a:cubicBezTo>
                  <a:cubicBezTo>
                    <a:pt x="1226082" y="2280316"/>
                    <a:pt x="954217" y="2008450"/>
                    <a:pt x="954217" y="1673087"/>
                  </a:cubicBezTo>
                  <a:cubicBezTo>
                    <a:pt x="954217" y="1337724"/>
                    <a:pt x="1226082" y="1065858"/>
                    <a:pt x="1561445" y="1065858"/>
                  </a:cubicBezTo>
                  <a:close/>
                  <a:moveTo>
                    <a:pt x="1561445" y="580076"/>
                  </a:moveTo>
                  <a:cubicBezTo>
                    <a:pt x="1790175" y="580076"/>
                    <a:pt x="2002494" y="650333"/>
                    <a:pt x="2177834" y="770690"/>
                  </a:cubicBezTo>
                  <a:lnTo>
                    <a:pt x="1968030" y="980494"/>
                  </a:lnTo>
                  <a:cubicBezTo>
                    <a:pt x="1849962" y="907198"/>
                    <a:pt x="1710422" y="866794"/>
                    <a:pt x="1561445" y="866794"/>
                  </a:cubicBezTo>
                  <a:cubicBezTo>
                    <a:pt x="1116142" y="866794"/>
                    <a:pt x="755153" y="1227784"/>
                    <a:pt x="755153" y="1673087"/>
                  </a:cubicBezTo>
                  <a:cubicBezTo>
                    <a:pt x="755153" y="2118390"/>
                    <a:pt x="1116142" y="2479380"/>
                    <a:pt x="1561445" y="2479380"/>
                  </a:cubicBezTo>
                  <a:cubicBezTo>
                    <a:pt x="2006748" y="2479380"/>
                    <a:pt x="2367738" y="2118390"/>
                    <a:pt x="2367738" y="1673087"/>
                  </a:cubicBezTo>
                  <a:cubicBezTo>
                    <a:pt x="2367738" y="1513043"/>
                    <a:pt x="2321108" y="1363890"/>
                    <a:pt x="2239307" y="1239362"/>
                  </a:cubicBezTo>
                  <a:lnTo>
                    <a:pt x="2445928" y="1032741"/>
                  </a:lnTo>
                  <a:cubicBezTo>
                    <a:pt x="2577451" y="1212149"/>
                    <a:pt x="2654457" y="1433625"/>
                    <a:pt x="2654457" y="1673087"/>
                  </a:cubicBezTo>
                  <a:cubicBezTo>
                    <a:pt x="2654457" y="2276741"/>
                    <a:pt x="2165099" y="2766099"/>
                    <a:pt x="1561445" y="2766099"/>
                  </a:cubicBezTo>
                  <a:cubicBezTo>
                    <a:pt x="957792" y="2766099"/>
                    <a:pt x="468434" y="2276741"/>
                    <a:pt x="468434" y="1673087"/>
                  </a:cubicBezTo>
                  <a:cubicBezTo>
                    <a:pt x="468434" y="1069433"/>
                    <a:pt x="957792" y="580076"/>
                    <a:pt x="1561445" y="580076"/>
                  </a:cubicBezTo>
                  <a:close/>
                  <a:moveTo>
                    <a:pt x="1561445" y="111642"/>
                  </a:moveTo>
                  <a:cubicBezTo>
                    <a:pt x="1890473" y="111642"/>
                    <a:pt x="2195731" y="213411"/>
                    <a:pt x="2447076" y="387744"/>
                  </a:cubicBezTo>
                  <a:lnTo>
                    <a:pt x="2453780" y="494744"/>
                  </a:lnTo>
                  <a:lnTo>
                    <a:pt x="2309436" y="639088"/>
                  </a:lnTo>
                  <a:cubicBezTo>
                    <a:pt x="2099826" y="485554"/>
                    <a:pt x="1841132" y="395669"/>
                    <a:pt x="1561445" y="395669"/>
                  </a:cubicBezTo>
                  <a:cubicBezTo>
                    <a:pt x="855947" y="395669"/>
                    <a:pt x="284027" y="967589"/>
                    <a:pt x="284027" y="1673087"/>
                  </a:cubicBezTo>
                  <a:cubicBezTo>
                    <a:pt x="284027" y="2378585"/>
                    <a:pt x="855947" y="2950505"/>
                    <a:pt x="1561445" y="2950505"/>
                  </a:cubicBezTo>
                  <a:cubicBezTo>
                    <a:pt x="2266943" y="2950505"/>
                    <a:pt x="2838863" y="2378585"/>
                    <a:pt x="2838863" y="1673087"/>
                  </a:cubicBezTo>
                  <a:cubicBezTo>
                    <a:pt x="2838863" y="1382650"/>
                    <a:pt x="2741936" y="1114852"/>
                    <a:pt x="2577529" y="901139"/>
                  </a:cubicBezTo>
                  <a:lnTo>
                    <a:pt x="2706681" y="771988"/>
                  </a:lnTo>
                  <a:lnTo>
                    <a:pt x="2841540" y="780437"/>
                  </a:lnTo>
                  <a:cubicBezTo>
                    <a:pt x="3019168" y="1032973"/>
                    <a:pt x="3122890" y="1340917"/>
                    <a:pt x="3122890" y="1673087"/>
                  </a:cubicBezTo>
                  <a:cubicBezTo>
                    <a:pt x="3122890" y="2535449"/>
                    <a:pt x="2423807" y="3234532"/>
                    <a:pt x="1561445" y="3234532"/>
                  </a:cubicBezTo>
                  <a:cubicBezTo>
                    <a:pt x="699083" y="3234532"/>
                    <a:pt x="0" y="2535449"/>
                    <a:pt x="0" y="1673087"/>
                  </a:cubicBezTo>
                  <a:cubicBezTo>
                    <a:pt x="0" y="810725"/>
                    <a:pt x="699083" y="111642"/>
                    <a:pt x="1561445" y="111642"/>
                  </a:cubicBezTo>
                  <a:close/>
                  <a:moveTo>
                    <a:pt x="2909110" y="0"/>
                  </a:moveTo>
                  <a:lnTo>
                    <a:pt x="2926757" y="281655"/>
                  </a:lnTo>
                  <a:lnTo>
                    <a:pt x="3208412" y="299301"/>
                  </a:lnTo>
                  <a:lnTo>
                    <a:pt x="2863230" y="644483"/>
                  </a:lnTo>
                  <a:lnTo>
                    <a:pt x="2685547" y="633351"/>
                  </a:lnTo>
                  <a:lnTo>
                    <a:pt x="1718098" y="1600799"/>
                  </a:lnTo>
                  <a:cubicBezTo>
                    <a:pt x="1729236" y="1622491"/>
                    <a:pt x="1734939" y="1647123"/>
                    <a:pt x="1734939" y="1673087"/>
                  </a:cubicBezTo>
                  <a:cubicBezTo>
                    <a:pt x="1734939" y="1768905"/>
                    <a:pt x="1657263" y="1846581"/>
                    <a:pt x="1561445" y="1846581"/>
                  </a:cubicBezTo>
                  <a:cubicBezTo>
                    <a:pt x="1465627" y="1846581"/>
                    <a:pt x="1387951" y="1768905"/>
                    <a:pt x="1387951" y="1673087"/>
                  </a:cubicBezTo>
                  <a:cubicBezTo>
                    <a:pt x="1387951" y="1577269"/>
                    <a:pt x="1465627" y="1499593"/>
                    <a:pt x="1561445" y="1499593"/>
                  </a:cubicBezTo>
                  <a:lnTo>
                    <a:pt x="1591006" y="1505561"/>
                  </a:lnTo>
                  <a:lnTo>
                    <a:pt x="2574981" y="521587"/>
                  </a:lnTo>
                  <a:lnTo>
                    <a:pt x="2563928" y="345182"/>
                  </a:lnTo>
                  <a:close/>
                </a:path>
              </a:pathLst>
            </a:custGeom>
            <a:noFill/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28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4" name="Frame 17">
              <a:extLst>
                <a:ext uri="{FF2B5EF4-FFF2-40B4-BE49-F238E27FC236}">
                  <a16:creationId xmlns:a16="http://schemas.microsoft.com/office/drawing/2014/main" id="{1278BF84-DDF3-43F8-88E4-A0F28E4079EF}"/>
                </a:ext>
              </a:extLst>
            </p:cNvPr>
            <p:cNvSpPr/>
            <p:nvPr/>
          </p:nvSpPr>
          <p:spPr>
            <a:xfrm>
              <a:off x="3372535" y="4454436"/>
              <a:ext cx="457200" cy="457200"/>
            </a:xfrm>
            <a:custGeom>
              <a:avLst/>
              <a:gdLst/>
              <a:ahLst/>
              <a:cxnLst/>
              <a:rect l="l" t="t" r="r" b="b"/>
              <a:pathLst>
                <a:path w="3240000" h="3240000">
                  <a:moveTo>
                    <a:pt x="415456" y="380544"/>
                  </a:moveTo>
                  <a:lnTo>
                    <a:pt x="415456" y="385333"/>
                  </a:lnTo>
                  <a:lnTo>
                    <a:pt x="385333" y="385333"/>
                  </a:lnTo>
                  <a:lnTo>
                    <a:pt x="385333" y="2854667"/>
                  </a:lnTo>
                  <a:lnTo>
                    <a:pt x="1529120" y="2854667"/>
                  </a:lnTo>
                  <a:cubicBezTo>
                    <a:pt x="1267123" y="2430711"/>
                    <a:pt x="997530" y="1721825"/>
                    <a:pt x="436017" y="1672600"/>
                  </a:cubicBezTo>
                  <a:lnTo>
                    <a:pt x="600235" y="1185112"/>
                  </a:lnTo>
                  <a:cubicBezTo>
                    <a:pt x="1132790" y="1359573"/>
                    <a:pt x="1278822" y="1550851"/>
                    <a:pt x="1544730" y="1923929"/>
                  </a:cubicBezTo>
                  <a:cubicBezTo>
                    <a:pt x="1789452" y="1379400"/>
                    <a:pt x="1927092" y="1088696"/>
                    <a:pt x="2233403" y="596568"/>
                  </a:cubicBezTo>
                  <a:lnTo>
                    <a:pt x="2770666" y="596568"/>
                  </a:lnTo>
                  <a:cubicBezTo>
                    <a:pt x="2331495" y="1220469"/>
                    <a:pt x="1907612" y="2113878"/>
                    <a:pt x="1578489" y="2854667"/>
                  </a:cubicBezTo>
                  <a:lnTo>
                    <a:pt x="2854667" y="2854667"/>
                  </a:lnTo>
                  <a:lnTo>
                    <a:pt x="2854667" y="596568"/>
                  </a:lnTo>
                  <a:lnTo>
                    <a:pt x="2858395" y="596568"/>
                  </a:lnTo>
                  <a:lnTo>
                    <a:pt x="2858395" y="380544"/>
                  </a:lnTo>
                  <a:close/>
                  <a:moveTo>
                    <a:pt x="0" y="0"/>
                  </a:moveTo>
                  <a:lnTo>
                    <a:pt x="3240000" y="0"/>
                  </a:lnTo>
                  <a:lnTo>
                    <a:pt x="3240000" y="3240000"/>
                  </a:lnTo>
                  <a:lnTo>
                    <a:pt x="0" y="3240000"/>
                  </a:lnTo>
                  <a:close/>
                </a:path>
              </a:pathLst>
            </a:custGeom>
            <a:noFill/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28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5" name="Rectangle 7">
              <a:extLst>
                <a:ext uri="{FF2B5EF4-FFF2-40B4-BE49-F238E27FC236}">
                  <a16:creationId xmlns:a16="http://schemas.microsoft.com/office/drawing/2014/main" id="{84693C49-05C6-4CD0-A900-4B843CF3016D}"/>
                </a:ext>
              </a:extLst>
            </p:cNvPr>
            <p:cNvSpPr/>
            <p:nvPr/>
          </p:nvSpPr>
          <p:spPr>
            <a:xfrm rot="18900000">
              <a:off x="2719782" y="4992521"/>
              <a:ext cx="225664" cy="502732"/>
            </a:xfrm>
            <a:custGeom>
              <a:avLst/>
              <a:gdLst/>
              <a:ahLst/>
              <a:cxnLst/>
              <a:rect l="l" t="t" r="r" b="b"/>
              <a:pathLst>
                <a:path w="154109" h="343323">
                  <a:moveTo>
                    <a:pt x="102909" y="313772"/>
                  </a:moveTo>
                  <a:lnTo>
                    <a:pt x="102909" y="328547"/>
                  </a:lnTo>
                  <a:cubicBezTo>
                    <a:pt x="102909" y="336708"/>
                    <a:pt x="96294" y="343322"/>
                    <a:pt x="88133" y="343323"/>
                  </a:cubicBezTo>
                  <a:lnTo>
                    <a:pt x="65975" y="343322"/>
                  </a:lnTo>
                  <a:cubicBezTo>
                    <a:pt x="57814" y="343322"/>
                    <a:pt x="51199" y="336708"/>
                    <a:pt x="51199" y="328547"/>
                  </a:cubicBezTo>
                  <a:cubicBezTo>
                    <a:pt x="51199" y="323622"/>
                    <a:pt x="51200" y="318696"/>
                    <a:pt x="51200" y="313771"/>
                  </a:cubicBezTo>
                  <a:close/>
                  <a:moveTo>
                    <a:pt x="123327" y="15459"/>
                  </a:moveTo>
                  <a:cubicBezTo>
                    <a:pt x="141678" y="29245"/>
                    <a:pt x="152926" y="50497"/>
                    <a:pt x="154008" y="73425"/>
                  </a:cubicBezTo>
                  <a:cubicBezTo>
                    <a:pt x="155089" y="96353"/>
                    <a:pt x="145890" y="118568"/>
                    <a:pt x="128916" y="134021"/>
                  </a:cubicBezTo>
                  <a:lnTo>
                    <a:pt x="119294" y="123450"/>
                  </a:lnTo>
                  <a:cubicBezTo>
                    <a:pt x="133118" y="110865"/>
                    <a:pt x="140611" y="92772"/>
                    <a:pt x="139730" y="74098"/>
                  </a:cubicBezTo>
                  <a:cubicBezTo>
                    <a:pt x="138850" y="55424"/>
                    <a:pt x="129689" y="38115"/>
                    <a:pt x="114743" y="26887"/>
                  </a:cubicBezTo>
                  <a:close/>
                  <a:moveTo>
                    <a:pt x="136698" y="17411"/>
                  </a:moveTo>
                  <a:cubicBezTo>
                    <a:pt x="103758" y="-15529"/>
                    <a:pt x="50351" y="-15529"/>
                    <a:pt x="17412" y="17411"/>
                  </a:cubicBezTo>
                  <a:cubicBezTo>
                    <a:pt x="-15528" y="50351"/>
                    <a:pt x="-15528" y="103757"/>
                    <a:pt x="17412" y="136697"/>
                  </a:cubicBezTo>
                  <a:cubicBezTo>
                    <a:pt x="50351" y="169637"/>
                    <a:pt x="103758" y="169637"/>
                    <a:pt x="136698" y="136697"/>
                  </a:cubicBezTo>
                  <a:cubicBezTo>
                    <a:pt x="169637" y="103757"/>
                    <a:pt x="169637" y="50351"/>
                    <a:pt x="136698" y="17411"/>
                  </a:cubicBezTo>
                  <a:close/>
                  <a:moveTo>
                    <a:pt x="154109" y="0"/>
                  </a:moveTo>
                  <a:cubicBezTo>
                    <a:pt x="196665" y="42556"/>
                    <a:pt x="196665" y="111552"/>
                    <a:pt x="154109" y="154108"/>
                  </a:cubicBezTo>
                  <a:cubicBezTo>
                    <a:pt x="139576" y="168641"/>
                    <a:pt x="121959" y="178211"/>
                    <a:pt x="102912" y="180994"/>
                  </a:cubicBezTo>
                  <a:lnTo>
                    <a:pt x="102912" y="308310"/>
                  </a:lnTo>
                  <a:lnTo>
                    <a:pt x="51197" y="308310"/>
                  </a:lnTo>
                  <a:lnTo>
                    <a:pt x="51197" y="180994"/>
                  </a:lnTo>
                  <a:cubicBezTo>
                    <a:pt x="32150" y="178211"/>
                    <a:pt x="14534" y="168641"/>
                    <a:pt x="0" y="154108"/>
                  </a:cubicBezTo>
                  <a:cubicBezTo>
                    <a:pt x="-42555" y="111552"/>
                    <a:pt x="-42555" y="42556"/>
                    <a:pt x="0" y="0"/>
                  </a:cubicBezTo>
                  <a:cubicBezTo>
                    <a:pt x="42556" y="-42556"/>
                    <a:pt x="111553" y="-42556"/>
                    <a:pt x="154109" y="0"/>
                  </a:cubicBezTo>
                  <a:close/>
                </a:path>
              </a:pathLst>
            </a:custGeom>
            <a:noFill/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28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6" name="Block Arc 14">
              <a:extLst>
                <a:ext uri="{FF2B5EF4-FFF2-40B4-BE49-F238E27FC236}">
                  <a16:creationId xmlns:a16="http://schemas.microsoft.com/office/drawing/2014/main" id="{F84CC100-88A8-4E3E-8091-D49E44C308ED}"/>
                </a:ext>
              </a:extLst>
            </p:cNvPr>
            <p:cNvSpPr/>
            <p:nvPr/>
          </p:nvSpPr>
          <p:spPr>
            <a:xfrm rot="16200000">
              <a:off x="1875253" y="4115449"/>
              <a:ext cx="567400" cy="567774"/>
            </a:xfrm>
            <a:custGeom>
              <a:avLst/>
              <a:gdLst/>
              <a:ahLst/>
              <a:cxnLst/>
              <a:rect l="l" t="t" r="r" b="b"/>
              <a:pathLst>
                <a:path w="3185463" h="3187558">
                  <a:moveTo>
                    <a:pt x="764000" y="2343999"/>
                  </a:moveTo>
                  <a:cubicBezTo>
                    <a:pt x="566798" y="2256389"/>
                    <a:pt x="385374" y="2134753"/>
                    <a:pt x="230072" y="1981662"/>
                  </a:cubicBezTo>
                  <a:cubicBezTo>
                    <a:pt x="297001" y="2223876"/>
                    <a:pt x="428049" y="2439341"/>
                    <a:pt x="603989" y="2608945"/>
                  </a:cubicBezTo>
                  <a:cubicBezTo>
                    <a:pt x="667739" y="2525681"/>
                    <a:pt x="720588" y="2436567"/>
                    <a:pt x="764000" y="2343999"/>
                  </a:cubicBezTo>
                  <a:close/>
                  <a:moveTo>
                    <a:pt x="783530" y="862903"/>
                  </a:moveTo>
                  <a:cubicBezTo>
                    <a:pt x="737619" y="760936"/>
                    <a:pt x="681240" y="662513"/>
                    <a:pt x="611676" y="571152"/>
                  </a:cubicBezTo>
                  <a:cubicBezTo>
                    <a:pt x="419218" y="754019"/>
                    <a:pt x="279227" y="991173"/>
                    <a:pt x="215545" y="1258034"/>
                  </a:cubicBezTo>
                  <a:cubicBezTo>
                    <a:pt x="378729" y="1090139"/>
                    <a:pt x="571934" y="956907"/>
                    <a:pt x="783530" y="862903"/>
                  </a:cubicBezTo>
                  <a:close/>
                  <a:moveTo>
                    <a:pt x="935657" y="1673146"/>
                  </a:moveTo>
                  <a:lnTo>
                    <a:pt x="227023" y="1673146"/>
                  </a:lnTo>
                  <a:cubicBezTo>
                    <a:pt x="393068" y="1882941"/>
                    <a:pt x="605618" y="2045968"/>
                    <a:pt x="844267" y="2153109"/>
                  </a:cubicBezTo>
                  <a:cubicBezTo>
                    <a:pt x="897907" y="1997390"/>
                    <a:pt x="928862" y="1835739"/>
                    <a:pt x="935657" y="1673146"/>
                  </a:cubicBezTo>
                  <a:close/>
                  <a:moveTo>
                    <a:pt x="935928" y="1493146"/>
                  </a:moveTo>
                  <a:cubicBezTo>
                    <a:pt x="928922" y="1345638"/>
                    <a:pt x="902278" y="1198995"/>
                    <a:pt x="856775" y="1056956"/>
                  </a:cubicBezTo>
                  <a:cubicBezTo>
                    <a:pt x="636768" y="1156959"/>
                    <a:pt x="439487" y="1304654"/>
                    <a:pt x="281464" y="1493146"/>
                  </a:cubicBezTo>
                  <a:close/>
                  <a:moveTo>
                    <a:pt x="1469785" y="2515107"/>
                  </a:moveTo>
                  <a:cubicBezTo>
                    <a:pt x="1283000" y="2508124"/>
                    <a:pt x="1100523" y="2472287"/>
                    <a:pt x="927628" y="2411229"/>
                  </a:cubicBezTo>
                  <a:cubicBezTo>
                    <a:pt x="876831" y="2520843"/>
                    <a:pt x="814172" y="2626182"/>
                    <a:pt x="738220" y="2724387"/>
                  </a:cubicBezTo>
                  <a:cubicBezTo>
                    <a:pt x="944637" y="2881665"/>
                    <a:pt x="1196120" y="2982471"/>
                    <a:pt x="1469785" y="3005418"/>
                  </a:cubicBezTo>
                  <a:close/>
                  <a:moveTo>
                    <a:pt x="1469785" y="1673146"/>
                  </a:moveTo>
                  <a:lnTo>
                    <a:pt x="1112275" y="1673146"/>
                  </a:lnTo>
                  <a:cubicBezTo>
                    <a:pt x="1105327" y="1858153"/>
                    <a:pt x="1070032" y="2042144"/>
                    <a:pt x="1008001" y="2219039"/>
                  </a:cubicBezTo>
                  <a:cubicBezTo>
                    <a:pt x="1155519" y="2270408"/>
                    <a:pt x="1310845" y="2300826"/>
                    <a:pt x="1469785" y="2307834"/>
                  </a:cubicBezTo>
                  <a:close/>
                  <a:moveTo>
                    <a:pt x="1469785" y="898989"/>
                  </a:moveTo>
                  <a:cubicBezTo>
                    <a:pt x="1315103" y="907762"/>
                    <a:pt x="1164166" y="938783"/>
                    <a:pt x="1020939" y="990066"/>
                  </a:cubicBezTo>
                  <a:cubicBezTo>
                    <a:pt x="1074574" y="1153655"/>
                    <a:pt x="1105461" y="1322925"/>
                    <a:pt x="1112368" y="1493146"/>
                  </a:cubicBezTo>
                  <a:lnTo>
                    <a:pt x="1469785" y="1493146"/>
                  </a:lnTo>
                  <a:close/>
                  <a:moveTo>
                    <a:pt x="1469785" y="182141"/>
                  </a:moveTo>
                  <a:cubicBezTo>
                    <a:pt x="1199839" y="204777"/>
                    <a:pt x="951477" y="303168"/>
                    <a:pt x="746615" y="456764"/>
                  </a:cubicBezTo>
                  <a:cubicBezTo>
                    <a:pt x="828296" y="562801"/>
                    <a:pt x="894225" y="677310"/>
                    <a:pt x="947434" y="796072"/>
                  </a:cubicBezTo>
                  <a:cubicBezTo>
                    <a:pt x="1113886" y="736067"/>
                    <a:pt x="1289644" y="700323"/>
                    <a:pt x="1469785" y="691530"/>
                  </a:cubicBezTo>
                  <a:close/>
                  <a:moveTo>
                    <a:pt x="2150063" y="992171"/>
                  </a:moveTo>
                  <a:cubicBezTo>
                    <a:pt x="1990712" y="935501"/>
                    <a:pt x="1822242" y="902595"/>
                    <a:pt x="1649785" y="897224"/>
                  </a:cubicBezTo>
                  <a:lnTo>
                    <a:pt x="1649785" y="1493146"/>
                  </a:lnTo>
                  <a:lnTo>
                    <a:pt x="2063712" y="1493146"/>
                  </a:lnTo>
                  <a:cubicBezTo>
                    <a:pt x="2069089" y="1323887"/>
                    <a:pt x="2098366" y="1155330"/>
                    <a:pt x="2150063" y="992171"/>
                  </a:cubicBezTo>
                  <a:close/>
                  <a:moveTo>
                    <a:pt x="2168848" y="2199110"/>
                  </a:moveTo>
                  <a:cubicBezTo>
                    <a:pt x="2108555" y="2028681"/>
                    <a:pt x="2073581" y="1851532"/>
                    <a:pt x="2065295" y="1673146"/>
                  </a:cubicBezTo>
                  <a:lnTo>
                    <a:pt x="1649785" y="1673146"/>
                  </a:lnTo>
                  <a:lnTo>
                    <a:pt x="1649785" y="2307299"/>
                  </a:lnTo>
                  <a:cubicBezTo>
                    <a:pt x="1829404" y="2299517"/>
                    <a:pt x="2004315" y="2261965"/>
                    <a:pt x="2168848" y="2199110"/>
                  </a:cubicBezTo>
                  <a:close/>
                  <a:moveTo>
                    <a:pt x="2422394" y="446879"/>
                  </a:moveTo>
                  <a:cubicBezTo>
                    <a:pt x="2204309" y="287209"/>
                    <a:pt x="1938140" y="189883"/>
                    <a:pt x="1649785" y="178919"/>
                  </a:cubicBezTo>
                  <a:lnTo>
                    <a:pt x="1649785" y="689876"/>
                  </a:lnTo>
                  <a:cubicBezTo>
                    <a:pt x="1846998" y="695154"/>
                    <a:pt x="2039668" y="732502"/>
                    <a:pt x="2221721" y="797410"/>
                  </a:cubicBezTo>
                  <a:cubicBezTo>
                    <a:pt x="2275056" y="675360"/>
                    <a:pt x="2341760" y="557662"/>
                    <a:pt x="2422394" y="446879"/>
                  </a:cubicBezTo>
                  <a:close/>
                  <a:moveTo>
                    <a:pt x="2447278" y="2722123"/>
                  </a:moveTo>
                  <a:cubicBezTo>
                    <a:pt x="2366121" y="2618714"/>
                    <a:pt x="2299534" y="2507403"/>
                    <a:pt x="2246145" y="2391362"/>
                  </a:cubicBezTo>
                  <a:cubicBezTo>
                    <a:pt x="2057375" y="2464119"/>
                    <a:pt x="1856285" y="2506958"/>
                    <a:pt x="1649785" y="2514779"/>
                  </a:cubicBezTo>
                  <a:lnTo>
                    <a:pt x="1649785" y="3008639"/>
                  </a:lnTo>
                  <a:cubicBezTo>
                    <a:pt x="1949198" y="2997255"/>
                    <a:pt x="2224691" y="2892757"/>
                    <a:pt x="2447278" y="2722123"/>
                  </a:cubicBezTo>
                  <a:close/>
                  <a:moveTo>
                    <a:pt x="2878934" y="1493146"/>
                  </a:moveTo>
                  <a:cubicBezTo>
                    <a:pt x="2723190" y="1307255"/>
                    <a:pt x="2529440" y="1161128"/>
                    <a:pt x="2313862" y="1060620"/>
                  </a:cubicBezTo>
                  <a:cubicBezTo>
                    <a:pt x="2270535" y="1201714"/>
                    <a:pt x="2245604" y="1347104"/>
                    <a:pt x="2240109" y="1493146"/>
                  </a:cubicBezTo>
                  <a:close/>
                  <a:moveTo>
                    <a:pt x="2890636" y="1673146"/>
                  </a:moveTo>
                  <a:lnTo>
                    <a:pt x="2241814" y="1673146"/>
                  </a:lnTo>
                  <a:cubicBezTo>
                    <a:pt x="2249736" y="1827102"/>
                    <a:pt x="2279520" y="1979973"/>
                    <a:pt x="2329964" y="2127513"/>
                  </a:cubicBezTo>
                  <a:cubicBezTo>
                    <a:pt x="2545677" y="2019923"/>
                    <a:pt x="2738160" y="1866413"/>
                    <a:pt x="2890636" y="1673146"/>
                  </a:cubicBezTo>
                  <a:close/>
                  <a:moveTo>
                    <a:pt x="2973035" y="1284386"/>
                  </a:moveTo>
                  <a:cubicBezTo>
                    <a:pt x="2912066" y="1001840"/>
                    <a:pt x="2765308" y="751379"/>
                    <a:pt x="2561381" y="561108"/>
                  </a:cubicBezTo>
                  <a:cubicBezTo>
                    <a:pt x="2489321" y="656437"/>
                    <a:pt x="2431363" y="759225"/>
                    <a:pt x="2384553" y="865647"/>
                  </a:cubicBezTo>
                  <a:cubicBezTo>
                    <a:pt x="2604520" y="964977"/>
                    <a:pt x="2804622" y="1106677"/>
                    <a:pt x="2973035" y="1284386"/>
                  </a:cubicBezTo>
                  <a:close/>
                  <a:moveTo>
                    <a:pt x="2974277" y="1897328"/>
                  </a:moveTo>
                  <a:cubicBezTo>
                    <a:pt x="2812488" y="2073933"/>
                    <a:pt x="2619878" y="2216690"/>
                    <a:pt x="2407486" y="2319665"/>
                  </a:cubicBezTo>
                  <a:cubicBezTo>
                    <a:pt x="2454169" y="2420503"/>
                    <a:pt x="2511856" y="2517376"/>
                    <a:pt x="2582047" y="2607468"/>
                  </a:cubicBezTo>
                  <a:cubicBezTo>
                    <a:pt x="2776399" y="2417974"/>
                    <a:pt x="2916061" y="2172750"/>
                    <a:pt x="2974277" y="1897328"/>
                  </a:cubicBezTo>
                  <a:close/>
                  <a:moveTo>
                    <a:pt x="3185463" y="1593779"/>
                  </a:moveTo>
                  <a:cubicBezTo>
                    <a:pt x="3185463" y="2473999"/>
                    <a:pt x="2471904" y="3187558"/>
                    <a:pt x="1591684" y="3187558"/>
                  </a:cubicBezTo>
                  <a:cubicBezTo>
                    <a:pt x="738111" y="3187558"/>
                    <a:pt x="41261" y="2516549"/>
                    <a:pt x="1913" y="1673146"/>
                  </a:cubicBezTo>
                  <a:lnTo>
                    <a:pt x="0" y="1673146"/>
                  </a:lnTo>
                  <a:lnTo>
                    <a:pt x="0" y="1493146"/>
                  </a:lnTo>
                  <a:lnTo>
                    <a:pt x="2750" y="1493146"/>
                  </a:lnTo>
                  <a:cubicBezTo>
                    <a:pt x="50490" y="700174"/>
                    <a:pt x="679654" y="64473"/>
                    <a:pt x="1469785" y="6156"/>
                  </a:cubicBezTo>
                  <a:lnTo>
                    <a:pt x="1469785" y="0"/>
                  </a:lnTo>
                  <a:lnTo>
                    <a:pt x="1591684" y="0"/>
                  </a:lnTo>
                  <a:lnTo>
                    <a:pt x="1649785" y="0"/>
                  </a:lnTo>
                  <a:lnTo>
                    <a:pt x="1649785" y="2934"/>
                  </a:lnTo>
                  <a:cubicBezTo>
                    <a:pt x="2503127" y="31654"/>
                    <a:pt x="3185463" y="733032"/>
                    <a:pt x="3185463" y="1593779"/>
                  </a:cubicBez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28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81" name="Group 80"/>
          <p:cNvGrpSpPr/>
          <p:nvPr/>
        </p:nvGrpSpPr>
        <p:grpSpPr>
          <a:xfrm>
            <a:off x="1589" y="0"/>
            <a:ext cx="12188824" cy="836712"/>
            <a:chOff x="0" y="0"/>
            <a:chExt cx="11072007" cy="836712"/>
          </a:xfrm>
        </p:grpSpPr>
        <p:sp>
          <p:nvSpPr>
            <p:cNvPr id="82" name="Rectangle 81"/>
            <p:cNvSpPr/>
            <p:nvPr/>
          </p:nvSpPr>
          <p:spPr>
            <a:xfrm>
              <a:off x="0" y="0"/>
              <a:ext cx="11072007" cy="836712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latin typeface="Cambria" panose="02040503050406030204" pitchFamily="18" charset="0"/>
              </a:endParaRPr>
            </a:p>
          </p:txBody>
        </p:sp>
        <p:sp>
          <p:nvSpPr>
            <p:cNvPr id="83" name="Title 1"/>
            <p:cNvSpPr txBox="1">
              <a:spLocks/>
            </p:cNvSpPr>
            <p:nvPr/>
          </p:nvSpPr>
          <p:spPr>
            <a:xfrm>
              <a:off x="114071" y="209327"/>
              <a:ext cx="10918200" cy="418058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GB" sz="3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RESEARCH-POLICY NEXUS</a:t>
              </a:r>
              <a:endParaRPr lang="tr-TR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256F3386-D820-499F-8218-CF309B8CF7F6}"/>
              </a:ext>
            </a:extLst>
          </p:cNvPr>
          <p:cNvSpPr txBox="1"/>
          <p:nvPr/>
        </p:nvSpPr>
        <p:spPr>
          <a:xfrm>
            <a:off x="655568" y="2234456"/>
            <a:ext cx="352108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86"/>
            <a:r>
              <a:rPr lang="en-US" altLang="ko-K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altLang="ko-KR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study and evaluate </a:t>
            </a:r>
            <a:r>
              <a:rPr lang="en-US" altLang="ko-K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n-US" altLang="ko-KR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economic and social developments </a:t>
            </a:r>
            <a:r>
              <a:rPr lang="en-US" altLang="ko-K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member countries to </a:t>
            </a:r>
            <a:r>
              <a:rPr lang="en-US" altLang="ko-KR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help generate proposals </a:t>
            </a:r>
            <a:r>
              <a:rPr lang="en-US" altLang="ko-K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that will </a:t>
            </a:r>
            <a:r>
              <a:rPr lang="en-US" altLang="ko-KR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initiate and enhance co-operation </a:t>
            </a:r>
            <a:r>
              <a:rPr lang="en-US" altLang="ko-K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among them.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F6FC7-12E2-47C6-BE73-CF92C7B6CC8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7640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reeform: Shape 34">
            <a:extLst>
              <a:ext uri="{FF2B5EF4-FFF2-40B4-BE49-F238E27FC236}">
                <a16:creationId xmlns:a16="http://schemas.microsoft.com/office/drawing/2014/main" id="{DBA6E120-A1AE-494D-A4FA-9DC6CFA4A5AD}"/>
              </a:ext>
            </a:extLst>
          </p:cNvPr>
          <p:cNvSpPr/>
          <p:nvPr/>
        </p:nvSpPr>
        <p:spPr>
          <a:xfrm>
            <a:off x="25530" y="-41329"/>
            <a:ext cx="6244627" cy="6912244"/>
          </a:xfrm>
          <a:custGeom>
            <a:avLst/>
            <a:gdLst>
              <a:gd name="connsiteX0" fmla="*/ 5965 w 9366941"/>
              <a:gd name="connsiteY0" fmla="*/ 0 h 10368366"/>
              <a:gd name="connsiteX1" fmla="*/ 4221504 w 9366941"/>
              <a:gd name="connsiteY1" fmla="*/ 15498 h 10368366"/>
              <a:gd name="connsiteX2" fmla="*/ 9366941 w 9366941"/>
              <a:gd name="connsiteY2" fmla="*/ 5160935 h 10368366"/>
              <a:gd name="connsiteX3" fmla="*/ 4175009 w 9366941"/>
              <a:gd name="connsiteY3" fmla="*/ 10321871 h 10368366"/>
              <a:gd name="connsiteX4" fmla="*/ 5965 w 9366941"/>
              <a:gd name="connsiteY4" fmla="*/ 10368366 h 10368366"/>
              <a:gd name="connsiteX5" fmla="*/ 5965 w 9366941"/>
              <a:gd name="connsiteY5" fmla="*/ 0 h 10368366"/>
              <a:gd name="connsiteX0" fmla="*/ 5965 w 9366941"/>
              <a:gd name="connsiteY0" fmla="*/ 0 h 10368366"/>
              <a:gd name="connsiteX1" fmla="*/ 4221504 w 9366941"/>
              <a:gd name="connsiteY1" fmla="*/ 15498 h 10368366"/>
              <a:gd name="connsiteX2" fmla="*/ 9366941 w 9366941"/>
              <a:gd name="connsiteY2" fmla="*/ 5160935 h 10368366"/>
              <a:gd name="connsiteX3" fmla="*/ 4113016 w 9366941"/>
              <a:gd name="connsiteY3" fmla="*/ 10352867 h 10368366"/>
              <a:gd name="connsiteX4" fmla="*/ 5965 w 9366941"/>
              <a:gd name="connsiteY4" fmla="*/ 10368366 h 10368366"/>
              <a:gd name="connsiteX5" fmla="*/ 5965 w 9366941"/>
              <a:gd name="connsiteY5" fmla="*/ 0 h 10368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366941" h="10368366">
                <a:moveTo>
                  <a:pt x="5965" y="0"/>
                </a:moveTo>
                <a:lnTo>
                  <a:pt x="4221504" y="15498"/>
                </a:lnTo>
                <a:lnTo>
                  <a:pt x="9366941" y="5160935"/>
                </a:lnTo>
                <a:lnTo>
                  <a:pt x="4113016" y="10352867"/>
                </a:lnTo>
                <a:lnTo>
                  <a:pt x="5965" y="10368366"/>
                </a:lnTo>
                <a:cubicBezTo>
                  <a:pt x="799" y="6917410"/>
                  <a:pt x="-4368" y="3466454"/>
                  <a:pt x="5965" y="0"/>
                </a:cubicBezTo>
                <a:close/>
              </a:path>
            </a:pathLst>
          </a:custGeom>
          <a:solidFill>
            <a:schemeClr val="accent1">
              <a:lumMod val="50000"/>
            </a:schemeClr>
          </a:solidFill>
          <a:ln w="12700" cap="flat" cmpd="sng" algn="ctr">
            <a:solidFill>
              <a:schemeClr val="accent1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28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5" name="자유형: 도형 47">
            <a:extLst>
              <a:ext uri="{FF2B5EF4-FFF2-40B4-BE49-F238E27FC236}">
                <a16:creationId xmlns:a16="http://schemas.microsoft.com/office/drawing/2014/main" id="{FB38AE29-49E6-4EBC-A0C7-C5BB90944718}"/>
              </a:ext>
            </a:extLst>
          </p:cNvPr>
          <p:cNvSpPr/>
          <p:nvPr/>
        </p:nvSpPr>
        <p:spPr>
          <a:xfrm rot="13500000">
            <a:off x="-2235343" y="466199"/>
            <a:ext cx="5943600" cy="5897880"/>
          </a:xfrm>
          <a:custGeom>
            <a:avLst/>
            <a:gdLst>
              <a:gd name="connsiteX0" fmla="*/ 4856856 w 5882683"/>
              <a:gd name="connsiteY0" fmla="*/ 5882683 h 5882683"/>
              <a:gd name="connsiteX1" fmla="*/ 5641 w 5882683"/>
              <a:gd name="connsiteY1" fmla="*/ 5882683 h 5882683"/>
              <a:gd name="connsiteX2" fmla="*/ 5641 w 5882683"/>
              <a:gd name="connsiteY2" fmla="*/ 1031468 h 5882683"/>
              <a:gd name="connsiteX3" fmla="*/ 5882683 w 5882683"/>
              <a:gd name="connsiteY3" fmla="*/ 4856856 h 5882683"/>
              <a:gd name="connsiteX4" fmla="*/ 4856857 w 5882683"/>
              <a:gd name="connsiteY4" fmla="*/ 5882683 h 5882683"/>
              <a:gd name="connsiteX5" fmla="*/ 0 w 5882683"/>
              <a:gd name="connsiteY5" fmla="*/ 1025827 h 5882683"/>
              <a:gd name="connsiteX6" fmla="*/ 1025827 w 5882683"/>
              <a:gd name="connsiteY6" fmla="*/ 0 h 5882683"/>
              <a:gd name="connsiteX0" fmla="*/ 4856856 w 5882683"/>
              <a:gd name="connsiteY0" fmla="*/ 5882683 h 5882683"/>
              <a:gd name="connsiteX1" fmla="*/ 5641 w 5882683"/>
              <a:gd name="connsiteY1" fmla="*/ 5882683 h 5882683"/>
              <a:gd name="connsiteX2" fmla="*/ 5641 w 5882683"/>
              <a:gd name="connsiteY2" fmla="*/ 1031468 h 5882683"/>
              <a:gd name="connsiteX3" fmla="*/ 4856856 w 5882683"/>
              <a:gd name="connsiteY3" fmla="*/ 5882683 h 5882683"/>
              <a:gd name="connsiteX4" fmla="*/ 5882683 w 5882683"/>
              <a:gd name="connsiteY4" fmla="*/ 4856856 h 5882683"/>
              <a:gd name="connsiteX5" fmla="*/ 4856857 w 5882683"/>
              <a:gd name="connsiteY5" fmla="*/ 5882683 h 5882683"/>
              <a:gd name="connsiteX6" fmla="*/ 0 w 5882683"/>
              <a:gd name="connsiteY6" fmla="*/ 1025827 h 5882683"/>
              <a:gd name="connsiteX7" fmla="*/ 1025827 w 5882683"/>
              <a:gd name="connsiteY7" fmla="*/ 0 h 5882683"/>
              <a:gd name="connsiteX8" fmla="*/ 5882683 w 5882683"/>
              <a:gd name="connsiteY8" fmla="*/ 4856856 h 5882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882683" h="5882683">
                <a:moveTo>
                  <a:pt x="4856856" y="5882683"/>
                </a:moveTo>
                <a:lnTo>
                  <a:pt x="5641" y="5882683"/>
                </a:lnTo>
                <a:lnTo>
                  <a:pt x="5641" y="1031468"/>
                </a:lnTo>
                <a:lnTo>
                  <a:pt x="4856856" y="5882683"/>
                </a:lnTo>
                <a:close/>
                <a:moveTo>
                  <a:pt x="5882683" y="4856856"/>
                </a:moveTo>
                <a:lnTo>
                  <a:pt x="4856857" y="5882683"/>
                </a:lnTo>
                <a:lnTo>
                  <a:pt x="0" y="1025827"/>
                </a:lnTo>
                <a:lnTo>
                  <a:pt x="1025827" y="0"/>
                </a:lnTo>
                <a:lnTo>
                  <a:pt x="5882683" y="4856856"/>
                </a:lnTo>
                <a:close/>
              </a:path>
            </a:pathLst>
          </a:custGeom>
          <a:solidFill>
            <a:schemeClr val="accent1"/>
          </a:solidFill>
          <a:ln w="12700" cap="flat" cmpd="sng" algn="ctr">
            <a:solidFill>
              <a:schemeClr val="accent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28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6" name="직각 삼각형 3">
            <a:extLst>
              <a:ext uri="{FF2B5EF4-FFF2-40B4-BE49-F238E27FC236}">
                <a16:creationId xmlns:a16="http://schemas.microsoft.com/office/drawing/2014/main" id="{D7214D8D-DFA8-4E72-9C59-3E5A0567B423}"/>
              </a:ext>
            </a:extLst>
          </p:cNvPr>
          <p:cNvSpPr/>
          <p:nvPr/>
        </p:nvSpPr>
        <p:spPr>
          <a:xfrm rot="13500000">
            <a:off x="-2414798" y="989895"/>
            <a:ext cx="4851215" cy="4851215"/>
          </a:xfrm>
          <a:prstGeom prst="rtTriangle">
            <a:avLst/>
          </a:prstGeom>
          <a:solidFill>
            <a:schemeClr val="accent1">
              <a:lumMod val="75000"/>
            </a:schemeClr>
          </a:solidFill>
          <a:ln w="12700" cap="flat" cmpd="sng" algn="ctr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28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7" name="직각 삼각형 45">
            <a:extLst>
              <a:ext uri="{FF2B5EF4-FFF2-40B4-BE49-F238E27FC236}">
                <a16:creationId xmlns:a16="http://schemas.microsoft.com/office/drawing/2014/main" id="{3634FB87-C236-4F1E-A8C1-714B9968A317}"/>
              </a:ext>
            </a:extLst>
          </p:cNvPr>
          <p:cNvSpPr/>
          <p:nvPr/>
        </p:nvSpPr>
        <p:spPr>
          <a:xfrm rot="13500000">
            <a:off x="-1472268" y="1931273"/>
            <a:ext cx="2968459" cy="2968459"/>
          </a:xfrm>
          <a:prstGeom prst="rtTriangle">
            <a:avLst/>
          </a:prstGeom>
          <a:solidFill>
            <a:schemeClr val="accent1">
              <a:lumMod val="50000"/>
            </a:schemeClr>
          </a:solidFill>
          <a:ln w="12700" cap="flat" cmpd="sng" algn="ctr">
            <a:solidFill>
              <a:schemeClr val="accent1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28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5DA4357-CAD1-4F61-A4F0-C4DA1534F304}"/>
              </a:ext>
            </a:extLst>
          </p:cNvPr>
          <p:cNvSpPr txBox="1"/>
          <p:nvPr/>
        </p:nvSpPr>
        <p:spPr>
          <a:xfrm rot="18900000">
            <a:off x="5041926" y="3127121"/>
            <a:ext cx="9603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86"/>
            <a:r>
              <a:rPr lang="en-US" altLang="ko-KR" sz="4000" b="1" dirty="0">
                <a:ln w="12700">
                  <a:solidFill>
                    <a:prstClr val="white"/>
                  </a:solidFill>
                </a:ln>
                <a:solidFill>
                  <a:prstClr val="white"/>
                </a:solidFill>
                <a:latin typeface="Arial"/>
                <a:cs typeface="Arial" pitchFamily="34" charset="0"/>
              </a:rPr>
              <a:t>01</a:t>
            </a:r>
            <a:endParaRPr lang="ko-KR" altLang="en-US" sz="4000" b="1" dirty="0">
              <a:ln w="12700">
                <a:solidFill>
                  <a:prstClr val="white"/>
                </a:solidFill>
              </a:ln>
              <a:solidFill>
                <a:prstClr val="white"/>
              </a:solidFill>
              <a:latin typeface="Arial"/>
              <a:cs typeface="Arial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6DE1DBA-4C08-43C5-B30D-ECBF58DB54DF}"/>
              </a:ext>
            </a:extLst>
          </p:cNvPr>
          <p:cNvSpPr txBox="1"/>
          <p:nvPr/>
        </p:nvSpPr>
        <p:spPr>
          <a:xfrm rot="18900000">
            <a:off x="3692779" y="3073593"/>
            <a:ext cx="9603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86"/>
            <a:r>
              <a:rPr lang="en-US" altLang="ko-KR" sz="4000" b="1" dirty="0">
                <a:ln w="12700">
                  <a:solidFill>
                    <a:prstClr val="white"/>
                  </a:solidFill>
                </a:ln>
                <a:solidFill>
                  <a:prstClr val="white"/>
                </a:solidFill>
                <a:latin typeface="Arial"/>
                <a:cs typeface="Arial" pitchFamily="34" charset="0"/>
              </a:rPr>
              <a:t>02</a:t>
            </a:r>
            <a:endParaRPr lang="ko-KR" altLang="en-US" sz="4000" b="1" dirty="0">
              <a:ln w="12700">
                <a:solidFill>
                  <a:prstClr val="white"/>
                </a:solidFill>
              </a:ln>
              <a:solidFill>
                <a:prstClr val="white"/>
              </a:solidFill>
              <a:latin typeface="Arial"/>
              <a:cs typeface="Arial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83D3825-A519-4643-9E9B-717233B9E3E9}"/>
              </a:ext>
            </a:extLst>
          </p:cNvPr>
          <p:cNvSpPr txBox="1"/>
          <p:nvPr/>
        </p:nvSpPr>
        <p:spPr>
          <a:xfrm rot="18900000">
            <a:off x="1729412" y="5050172"/>
            <a:ext cx="41826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286"/>
            <a:r>
              <a:rPr lang="en-US" altLang="ko-KR" b="1" dirty="0">
                <a:solidFill>
                  <a:prstClr val="white"/>
                </a:solidFill>
                <a:latin typeface="Arial"/>
                <a:cs typeface="Arial" pitchFamily="34" charset="0"/>
              </a:rPr>
              <a:t>SECTORAL REPORTS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6E5A9C7-FB50-4C94-9D3B-8C6145538F48}"/>
              </a:ext>
            </a:extLst>
          </p:cNvPr>
          <p:cNvSpPr txBox="1"/>
          <p:nvPr/>
        </p:nvSpPr>
        <p:spPr>
          <a:xfrm rot="18900000">
            <a:off x="463432" y="4872089"/>
            <a:ext cx="40073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286"/>
            <a:r>
              <a:rPr lang="en-US" altLang="ko-KR" b="1">
                <a:solidFill>
                  <a:prstClr val="white"/>
                </a:solidFill>
                <a:latin typeface="Arial"/>
                <a:cs typeface="Arial" pitchFamily="34" charset="0"/>
              </a:rPr>
              <a:t>STRATEGIES </a:t>
            </a:r>
            <a:r>
              <a:rPr lang="en-US" altLang="ko-KR" b="1" dirty="0">
                <a:solidFill>
                  <a:prstClr val="white"/>
                </a:solidFill>
                <a:latin typeface="Arial"/>
                <a:cs typeface="Arial" pitchFamily="34" charset="0"/>
              </a:rPr>
              <a:t>&amp; COOPERATION FRAMEWORKS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F2B2BAB-D33E-4748-B89A-753ED4A9EA1F}"/>
              </a:ext>
            </a:extLst>
          </p:cNvPr>
          <p:cNvSpPr txBox="1"/>
          <p:nvPr/>
        </p:nvSpPr>
        <p:spPr>
          <a:xfrm rot="18900000">
            <a:off x="2206102" y="3055871"/>
            <a:ext cx="9603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86"/>
            <a:r>
              <a:rPr lang="en-US" altLang="ko-KR" sz="4000" b="1" dirty="0">
                <a:ln w="12700">
                  <a:solidFill>
                    <a:prstClr val="white"/>
                  </a:solidFill>
                </a:ln>
                <a:solidFill>
                  <a:prstClr val="white"/>
                </a:solidFill>
                <a:latin typeface="Arial"/>
                <a:cs typeface="Arial" pitchFamily="34" charset="0"/>
              </a:rPr>
              <a:t>03</a:t>
            </a:r>
            <a:endParaRPr lang="ko-KR" altLang="en-US" sz="4000" b="1" dirty="0">
              <a:ln w="12700">
                <a:solidFill>
                  <a:prstClr val="white"/>
                </a:solidFill>
              </a:ln>
              <a:solidFill>
                <a:prstClr val="white"/>
              </a:solidFill>
              <a:latin typeface="Arial"/>
              <a:cs typeface="Arial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9D783F3-990F-4E08-96C3-293AA6365444}"/>
              </a:ext>
            </a:extLst>
          </p:cNvPr>
          <p:cNvSpPr txBox="1"/>
          <p:nvPr/>
        </p:nvSpPr>
        <p:spPr>
          <a:xfrm rot="18900000">
            <a:off x="-295838" y="4539587"/>
            <a:ext cx="3230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286"/>
            <a:r>
              <a:rPr lang="en-US" altLang="ko-KR" b="1" dirty="0">
                <a:solidFill>
                  <a:prstClr val="white"/>
                </a:solidFill>
                <a:latin typeface="Arial"/>
                <a:cs typeface="Arial" pitchFamily="34" charset="0"/>
              </a:rPr>
              <a:t>IMPLEMENTATION  SURVEYS</a:t>
            </a:r>
          </a:p>
        </p:txBody>
      </p:sp>
      <p:sp>
        <p:nvSpPr>
          <p:cNvPr id="45" name="Block Arc 41">
            <a:extLst>
              <a:ext uri="{FF2B5EF4-FFF2-40B4-BE49-F238E27FC236}">
                <a16:creationId xmlns:a16="http://schemas.microsoft.com/office/drawing/2014/main" id="{36DCD789-FED8-401C-8C81-CF9F331DAB6D}"/>
              </a:ext>
            </a:extLst>
          </p:cNvPr>
          <p:cNvSpPr/>
          <p:nvPr/>
        </p:nvSpPr>
        <p:spPr>
          <a:xfrm>
            <a:off x="353943" y="2952614"/>
            <a:ext cx="914400" cy="914400"/>
          </a:xfrm>
          <a:custGeom>
            <a:avLst/>
            <a:gdLst/>
            <a:ahLst/>
            <a:cxnLst/>
            <a:rect l="l" t="t" r="r" b="b"/>
            <a:pathLst>
              <a:path w="2844151" h="2880180">
                <a:moveTo>
                  <a:pt x="2390187" y="1502145"/>
                </a:moveTo>
                <a:lnTo>
                  <a:pt x="2844151" y="1530794"/>
                </a:lnTo>
                <a:cubicBezTo>
                  <a:pt x="2804784" y="2154619"/>
                  <a:pt x="2367464" y="2681809"/>
                  <a:pt x="1761650" y="2835749"/>
                </a:cubicBezTo>
                <a:cubicBezTo>
                  <a:pt x="1191486" y="2980631"/>
                  <a:pt x="594633" y="2763755"/>
                  <a:pt x="252983" y="2293680"/>
                </a:cubicBezTo>
                <a:lnTo>
                  <a:pt x="102982" y="2380283"/>
                </a:lnTo>
                <a:lnTo>
                  <a:pt x="104524" y="1603708"/>
                </a:lnTo>
                <a:lnTo>
                  <a:pt x="777828" y="1990661"/>
                </a:lnTo>
                <a:lnTo>
                  <a:pt x="648358" y="2065410"/>
                </a:lnTo>
                <a:cubicBezTo>
                  <a:pt x="886760" y="2358087"/>
                  <a:pt x="1276546" y="2489694"/>
                  <a:pt x="1649627" y="2394891"/>
                </a:cubicBezTo>
                <a:cubicBezTo>
                  <a:pt x="2064076" y="2289577"/>
                  <a:pt x="2363256" y="1928916"/>
                  <a:pt x="2390187" y="1502145"/>
                </a:cubicBezTo>
                <a:close/>
                <a:moveTo>
                  <a:pt x="1424249" y="58"/>
                </a:moveTo>
                <a:cubicBezTo>
                  <a:pt x="1880498" y="-4073"/>
                  <a:pt x="2318325" y="209551"/>
                  <a:pt x="2591169" y="586524"/>
                </a:cubicBezTo>
                <a:lnTo>
                  <a:pt x="2741170" y="499921"/>
                </a:lnTo>
                <a:lnTo>
                  <a:pt x="2739628" y="1276497"/>
                </a:lnTo>
                <a:lnTo>
                  <a:pt x="2066324" y="889544"/>
                </a:lnTo>
                <a:lnTo>
                  <a:pt x="2195793" y="814795"/>
                </a:lnTo>
                <a:cubicBezTo>
                  <a:pt x="1957391" y="522118"/>
                  <a:pt x="1567606" y="390511"/>
                  <a:pt x="1194524" y="485313"/>
                </a:cubicBezTo>
                <a:cubicBezTo>
                  <a:pt x="780075" y="590627"/>
                  <a:pt x="480895" y="951288"/>
                  <a:pt x="453964" y="1378059"/>
                </a:cubicBezTo>
                <a:lnTo>
                  <a:pt x="0" y="1349410"/>
                </a:lnTo>
                <a:cubicBezTo>
                  <a:pt x="39367" y="725585"/>
                  <a:pt x="476687" y="198395"/>
                  <a:pt x="1082501" y="44455"/>
                </a:cubicBezTo>
                <a:cubicBezTo>
                  <a:pt x="1196091" y="15591"/>
                  <a:pt x="1310740" y="1086"/>
                  <a:pt x="1424249" y="58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grpSp>
        <p:nvGrpSpPr>
          <p:cNvPr id="46" name="Group 45"/>
          <p:cNvGrpSpPr/>
          <p:nvPr/>
        </p:nvGrpSpPr>
        <p:grpSpPr>
          <a:xfrm>
            <a:off x="2802165" y="-35856"/>
            <a:ext cx="9389835" cy="836712"/>
            <a:chOff x="-1" y="0"/>
            <a:chExt cx="13327271" cy="836712"/>
          </a:xfrm>
        </p:grpSpPr>
        <p:sp>
          <p:nvSpPr>
            <p:cNvPr id="47" name="Rectangle 46"/>
            <p:cNvSpPr/>
            <p:nvPr/>
          </p:nvSpPr>
          <p:spPr>
            <a:xfrm>
              <a:off x="-1" y="0"/>
              <a:ext cx="13327271" cy="836712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latin typeface="Cambria" panose="02040503050406030204" pitchFamily="18" charset="0"/>
              </a:endParaRPr>
            </a:p>
          </p:txBody>
        </p:sp>
        <p:sp>
          <p:nvSpPr>
            <p:cNvPr id="48" name="Title 1"/>
            <p:cNvSpPr txBox="1">
              <a:spLocks/>
            </p:cNvSpPr>
            <p:nvPr/>
          </p:nvSpPr>
          <p:spPr>
            <a:xfrm>
              <a:off x="2981884" y="209327"/>
              <a:ext cx="7363499" cy="418058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GB" sz="3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RESEARCH IN ACTION</a:t>
              </a:r>
              <a:endParaRPr lang="tr-TR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6552346" y="985315"/>
            <a:ext cx="5030640" cy="5634105"/>
            <a:chOff x="6628546" y="985315"/>
            <a:chExt cx="5030640" cy="5634105"/>
          </a:xfrm>
        </p:grpSpPr>
        <p:grpSp>
          <p:nvGrpSpPr>
            <p:cNvPr id="26" name="Group 25"/>
            <p:cNvGrpSpPr/>
            <p:nvPr/>
          </p:nvGrpSpPr>
          <p:grpSpPr>
            <a:xfrm>
              <a:off x="6628546" y="985315"/>
              <a:ext cx="4997363" cy="2952206"/>
              <a:chOff x="1975456" y="300446"/>
              <a:chExt cx="4997363" cy="2952206"/>
            </a:xfrm>
          </p:grpSpPr>
          <p:pic>
            <p:nvPicPr>
              <p:cNvPr id="27" name="Picture 26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41882" y="300446"/>
                <a:ext cx="1594307" cy="2286000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pic>
            <p:nvPicPr>
              <p:cNvPr id="28" name="Picture 27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61794" y="300446"/>
                <a:ext cx="1611443" cy="2286000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pic>
            <p:nvPicPr>
              <p:cNvPr id="29" name="Picture 28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90907" y="966652"/>
                <a:ext cx="1581912" cy="2286000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pic>
            <p:nvPicPr>
              <p:cNvPr id="30" name="Picture 29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80581" y="966652"/>
                <a:ext cx="1613461" cy="2286000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pic>
            <p:nvPicPr>
              <p:cNvPr id="31" name="Picture 30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75456" y="966652"/>
                <a:ext cx="1616619" cy="2286000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</p:grpSp>
        <p:grpSp>
          <p:nvGrpSpPr>
            <p:cNvPr id="60" name="Group 59"/>
            <p:cNvGrpSpPr/>
            <p:nvPr/>
          </p:nvGrpSpPr>
          <p:grpSpPr>
            <a:xfrm>
              <a:off x="6631104" y="4333420"/>
              <a:ext cx="5028082" cy="2286000"/>
              <a:chOff x="2011291" y="3918858"/>
              <a:chExt cx="5028082" cy="2286000"/>
            </a:xfrm>
          </p:grpSpPr>
          <p:pic>
            <p:nvPicPr>
              <p:cNvPr id="61" name="Picture 60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11291" y="3918858"/>
                <a:ext cx="1611502" cy="2286000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pic>
            <p:nvPicPr>
              <p:cNvPr id="62" name="Picture 61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10300" y="3918858"/>
                <a:ext cx="1620577" cy="2286000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pic>
            <p:nvPicPr>
              <p:cNvPr id="63" name="Picture 62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390907" y="3918858"/>
                <a:ext cx="1648466" cy="2286000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</p:grpSp>
      </p:grp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F6FC7-12E2-47C6-BE73-CF92C7B6CC89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31818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roup 45"/>
          <p:cNvGrpSpPr/>
          <p:nvPr/>
        </p:nvGrpSpPr>
        <p:grpSpPr>
          <a:xfrm>
            <a:off x="42790" y="1682111"/>
            <a:ext cx="12106420" cy="4480746"/>
            <a:chOff x="68427" y="1738312"/>
            <a:chExt cx="12106420" cy="4480746"/>
          </a:xfrm>
        </p:grpSpPr>
        <p:sp>
          <p:nvSpPr>
            <p:cNvPr id="5" name="Right Arrow 4">
              <a:extLst>
                <a:ext uri="{FF2B5EF4-FFF2-40B4-BE49-F238E27FC236}">
                  <a16:creationId xmlns:a16="http://schemas.microsoft.com/office/drawing/2014/main" id="{F73C0F9A-6D8C-4669-A2B4-8B3B473928DF}"/>
                </a:ext>
              </a:extLst>
            </p:cNvPr>
            <p:cNvSpPr/>
            <p:nvPr/>
          </p:nvSpPr>
          <p:spPr>
            <a:xfrm rot="10800000">
              <a:off x="4307702" y="3383320"/>
              <a:ext cx="2443618" cy="1550412"/>
            </a:xfrm>
            <a:prstGeom prst="rightArrow">
              <a:avLst/>
            </a:prstGeom>
            <a:solidFill>
              <a:schemeClr val="accent1">
                <a:lumMod val="50000"/>
              </a:schemeClr>
            </a:solidFill>
            <a:ln w="12700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</a:ln>
            <a:effectLst/>
            <a:scene3d>
              <a:camera prst="orthographicFront"/>
              <a:lightRig rig="balanced" dir="t"/>
            </a:scene3d>
            <a:sp3d extrusionH="457200" contourW="12700" prstMaterial="matte">
              <a:extrusionClr>
                <a:srgbClr val="FDBDC7"/>
              </a:extrusionClr>
              <a:contourClr>
                <a:sysClr val="window" lastClr="FFFFFF">
                  <a:lumMod val="95000"/>
                </a:sysClr>
              </a:contourClr>
            </a:sp3d>
          </p:spPr>
          <p:txBody>
            <a:bodyPr rtlCol="0" anchor="ctr"/>
            <a:lstStyle/>
            <a:p>
              <a:pPr marL="0" marR="0" lvl="0" indent="0" algn="ctr" defTabSz="91428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" name="Right Arrow 5">
              <a:extLst>
                <a:ext uri="{FF2B5EF4-FFF2-40B4-BE49-F238E27FC236}">
                  <a16:creationId xmlns:a16="http://schemas.microsoft.com/office/drawing/2014/main" id="{EBCF255A-3261-47E7-B698-349EA5BA112E}"/>
                </a:ext>
              </a:extLst>
            </p:cNvPr>
            <p:cNvSpPr/>
            <p:nvPr/>
          </p:nvSpPr>
          <p:spPr>
            <a:xfrm>
              <a:off x="5189220" y="2554926"/>
              <a:ext cx="2447812" cy="1554480"/>
            </a:xfrm>
            <a:prstGeom prst="rightArrow">
              <a:avLst/>
            </a:prstGeom>
            <a:solidFill>
              <a:schemeClr val="accent1"/>
            </a:solidFill>
            <a:ln w="12700" cap="flat" cmpd="sng" algn="ctr">
              <a:solidFill>
                <a:schemeClr val="accent1"/>
              </a:solidFill>
              <a:prstDash val="solid"/>
              <a:miter lim="800000"/>
            </a:ln>
            <a:effectLst/>
            <a:scene3d>
              <a:camera prst="orthographicFront"/>
              <a:lightRig rig="balanced" dir="t"/>
            </a:scene3d>
            <a:sp3d extrusionH="457200" contourW="12700" prstMaterial="matte">
              <a:extrusionClr>
                <a:srgbClr val="FDBDC7"/>
              </a:extrusionClr>
              <a:contourClr>
                <a:sysClr val="window" lastClr="FFFFFF">
                  <a:lumMod val="95000"/>
                </a:sysClr>
              </a:contourClr>
            </a:sp3d>
          </p:spPr>
          <p:txBody>
            <a:bodyPr rtlCol="0" anchor="ctr"/>
            <a:lstStyle/>
            <a:p>
              <a:pPr marL="0" marR="0" lvl="0" indent="0" algn="ctr" defTabSz="91428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" name="Block Arc 6">
              <a:extLst>
                <a:ext uri="{FF2B5EF4-FFF2-40B4-BE49-F238E27FC236}">
                  <a16:creationId xmlns:a16="http://schemas.microsoft.com/office/drawing/2014/main" id="{84CCE4FB-25BB-48F8-9DC4-B3D5D51D24AE}"/>
                </a:ext>
              </a:extLst>
            </p:cNvPr>
            <p:cNvSpPr/>
            <p:nvPr/>
          </p:nvSpPr>
          <p:spPr>
            <a:xfrm rot="5400000">
              <a:off x="4075934" y="1872205"/>
              <a:ext cx="3892275" cy="3892275"/>
            </a:xfrm>
            <a:prstGeom prst="blockArc">
              <a:avLst>
                <a:gd name="adj1" fmla="val 11864761"/>
                <a:gd name="adj2" fmla="val 20597355"/>
                <a:gd name="adj3" fmla="val 1016"/>
              </a:avLst>
            </a:prstGeom>
            <a:solidFill>
              <a:schemeClr val="accent1"/>
            </a:solidFill>
            <a:ln w="12700" cap="flat" cmpd="sng" algn="ctr">
              <a:solidFill>
                <a:schemeClr val="accent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28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8" name="Block Arc 7">
              <a:extLst>
                <a:ext uri="{FF2B5EF4-FFF2-40B4-BE49-F238E27FC236}">
                  <a16:creationId xmlns:a16="http://schemas.microsoft.com/office/drawing/2014/main" id="{1F0CAEFB-B7B1-4C6D-A83B-E5CFEAD997AA}"/>
                </a:ext>
              </a:extLst>
            </p:cNvPr>
            <p:cNvSpPr/>
            <p:nvPr/>
          </p:nvSpPr>
          <p:spPr>
            <a:xfrm rot="16200000">
              <a:off x="4075934" y="1872205"/>
              <a:ext cx="3892275" cy="3892275"/>
            </a:xfrm>
            <a:prstGeom prst="blockArc">
              <a:avLst>
                <a:gd name="adj1" fmla="val 11864761"/>
                <a:gd name="adj2" fmla="val 20578708"/>
                <a:gd name="adj3" fmla="val 1002"/>
              </a:avLst>
            </a:prstGeom>
            <a:solidFill>
              <a:schemeClr val="accent1">
                <a:lumMod val="50000"/>
              </a:schemeClr>
            </a:solidFill>
            <a:ln w="12700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28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617F922-CF00-4123-91B7-6B693A708295}"/>
                </a:ext>
              </a:extLst>
            </p:cNvPr>
            <p:cNvSpPr txBox="1"/>
            <p:nvPr/>
          </p:nvSpPr>
          <p:spPr>
            <a:xfrm>
              <a:off x="7914844" y="2041189"/>
              <a:ext cx="340301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286"/>
              <a:r>
                <a:rPr lang="en-US" altLang="ko-KR" sz="16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/>
                  <a:cs typeface="Arial" pitchFamily="34" charset="0"/>
                </a:rPr>
                <a:t>of OIC Countries (as a group) using key indicators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5B1F01E-BCBE-4B2C-8D84-4E9DE4AB5138}"/>
                </a:ext>
              </a:extLst>
            </p:cNvPr>
            <p:cNvSpPr txBox="1"/>
            <p:nvPr/>
          </p:nvSpPr>
          <p:spPr>
            <a:xfrm>
              <a:off x="7914844" y="1738312"/>
              <a:ext cx="368768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286"/>
              <a:r>
                <a:rPr lang="en-US" altLang="ko-KR" sz="2000" b="1" dirty="0">
                  <a:solidFill>
                    <a:schemeClr val="accent1"/>
                  </a:solidFill>
                  <a:latin typeface="Arial"/>
                  <a:cs typeface="Arial" pitchFamily="34" charset="0"/>
                </a:rPr>
                <a:t>Evaluating the performance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3B4FEF6-2936-4A49-97D1-772A678A1819}"/>
                </a:ext>
              </a:extLst>
            </p:cNvPr>
            <p:cNvSpPr txBox="1"/>
            <p:nvPr/>
          </p:nvSpPr>
          <p:spPr>
            <a:xfrm>
              <a:off x="8487163" y="3744523"/>
              <a:ext cx="340301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286"/>
              <a:r>
                <a:rPr lang="en-US" altLang="ko-KR" sz="16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/>
                  <a:cs typeface="Arial" pitchFamily="34" charset="0"/>
                </a:rPr>
                <a:t>challenges and prospects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AA261E3-A986-48EC-93DA-75F61AF0B65A}"/>
                </a:ext>
              </a:extLst>
            </p:cNvPr>
            <p:cNvSpPr txBox="1"/>
            <p:nvPr/>
          </p:nvSpPr>
          <p:spPr>
            <a:xfrm>
              <a:off x="8487163" y="3441646"/>
              <a:ext cx="368768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286"/>
              <a:r>
                <a:rPr lang="en-US" altLang="ko-KR" sz="2000" b="1" dirty="0">
                  <a:solidFill>
                    <a:schemeClr val="accent1"/>
                  </a:solidFill>
                  <a:latin typeface="Arial"/>
                  <a:cs typeface="Arial" pitchFamily="34" charset="0"/>
                </a:rPr>
                <a:t>Identifying problems,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C954FC2-9B4E-4DB3-8B50-5F940C6F9948}"/>
                </a:ext>
              </a:extLst>
            </p:cNvPr>
            <p:cNvSpPr txBox="1"/>
            <p:nvPr/>
          </p:nvSpPr>
          <p:spPr>
            <a:xfrm>
              <a:off x="7914844" y="5388061"/>
              <a:ext cx="340301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286"/>
              <a:r>
                <a:rPr lang="en-US" altLang="ko-KR" sz="16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/>
                  <a:cs typeface="Arial" pitchFamily="34" charset="0"/>
                </a:rPr>
                <a:t>success stories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4DD026F-7E30-4E19-A25F-DAD37553D44E}"/>
                </a:ext>
              </a:extLst>
            </p:cNvPr>
            <p:cNvSpPr txBox="1"/>
            <p:nvPr/>
          </p:nvSpPr>
          <p:spPr>
            <a:xfrm>
              <a:off x="7914844" y="5085184"/>
              <a:ext cx="368768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286"/>
              <a:r>
                <a:rPr lang="en-US" altLang="ko-KR" sz="2000" b="1" dirty="0">
                  <a:solidFill>
                    <a:schemeClr val="accent1"/>
                  </a:solidFill>
                  <a:latin typeface="Arial"/>
                  <a:cs typeface="Arial" pitchFamily="34" charset="0"/>
                </a:rPr>
                <a:t>Highlighting 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2D7ACB9-3FD2-4670-82D7-F205E0BB1AA7}"/>
                </a:ext>
              </a:extLst>
            </p:cNvPr>
            <p:cNvSpPr txBox="1"/>
            <p:nvPr/>
          </p:nvSpPr>
          <p:spPr>
            <a:xfrm>
              <a:off x="845389" y="2032563"/>
              <a:ext cx="327949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914286"/>
              <a:r>
                <a:rPr lang="en-US" altLang="ko-KR" sz="16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/>
                  <a:cs typeface="Arial" pitchFamily="34" charset="0"/>
                </a:rPr>
                <a:t>recommendations and cooperation project ideas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15BA81E-F1AF-45E8-BA39-97D9CB683905}"/>
                </a:ext>
              </a:extLst>
            </p:cNvPr>
            <p:cNvSpPr txBox="1"/>
            <p:nvPr/>
          </p:nvSpPr>
          <p:spPr>
            <a:xfrm>
              <a:off x="603849" y="1738312"/>
              <a:ext cx="352103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914286"/>
              <a:r>
                <a:rPr lang="en-US" altLang="ko-KR" sz="2000" b="1" dirty="0">
                  <a:solidFill>
                    <a:schemeClr val="accent1">
                      <a:lumMod val="50000"/>
                    </a:schemeClr>
                  </a:solidFill>
                  <a:latin typeface="Arial"/>
                  <a:cs typeface="Arial" pitchFamily="34" charset="0"/>
                </a:rPr>
                <a:t>Proposing broad policy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0B87BC6-DFF1-4F08-A92B-EED847764D43}"/>
                </a:ext>
              </a:extLst>
            </p:cNvPr>
            <p:cNvSpPr txBox="1"/>
            <p:nvPr/>
          </p:nvSpPr>
          <p:spPr>
            <a:xfrm>
              <a:off x="68427" y="3571999"/>
              <a:ext cx="334924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914286"/>
              <a:r>
                <a:rPr lang="en-US" altLang="ko-KR" sz="16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/>
                  <a:cs typeface="Arial" pitchFamily="34" charset="0"/>
                </a:rPr>
                <a:t>facilitate the development and implementation of critical strategic frameworks</a:t>
              </a:r>
              <a:endParaRPr lang="ko-KR" altLang="en-US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Arial"/>
                <a:cs typeface="Arial" pitchFamily="34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48E4AB3-4F37-4176-8EB9-46545AEC952F}"/>
                </a:ext>
              </a:extLst>
            </p:cNvPr>
            <p:cNvSpPr txBox="1"/>
            <p:nvPr/>
          </p:nvSpPr>
          <p:spPr>
            <a:xfrm>
              <a:off x="68427" y="3269122"/>
              <a:ext cx="334924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914286"/>
              <a:r>
                <a:rPr lang="en-US" altLang="ko-KR" sz="2000" b="1" dirty="0">
                  <a:solidFill>
                    <a:schemeClr val="accent1">
                      <a:lumMod val="50000"/>
                    </a:schemeClr>
                  </a:solidFill>
                  <a:latin typeface="Arial"/>
                  <a:cs typeface="Arial" pitchFamily="34" charset="0"/>
                </a:rPr>
                <a:t>Using policy research to</a:t>
              </a:r>
              <a:endParaRPr lang="ko-KR" altLang="en-US" sz="2000" b="1" dirty="0">
                <a:solidFill>
                  <a:schemeClr val="accent1">
                    <a:lumMod val="50000"/>
                  </a:schemeClr>
                </a:solidFill>
                <a:latin typeface="Arial"/>
                <a:cs typeface="Arial" pitchFamily="34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1D89349-0840-40EE-BC14-D4C847EBF91E}"/>
                </a:ext>
              </a:extLst>
            </p:cNvPr>
            <p:cNvSpPr txBox="1"/>
            <p:nvPr/>
          </p:nvSpPr>
          <p:spPr>
            <a:xfrm>
              <a:off x="845389" y="5388061"/>
              <a:ext cx="327949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914286"/>
              <a:r>
                <a:rPr lang="en-US" altLang="ko-KR" sz="16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/>
                  <a:cs typeface="Arial" pitchFamily="34" charset="0"/>
                </a:rPr>
                <a:t>the monitoring and evaluation of strategic frameworks in OIC member countries 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23B97297-F777-4EBA-A6C5-F32AE20569AE}"/>
                </a:ext>
              </a:extLst>
            </p:cNvPr>
            <p:cNvSpPr txBox="1"/>
            <p:nvPr/>
          </p:nvSpPr>
          <p:spPr>
            <a:xfrm>
              <a:off x="603849" y="5085184"/>
              <a:ext cx="352103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914286"/>
              <a:r>
                <a:rPr lang="en-US" altLang="ko-KR" sz="2000" b="1" dirty="0">
                  <a:solidFill>
                    <a:schemeClr val="accent1">
                      <a:lumMod val="50000"/>
                    </a:schemeClr>
                  </a:solidFill>
                  <a:latin typeface="Arial"/>
                  <a:cs typeface="Arial" pitchFamily="34" charset="0"/>
                </a:rPr>
                <a:t>Active involvement in</a:t>
              </a:r>
              <a:endParaRPr lang="ko-KR" altLang="en-US" sz="2000" b="1" dirty="0">
                <a:solidFill>
                  <a:schemeClr val="accent1">
                    <a:lumMod val="50000"/>
                  </a:schemeClr>
                </a:solidFill>
                <a:latin typeface="Arial"/>
                <a:cs typeface="Arial" pitchFamily="34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06DEF19E-2934-4237-A8A7-740E6D8CAB5A}"/>
                </a:ext>
              </a:extLst>
            </p:cNvPr>
            <p:cNvSpPr txBox="1"/>
            <p:nvPr/>
          </p:nvSpPr>
          <p:spPr>
            <a:xfrm>
              <a:off x="5696130" y="3009001"/>
              <a:ext cx="1782069" cy="64633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914286"/>
              <a:r>
                <a:rPr lang="en-US" altLang="ko-KR" b="1" dirty="0">
                  <a:solidFill>
                    <a:prstClr val="white"/>
                  </a:solidFill>
                  <a:latin typeface="Arial"/>
                  <a:cs typeface="Arial" pitchFamily="34" charset="0"/>
                </a:rPr>
                <a:t>KNOWLEDGE EXCHANGE</a:t>
              </a:r>
              <a:endParaRPr lang="ko-KR" altLang="en-US" b="1" dirty="0">
                <a:solidFill>
                  <a:prstClr val="white"/>
                </a:solidFill>
                <a:latin typeface="Arial"/>
                <a:cs typeface="Arial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3434A59A-C4F0-4688-A74E-1DCC8F26CECF}"/>
                </a:ext>
              </a:extLst>
            </p:cNvPr>
            <p:cNvSpPr txBox="1"/>
            <p:nvPr/>
          </p:nvSpPr>
          <p:spPr>
            <a:xfrm>
              <a:off x="4526620" y="3835361"/>
              <a:ext cx="1658798" cy="64633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914286"/>
              <a:r>
                <a:rPr lang="en-US" altLang="ko-KR" b="1" dirty="0">
                  <a:solidFill>
                    <a:prstClr val="white"/>
                  </a:solidFill>
                  <a:latin typeface="Arial"/>
                  <a:cs typeface="Arial" pitchFamily="34" charset="0"/>
                </a:rPr>
                <a:t>POLICY COHERENCE</a:t>
              </a:r>
              <a:endParaRPr lang="ko-KR" altLang="en-US" b="1" dirty="0">
                <a:solidFill>
                  <a:prstClr val="white"/>
                </a:solidFill>
                <a:latin typeface="Arial"/>
                <a:cs typeface="Arial" pitchFamily="34" charset="0"/>
              </a:endParaRPr>
            </a:p>
          </p:txBody>
        </p:sp>
        <p:cxnSp>
          <p:nvCxnSpPr>
            <p:cNvPr id="29" name="Elbow Connector 29">
              <a:extLst>
                <a:ext uri="{FF2B5EF4-FFF2-40B4-BE49-F238E27FC236}">
                  <a16:creationId xmlns:a16="http://schemas.microsoft.com/office/drawing/2014/main" id="{DEDABE7E-1F38-4235-993D-0D130F47E364}"/>
                </a:ext>
              </a:extLst>
            </p:cNvPr>
            <p:cNvCxnSpPr/>
            <p:nvPr/>
          </p:nvCxnSpPr>
          <p:spPr>
            <a:xfrm rot="10800000">
              <a:off x="4210827" y="5223294"/>
              <a:ext cx="777620" cy="265779"/>
            </a:xfrm>
            <a:prstGeom prst="bentConnector3">
              <a:avLst/>
            </a:prstGeom>
            <a:noFill/>
            <a:ln w="38100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headEnd type="none"/>
              <a:tailEnd type="oval"/>
            </a:ln>
            <a:effectLst/>
          </p:spPr>
        </p:cxnSp>
        <p:cxnSp>
          <p:nvCxnSpPr>
            <p:cNvPr id="30" name="Elbow Connector 30">
              <a:extLst>
                <a:ext uri="{FF2B5EF4-FFF2-40B4-BE49-F238E27FC236}">
                  <a16:creationId xmlns:a16="http://schemas.microsoft.com/office/drawing/2014/main" id="{8815EF0C-6F06-4C3F-B6C7-8AA13031378A}"/>
                </a:ext>
              </a:extLst>
            </p:cNvPr>
            <p:cNvCxnSpPr>
              <a:cxnSpLocks/>
            </p:cNvCxnSpPr>
            <p:nvPr/>
          </p:nvCxnSpPr>
          <p:spPr>
            <a:xfrm>
              <a:off x="7898141" y="3026948"/>
              <a:ext cx="1623929" cy="377323"/>
            </a:xfrm>
            <a:prstGeom prst="bentConnector3">
              <a:avLst>
                <a:gd name="adj1" fmla="val 100894"/>
              </a:avLst>
            </a:prstGeom>
            <a:noFill/>
            <a:ln w="38100" cap="flat" cmpd="sng" algn="ctr">
              <a:solidFill>
                <a:schemeClr val="accent1"/>
              </a:solidFill>
              <a:prstDash val="solid"/>
              <a:miter lim="800000"/>
              <a:headEnd type="none"/>
              <a:tailEnd type="oval"/>
            </a:ln>
            <a:effectLst/>
          </p:spPr>
        </p:cxnSp>
        <p:cxnSp>
          <p:nvCxnSpPr>
            <p:cNvPr id="31" name="Elbow Connector 31">
              <a:extLst>
                <a:ext uri="{FF2B5EF4-FFF2-40B4-BE49-F238E27FC236}">
                  <a16:creationId xmlns:a16="http://schemas.microsoft.com/office/drawing/2014/main" id="{C9A6F7D6-7032-4949-9850-7243600B0534}"/>
                </a:ext>
              </a:extLst>
            </p:cNvPr>
            <p:cNvCxnSpPr/>
            <p:nvPr/>
          </p:nvCxnSpPr>
          <p:spPr>
            <a:xfrm flipH="1" flipV="1">
              <a:off x="2956528" y="4405512"/>
              <a:ext cx="1351177" cy="372892"/>
            </a:xfrm>
            <a:prstGeom prst="bentConnector2">
              <a:avLst/>
            </a:prstGeom>
            <a:noFill/>
            <a:ln w="38100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headEnd type="none"/>
              <a:tailEnd type="oval"/>
            </a:ln>
            <a:effectLst/>
          </p:spPr>
        </p:cxn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DCDDB10A-D903-44A3-A75C-37F02B6E1084}"/>
                </a:ext>
              </a:extLst>
            </p:cNvPr>
            <p:cNvSpPr/>
            <p:nvPr/>
          </p:nvSpPr>
          <p:spPr>
            <a:xfrm>
              <a:off x="6813080" y="1980745"/>
              <a:ext cx="360040" cy="360040"/>
            </a:xfrm>
            <a:prstGeom prst="ellipse">
              <a:avLst/>
            </a:prstGeom>
            <a:solidFill>
              <a:schemeClr val="accent1"/>
            </a:solidFill>
            <a:ln w="12700" cap="flat" cmpd="sng" algn="ctr">
              <a:solidFill>
                <a:schemeClr val="accent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28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F8CEB911-41D9-4686-A75D-378D8DC54455}"/>
                </a:ext>
              </a:extLst>
            </p:cNvPr>
            <p:cNvSpPr/>
            <p:nvPr/>
          </p:nvSpPr>
          <p:spPr>
            <a:xfrm>
              <a:off x="7573664" y="2852936"/>
              <a:ext cx="360040" cy="360040"/>
            </a:xfrm>
            <a:prstGeom prst="ellipse">
              <a:avLst/>
            </a:prstGeom>
            <a:solidFill>
              <a:schemeClr val="accent1"/>
            </a:solidFill>
            <a:ln w="12700" cap="flat" cmpd="sng" algn="ctr">
              <a:solidFill>
                <a:schemeClr val="accent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28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8A567AA3-FA5A-4565-98E8-1B616180622F}"/>
                </a:ext>
              </a:extLst>
            </p:cNvPr>
            <p:cNvSpPr/>
            <p:nvPr/>
          </p:nvSpPr>
          <p:spPr>
            <a:xfrm>
              <a:off x="6813080" y="5309552"/>
              <a:ext cx="360040" cy="360040"/>
            </a:xfrm>
            <a:prstGeom prst="ellipse">
              <a:avLst/>
            </a:prstGeom>
            <a:solidFill>
              <a:schemeClr val="accent1"/>
            </a:solidFill>
            <a:ln w="12700" cap="flat" cmpd="sng" algn="ctr">
              <a:solidFill>
                <a:schemeClr val="accent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28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EE0B05F2-EE83-4701-9467-C3B617329981}"/>
                </a:ext>
              </a:extLst>
            </p:cNvPr>
            <p:cNvSpPr/>
            <p:nvPr/>
          </p:nvSpPr>
          <p:spPr>
            <a:xfrm>
              <a:off x="4918045" y="5309552"/>
              <a:ext cx="360040" cy="360040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 w="12700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28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300A6344-76C8-4818-9EBC-A094C7D61FF7}"/>
                </a:ext>
              </a:extLst>
            </p:cNvPr>
            <p:cNvSpPr/>
            <p:nvPr/>
          </p:nvSpPr>
          <p:spPr>
            <a:xfrm>
              <a:off x="4918045" y="1980745"/>
              <a:ext cx="360040" cy="360040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 w="12700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28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752B150D-2CB5-4AFD-8B8C-42DE8437325E}"/>
                </a:ext>
              </a:extLst>
            </p:cNvPr>
            <p:cNvSpPr/>
            <p:nvPr/>
          </p:nvSpPr>
          <p:spPr>
            <a:xfrm>
              <a:off x="4166580" y="4584128"/>
              <a:ext cx="360040" cy="360040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 w="12700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28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cxnSp>
          <p:nvCxnSpPr>
            <p:cNvPr id="38" name="Elbow Connector 39">
              <a:extLst>
                <a:ext uri="{FF2B5EF4-FFF2-40B4-BE49-F238E27FC236}">
                  <a16:creationId xmlns:a16="http://schemas.microsoft.com/office/drawing/2014/main" id="{393AFDEA-1D42-4D08-A5CC-151A9FA29E36}"/>
                </a:ext>
              </a:extLst>
            </p:cNvPr>
            <p:cNvCxnSpPr/>
            <p:nvPr/>
          </p:nvCxnSpPr>
          <p:spPr>
            <a:xfrm rot="10800000" flipH="1">
              <a:off x="7072381" y="5223293"/>
              <a:ext cx="777620" cy="265779"/>
            </a:xfrm>
            <a:prstGeom prst="bentConnector3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miter lim="800000"/>
              <a:headEnd type="none"/>
              <a:tailEnd type="oval"/>
            </a:ln>
            <a:effectLst/>
          </p:spPr>
        </p:cxnSp>
        <p:cxnSp>
          <p:nvCxnSpPr>
            <p:cNvPr id="39" name="Elbow Connector 40">
              <a:extLst>
                <a:ext uri="{FF2B5EF4-FFF2-40B4-BE49-F238E27FC236}">
                  <a16:creationId xmlns:a16="http://schemas.microsoft.com/office/drawing/2014/main" id="{6738C768-1CFC-4BA8-957F-31CBAE272D22}"/>
                </a:ext>
              </a:extLst>
            </p:cNvPr>
            <p:cNvCxnSpPr/>
            <p:nvPr/>
          </p:nvCxnSpPr>
          <p:spPr>
            <a:xfrm rot="10800000">
              <a:off x="4210827" y="1912240"/>
              <a:ext cx="777620" cy="265779"/>
            </a:xfrm>
            <a:prstGeom prst="bentConnector3">
              <a:avLst/>
            </a:prstGeom>
            <a:noFill/>
            <a:ln w="38100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headEnd type="none"/>
              <a:tailEnd type="oval"/>
            </a:ln>
            <a:effectLst/>
          </p:spPr>
        </p:cxnSp>
        <p:cxnSp>
          <p:nvCxnSpPr>
            <p:cNvPr id="40" name="Elbow Connector 41">
              <a:extLst>
                <a:ext uri="{FF2B5EF4-FFF2-40B4-BE49-F238E27FC236}">
                  <a16:creationId xmlns:a16="http://schemas.microsoft.com/office/drawing/2014/main" id="{56B344E6-AD67-4EDC-9625-D6307BF4D20C}"/>
                </a:ext>
              </a:extLst>
            </p:cNvPr>
            <p:cNvCxnSpPr/>
            <p:nvPr/>
          </p:nvCxnSpPr>
          <p:spPr>
            <a:xfrm rot="10800000" flipH="1">
              <a:off x="7072380" y="1912240"/>
              <a:ext cx="777620" cy="265779"/>
            </a:xfrm>
            <a:prstGeom prst="bentConnector3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miter lim="800000"/>
              <a:headEnd type="none"/>
              <a:tailEnd type="oval"/>
            </a:ln>
            <a:effectLst/>
          </p:spPr>
        </p:cxnSp>
        <p:sp>
          <p:nvSpPr>
            <p:cNvPr id="41" name="Donut 8">
              <a:extLst>
                <a:ext uri="{FF2B5EF4-FFF2-40B4-BE49-F238E27FC236}">
                  <a16:creationId xmlns:a16="http://schemas.microsoft.com/office/drawing/2014/main" id="{50E1138E-1A6C-4B07-A0EF-BAA551A5DE24}"/>
                </a:ext>
              </a:extLst>
            </p:cNvPr>
            <p:cNvSpPr/>
            <p:nvPr/>
          </p:nvSpPr>
          <p:spPr>
            <a:xfrm>
              <a:off x="6232047" y="3954477"/>
              <a:ext cx="341413" cy="408098"/>
            </a:xfrm>
            <a:custGeom>
              <a:avLst/>
              <a:gdLst/>
              <a:ahLst/>
              <a:cxnLst/>
              <a:rect l="l" t="t" r="r" b="b"/>
              <a:pathLst>
                <a:path w="2688046" h="3213079">
                  <a:moveTo>
                    <a:pt x="1056023" y="556744"/>
                  </a:moveTo>
                  <a:lnTo>
                    <a:pt x="1056023" y="906412"/>
                  </a:lnTo>
                  <a:cubicBezTo>
                    <a:pt x="641240" y="1029807"/>
                    <a:pt x="338989" y="1414134"/>
                    <a:pt x="338989" y="1869056"/>
                  </a:cubicBezTo>
                  <a:cubicBezTo>
                    <a:pt x="338989" y="2424121"/>
                    <a:pt x="788958" y="2874090"/>
                    <a:pt x="1344023" y="2874090"/>
                  </a:cubicBezTo>
                  <a:cubicBezTo>
                    <a:pt x="1899088" y="2874090"/>
                    <a:pt x="2349057" y="2424121"/>
                    <a:pt x="2349057" y="1869056"/>
                  </a:cubicBezTo>
                  <a:cubicBezTo>
                    <a:pt x="2349057" y="1414134"/>
                    <a:pt x="2046806" y="1029807"/>
                    <a:pt x="1632023" y="906412"/>
                  </a:cubicBezTo>
                  <a:lnTo>
                    <a:pt x="1632023" y="556744"/>
                  </a:lnTo>
                  <a:cubicBezTo>
                    <a:pt x="2235992" y="687900"/>
                    <a:pt x="2688046" y="1225687"/>
                    <a:pt x="2688046" y="1869056"/>
                  </a:cubicBezTo>
                  <a:cubicBezTo>
                    <a:pt x="2688046" y="2611339"/>
                    <a:pt x="2086306" y="3213079"/>
                    <a:pt x="1344023" y="3213079"/>
                  </a:cubicBezTo>
                  <a:cubicBezTo>
                    <a:pt x="601740" y="3213079"/>
                    <a:pt x="0" y="2611339"/>
                    <a:pt x="0" y="1869056"/>
                  </a:cubicBezTo>
                  <a:cubicBezTo>
                    <a:pt x="0" y="1225687"/>
                    <a:pt x="452054" y="687900"/>
                    <a:pt x="1056023" y="556744"/>
                  </a:cubicBezTo>
                  <a:close/>
                  <a:moveTo>
                    <a:pt x="1344023" y="0"/>
                  </a:moveTo>
                  <a:cubicBezTo>
                    <a:pt x="1443445" y="0"/>
                    <a:pt x="1524043" y="80598"/>
                    <a:pt x="1524043" y="180020"/>
                  </a:cubicBezTo>
                  <a:lnTo>
                    <a:pt x="1524043" y="1413058"/>
                  </a:lnTo>
                  <a:cubicBezTo>
                    <a:pt x="1524043" y="1512480"/>
                    <a:pt x="1443445" y="1593078"/>
                    <a:pt x="1344023" y="1593078"/>
                  </a:cubicBezTo>
                  <a:cubicBezTo>
                    <a:pt x="1244601" y="1593078"/>
                    <a:pt x="1164003" y="1512480"/>
                    <a:pt x="1164003" y="1413058"/>
                  </a:cubicBezTo>
                  <a:lnTo>
                    <a:pt x="1164003" y="180020"/>
                  </a:lnTo>
                  <a:cubicBezTo>
                    <a:pt x="1164003" y="80598"/>
                    <a:pt x="1244601" y="0"/>
                    <a:pt x="1344023" y="0"/>
                  </a:cubicBezTo>
                  <a:close/>
                </a:path>
              </a:pathLst>
            </a:cu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2" name="Donut 39">
              <a:extLst>
                <a:ext uri="{FF2B5EF4-FFF2-40B4-BE49-F238E27FC236}">
                  <a16:creationId xmlns:a16="http://schemas.microsoft.com/office/drawing/2014/main" id="{A685F633-3A6D-448E-A116-6E8C7FD0ED22}"/>
                </a:ext>
              </a:extLst>
            </p:cNvPr>
            <p:cNvSpPr/>
            <p:nvPr/>
          </p:nvSpPr>
          <p:spPr>
            <a:xfrm>
              <a:off x="5342935" y="3130100"/>
              <a:ext cx="404132" cy="404132"/>
            </a:xfrm>
            <a:custGeom>
              <a:avLst/>
              <a:gdLst/>
              <a:ahLst/>
              <a:cxnLst/>
              <a:rect l="l" t="t" r="r" b="b"/>
              <a:pathLst>
                <a:path w="3240000" h="3240000">
                  <a:moveTo>
                    <a:pt x="1152300" y="922782"/>
                  </a:moveTo>
                  <a:lnTo>
                    <a:pt x="2354400" y="1620000"/>
                  </a:lnTo>
                  <a:lnTo>
                    <a:pt x="1152300" y="2317218"/>
                  </a:lnTo>
                  <a:close/>
                  <a:moveTo>
                    <a:pt x="1620000" y="342403"/>
                  </a:moveTo>
                  <a:cubicBezTo>
                    <a:pt x="914403" y="342403"/>
                    <a:pt x="342403" y="914403"/>
                    <a:pt x="342403" y="1620000"/>
                  </a:cubicBezTo>
                  <a:cubicBezTo>
                    <a:pt x="342403" y="2325597"/>
                    <a:pt x="914403" y="2897597"/>
                    <a:pt x="1620000" y="2897597"/>
                  </a:cubicBezTo>
                  <a:cubicBezTo>
                    <a:pt x="2325597" y="2897597"/>
                    <a:pt x="2897597" y="2325597"/>
                    <a:pt x="2897597" y="1620000"/>
                  </a:cubicBezTo>
                  <a:cubicBezTo>
                    <a:pt x="2897597" y="914403"/>
                    <a:pt x="2325597" y="342403"/>
                    <a:pt x="1620000" y="342403"/>
                  </a:cubicBezTo>
                  <a:close/>
                  <a:moveTo>
                    <a:pt x="1620000" y="0"/>
                  </a:moveTo>
                  <a:cubicBezTo>
                    <a:pt x="2514701" y="0"/>
                    <a:pt x="3240000" y="725299"/>
                    <a:pt x="3240000" y="1620000"/>
                  </a:cubicBezTo>
                  <a:cubicBezTo>
                    <a:pt x="3240000" y="2514701"/>
                    <a:pt x="2514701" y="3240000"/>
                    <a:pt x="1620000" y="3240000"/>
                  </a:cubicBezTo>
                  <a:cubicBezTo>
                    <a:pt x="725299" y="3240000"/>
                    <a:pt x="0" y="2514701"/>
                    <a:pt x="0" y="1620000"/>
                  </a:cubicBezTo>
                  <a:cubicBezTo>
                    <a:pt x="0" y="725299"/>
                    <a:pt x="725299" y="0"/>
                    <a:pt x="1620000" y="0"/>
                  </a:cubicBezTo>
                  <a:close/>
                </a:path>
              </a:pathLst>
            </a:cu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1589" y="0"/>
            <a:ext cx="12188824" cy="969010"/>
            <a:chOff x="0" y="0"/>
            <a:chExt cx="11072007" cy="836712"/>
          </a:xfrm>
        </p:grpSpPr>
        <p:sp>
          <p:nvSpPr>
            <p:cNvPr id="48" name="Rectangle 47"/>
            <p:cNvSpPr/>
            <p:nvPr/>
          </p:nvSpPr>
          <p:spPr>
            <a:xfrm>
              <a:off x="0" y="0"/>
              <a:ext cx="11072007" cy="836712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latin typeface="Cambria" panose="02040503050406030204" pitchFamily="18" charset="0"/>
              </a:endParaRPr>
            </a:p>
          </p:txBody>
        </p:sp>
        <p:sp>
          <p:nvSpPr>
            <p:cNvPr id="49" name="Title 1"/>
            <p:cNvSpPr txBox="1">
              <a:spLocks/>
            </p:cNvSpPr>
            <p:nvPr/>
          </p:nvSpPr>
          <p:spPr>
            <a:xfrm>
              <a:off x="114071" y="209327"/>
              <a:ext cx="10918200" cy="418058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GB" sz="3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UTILIZING RESEARCH TO PROMOTE SOUTH-SOUTH COOPERATION</a:t>
              </a:r>
              <a:endParaRPr lang="tr-TR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F6FC7-12E2-47C6-BE73-CF92C7B6CC89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24718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Group 78"/>
          <p:cNvGrpSpPr/>
          <p:nvPr/>
        </p:nvGrpSpPr>
        <p:grpSpPr>
          <a:xfrm>
            <a:off x="1589" y="0"/>
            <a:ext cx="12188824" cy="1131742"/>
            <a:chOff x="0" y="0"/>
            <a:chExt cx="11072007" cy="836712"/>
          </a:xfrm>
        </p:grpSpPr>
        <p:sp>
          <p:nvSpPr>
            <p:cNvPr id="80" name="Rectangle 79"/>
            <p:cNvSpPr/>
            <p:nvPr/>
          </p:nvSpPr>
          <p:spPr>
            <a:xfrm>
              <a:off x="0" y="0"/>
              <a:ext cx="11072007" cy="836712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latin typeface="Cambria" panose="02040503050406030204" pitchFamily="18" charset="0"/>
              </a:endParaRPr>
            </a:p>
          </p:txBody>
        </p:sp>
        <p:sp>
          <p:nvSpPr>
            <p:cNvPr id="81" name="Title 1"/>
            <p:cNvSpPr txBox="1">
              <a:spLocks/>
            </p:cNvSpPr>
            <p:nvPr/>
          </p:nvSpPr>
          <p:spPr>
            <a:xfrm>
              <a:off x="114071" y="209327"/>
              <a:ext cx="10918200" cy="418058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GB" sz="3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SESRIC CAPACITY BUILDING PROGRAMMES: MATCHING NEEDS AND CAPACITIES</a:t>
              </a:r>
              <a:endParaRPr lang="tr-TR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0" name="Group 109"/>
          <p:cNvGrpSpPr/>
          <p:nvPr/>
        </p:nvGrpSpPr>
        <p:grpSpPr>
          <a:xfrm>
            <a:off x="232563" y="2665469"/>
            <a:ext cx="2295144" cy="2565048"/>
            <a:chOff x="398818" y="1222668"/>
            <a:chExt cx="2080110" cy="2565048"/>
          </a:xfrm>
        </p:grpSpPr>
        <p:sp>
          <p:nvSpPr>
            <p:cNvPr id="82" name="Freeform 395"/>
            <p:cNvSpPr>
              <a:spLocks/>
            </p:cNvSpPr>
            <p:nvPr/>
          </p:nvSpPr>
          <p:spPr bwMode="auto">
            <a:xfrm>
              <a:off x="398818" y="2991151"/>
              <a:ext cx="2080108" cy="358069"/>
            </a:xfrm>
            <a:custGeom>
              <a:avLst/>
              <a:gdLst>
                <a:gd name="T0" fmla="*/ 5208588 w 3480"/>
                <a:gd name="T1" fmla="*/ 785813 h 495"/>
                <a:gd name="T2" fmla="*/ 0 w 3480"/>
                <a:gd name="T3" fmla="*/ 785813 h 495"/>
                <a:gd name="T4" fmla="*/ 0 w 3480"/>
                <a:gd name="T5" fmla="*/ 0 h 495"/>
                <a:gd name="T6" fmla="*/ 5208588 w 3480"/>
                <a:gd name="T7" fmla="*/ 0 h 495"/>
                <a:gd name="T8" fmla="*/ 5524500 w 3480"/>
                <a:gd name="T9" fmla="*/ 392113 h 495"/>
                <a:gd name="T10" fmla="*/ 5208588 w 3480"/>
                <a:gd name="T11" fmla="*/ 785813 h 49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480" h="495">
                  <a:moveTo>
                    <a:pt x="3281" y="495"/>
                  </a:moveTo>
                  <a:lnTo>
                    <a:pt x="0" y="495"/>
                  </a:lnTo>
                  <a:lnTo>
                    <a:pt x="0" y="0"/>
                  </a:lnTo>
                  <a:lnTo>
                    <a:pt x="3281" y="0"/>
                  </a:lnTo>
                  <a:lnTo>
                    <a:pt x="3480" y="247"/>
                  </a:lnTo>
                  <a:lnTo>
                    <a:pt x="3281" y="495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r>
                <a:rPr lang="en-US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Public Audit</a:t>
              </a:r>
            </a:p>
          </p:txBody>
        </p:sp>
        <p:sp>
          <p:nvSpPr>
            <p:cNvPr id="84" name="Freeform 384"/>
            <p:cNvSpPr>
              <a:spLocks/>
            </p:cNvSpPr>
            <p:nvPr/>
          </p:nvSpPr>
          <p:spPr bwMode="auto">
            <a:xfrm>
              <a:off x="398818" y="1665609"/>
              <a:ext cx="2080109" cy="347115"/>
            </a:xfrm>
            <a:custGeom>
              <a:avLst/>
              <a:gdLst>
                <a:gd name="T0" fmla="*/ 5209078 w 2995"/>
                <a:gd name="T1" fmla="*/ 809467 h 452"/>
                <a:gd name="T2" fmla="*/ 0 w 2995"/>
                <a:gd name="T3" fmla="*/ 809467 h 452"/>
                <a:gd name="T4" fmla="*/ 0 w 2995"/>
                <a:gd name="T5" fmla="*/ 23971 h 452"/>
                <a:gd name="T6" fmla="*/ 5209078 w 2995"/>
                <a:gd name="T7" fmla="*/ 23971 h 452"/>
                <a:gd name="T8" fmla="*/ 5524500 w 2995"/>
                <a:gd name="T9" fmla="*/ 416719 h 452"/>
                <a:gd name="T10" fmla="*/ 5209078 w 2995"/>
                <a:gd name="T11" fmla="*/ 809467 h 45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995" h="452">
                  <a:moveTo>
                    <a:pt x="2824" y="439"/>
                  </a:moveTo>
                  <a:cubicBezTo>
                    <a:pt x="0" y="439"/>
                    <a:pt x="0" y="439"/>
                    <a:pt x="0" y="439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2824" y="13"/>
                    <a:pt x="2824" y="13"/>
                    <a:pt x="2824" y="13"/>
                  </a:cubicBezTo>
                  <a:cubicBezTo>
                    <a:pt x="2824" y="13"/>
                    <a:pt x="2995" y="0"/>
                    <a:pt x="2995" y="226"/>
                  </a:cubicBezTo>
                  <a:cubicBezTo>
                    <a:pt x="2995" y="452"/>
                    <a:pt x="2824" y="439"/>
                    <a:pt x="2824" y="439"/>
                  </a:cubicBez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r>
                <a:rPr lang="en-US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Agriculture</a:t>
              </a:r>
            </a:p>
          </p:txBody>
        </p:sp>
        <p:sp>
          <p:nvSpPr>
            <p:cNvPr id="86" name="Freeform 378"/>
            <p:cNvSpPr>
              <a:spLocks/>
            </p:cNvSpPr>
            <p:nvPr/>
          </p:nvSpPr>
          <p:spPr bwMode="auto">
            <a:xfrm>
              <a:off x="398818" y="1222668"/>
              <a:ext cx="2080109" cy="351561"/>
            </a:xfrm>
            <a:custGeom>
              <a:avLst/>
              <a:gdLst>
                <a:gd name="T0" fmla="*/ 5208588 w 3480"/>
                <a:gd name="T1" fmla="*/ 787400 h 496"/>
                <a:gd name="T2" fmla="*/ 0 w 3480"/>
                <a:gd name="T3" fmla="*/ 787400 h 496"/>
                <a:gd name="T4" fmla="*/ 0 w 3480"/>
                <a:gd name="T5" fmla="*/ 0 h 496"/>
                <a:gd name="T6" fmla="*/ 5208588 w 3480"/>
                <a:gd name="T7" fmla="*/ 0 h 496"/>
                <a:gd name="T8" fmla="*/ 5524500 w 3480"/>
                <a:gd name="T9" fmla="*/ 395288 h 496"/>
                <a:gd name="T10" fmla="*/ 5208588 w 3480"/>
                <a:gd name="T11" fmla="*/ 787400 h 49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480" h="496">
                  <a:moveTo>
                    <a:pt x="3281" y="496"/>
                  </a:moveTo>
                  <a:lnTo>
                    <a:pt x="0" y="496"/>
                  </a:lnTo>
                  <a:lnTo>
                    <a:pt x="0" y="0"/>
                  </a:lnTo>
                  <a:lnTo>
                    <a:pt x="3281" y="0"/>
                  </a:lnTo>
                  <a:lnTo>
                    <a:pt x="3480" y="249"/>
                  </a:lnTo>
                  <a:lnTo>
                    <a:pt x="3281" y="496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r>
                <a:rPr lang="en-US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Central Banks</a:t>
              </a:r>
            </a:p>
          </p:txBody>
        </p:sp>
        <p:sp>
          <p:nvSpPr>
            <p:cNvPr id="87" name="Freeform 395"/>
            <p:cNvSpPr>
              <a:spLocks/>
            </p:cNvSpPr>
            <p:nvPr/>
          </p:nvSpPr>
          <p:spPr bwMode="auto">
            <a:xfrm>
              <a:off x="398818" y="2104104"/>
              <a:ext cx="2080108" cy="317874"/>
            </a:xfrm>
            <a:custGeom>
              <a:avLst/>
              <a:gdLst>
                <a:gd name="T0" fmla="*/ 5208588 w 3480"/>
                <a:gd name="T1" fmla="*/ 785813 h 495"/>
                <a:gd name="T2" fmla="*/ 0 w 3480"/>
                <a:gd name="T3" fmla="*/ 785813 h 495"/>
                <a:gd name="T4" fmla="*/ 0 w 3480"/>
                <a:gd name="T5" fmla="*/ 0 h 495"/>
                <a:gd name="T6" fmla="*/ 5208588 w 3480"/>
                <a:gd name="T7" fmla="*/ 0 h 495"/>
                <a:gd name="T8" fmla="*/ 5524500 w 3480"/>
                <a:gd name="T9" fmla="*/ 392113 h 495"/>
                <a:gd name="T10" fmla="*/ 5208588 w 3480"/>
                <a:gd name="T11" fmla="*/ 785813 h 49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480" h="495">
                  <a:moveTo>
                    <a:pt x="3281" y="495"/>
                  </a:moveTo>
                  <a:lnTo>
                    <a:pt x="0" y="495"/>
                  </a:lnTo>
                  <a:lnTo>
                    <a:pt x="0" y="0"/>
                  </a:lnTo>
                  <a:lnTo>
                    <a:pt x="3281" y="0"/>
                  </a:lnTo>
                  <a:lnTo>
                    <a:pt x="3480" y="247"/>
                  </a:lnTo>
                  <a:lnTo>
                    <a:pt x="3281" y="495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r>
                <a:rPr lang="en-US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Health</a:t>
              </a:r>
            </a:p>
          </p:txBody>
        </p:sp>
        <p:sp>
          <p:nvSpPr>
            <p:cNvPr id="89" name="Freeform 384"/>
            <p:cNvSpPr>
              <a:spLocks/>
            </p:cNvSpPr>
            <p:nvPr/>
          </p:nvSpPr>
          <p:spPr bwMode="auto">
            <a:xfrm>
              <a:off x="398818" y="2513358"/>
              <a:ext cx="2075781" cy="386413"/>
            </a:xfrm>
            <a:custGeom>
              <a:avLst/>
              <a:gdLst>
                <a:gd name="T0" fmla="*/ 5209078 w 2995"/>
                <a:gd name="T1" fmla="*/ 809467 h 452"/>
                <a:gd name="T2" fmla="*/ 0 w 2995"/>
                <a:gd name="T3" fmla="*/ 809467 h 452"/>
                <a:gd name="T4" fmla="*/ 0 w 2995"/>
                <a:gd name="T5" fmla="*/ 23971 h 452"/>
                <a:gd name="T6" fmla="*/ 5209078 w 2995"/>
                <a:gd name="T7" fmla="*/ 23971 h 452"/>
                <a:gd name="T8" fmla="*/ 5524500 w 2995"/>
                <a:gd name="T9" fmla="*/ 416719 h 452"/>
                <a:gd name="T10" fmla="*/ 5209078 w 2995"/>
                <a:gd name="T11" fmla="*/ 809467 h 45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995" h="452">
                  <a:moveTo>
                    <a:pt x="2824" y="439"/>
                  </a:moveTo>
                  <a:cubicBezTo>
                    <a:pt x="0" y="439"/>
                    <a:pt x="0" y="439"/>
                    <a:pt x="0" y="439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2824" y="13"/>
                    <a:pt x="2824" y="13"/>
                    <a:pt x="2824" y="13"/>
                  </a:cubicBezTo>
                  <a:cubicBezTo>
                    <a:pt x="2824" y="13"/>
                    <a:pt x="2995" y="0"/>
                    <a:pt x="2995" y="226"/>
                  </a:cubicBezTo>
                  <a:cubicBezTo>
                    <a:pt x="2995" y="452"/>
                    <a:pt x="2824" y="439"/>
                    <a:pt x="2824" y="439"/>
                  </a:cubicBez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r>
                <a:rPr lang="en-US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Stock Exchanges</a:t>
              </a:r>
            </a:p>
          </p:txBody>
        </p:sp>
        <p:sp>
          <p:nvSpPr>
            <p:cNvPr id="91" name="Freeform 384"/>
            <p:cNvSpPr>
              <a:spLocks/>
            </p:cNvSpPr>
            <p:nvPr/>
          </p:nvSpPr>
          <p:spPr bwMode="auto">
            <a:xfrm>
              <a:off x="398818" y="3440601"/>
              <a:ext cx="2080110" cy="347115"/>
            </a:xfrm>
            <a:custGeom>
              <a:avLst/>
              <a:gdLst>
                <a:gd name="T0" fmla="*/ 5209078 w 2995"/>
                <a:gd name="T1" fmla="*/ 809467 h 452"/>
                <a:gd name="T2" fmla="*/ 0 w 2995"/>
                <a:gd name="T3" fmla="*/ 809467 h 452"/>
                <a:gd name="T4" fmla="*/ 0 w 2995"/>
                <a:gd name="T5" fmla="*/ 23971 h 452"/>
                <a:gd name="T6" fmla="*/ 5209078 w 2995"/>
                <a:gd name="T7" fmla="*/ 23971 h 452"/>
                <a:gd name="T8" fmla="*/ 5524500 w 2995"/>
                <a:gd name="T9" fmla="*/ 416719 h 452"/>
                <a:gd name="T10" fmla="*/ 5209078 w 2995"/>
                <a:gd name="T11" fmla="*/ 809467 h 45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995" h="452">
                  <a:moveTo>
                    <a:pt x="2824" y="439"/>
                  </a:moveTo>
                  <a:cubicBezTo>
                    <a:pt x="0" y="439"/>
                    <a:pt x="0" y="439"/>
                    <a:pt x="0" y="439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2824" y="13"/>
                    <a:pt x="2824" y="13"/>
                    <a:pt x="2824" y="13"/>
                  </a:cubicBezTo>
                  <a:cubicBezTo>
                    <a:pt x="2824" y="13"/>
                    <a:pt x="2995" y="0"/>
                    <a:pt x="2995" y="226"/>
                  </a:cubicBezTo>
                  <a:cubicBezTo>
                    <a:pt x="2995" y="452"/>
                    <a:pt x="2824" y="439"/>
                    <a:pt x="2824" y="439"/>
                  </a:cubicBez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r>
                <a:rPr lang="en-US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Railway</a:t>
              </a:r>
            </a:p>
          </p:txBody>
        </p:sp>
      </p:grpSp>
      <p:grpSp>
        <p:nvGrpSpPr>
          <p:cNvPr id="111" name="Group 110"/>
          <p:cNvGrpSpPr/>
          <p:nvPr/>
        </p:nvGrpSpPr>
        <p:grpSpPr>
          <a:xfrm>
            <a:off x="9633282" y="2665468"/>
            <a:ext cx="2296222" cy="2565050"/>
            <a:chOff x="9799532" y="1665609"/>
            <a:chExt cx="2080110" cy="2565050"/>
          </a:xfrm>
        </p:grpSpPr>
        <p:sp>
          <p:nvSpPr>
            <p:cNvPr id="97" name="Freeform 395"/>
            <p:cNvSpPr>
              <a:spLocks/>
            </p:cNvSpPr>
            <p:nvPr/>
          </p:nvSpPr>
          <p:spPr bwMode="auto">
            <a:xfrm flipH="1">
              <a:off x="9799534" y="2991151"/>
              <a:ext cx="2080108" cy="358069"/>
            </a:xfrm>
            <a:custGeom>
              <a:avLst/>
              <a:gdLst>
                <a:gd name="T0" fmla="*/ 5208588 w 3480"/>
                <a:gd name="T1" fmla="*/ 785813 h 495"/>
                <a:gd name="T2" fmla="*/ 0 w 3480"/>
                <a:gd name="T3" fmla="*/ 785813 h 495"/>
                <a:gd name="T4" fmla="*/ 0 w 3480"/>
                <a:gd name="T5" fmla="*/ 0 h 495"/>
                <a:gd name="T6" fmla="*/ 5208588 w 3480"/>
                <a:gd name="T7" fmla="*/ 0 h 495"/>
                <a:gd name="T8" fmla="*/ 5524500 w 3480"/>
                <a:gd name="T9" fmla="*/ 392113 h 495"/>
                <a:gd name="T10" fmla="*/ 5208588 w 3480"/>
                <a:gd name="T11" fmla="*/ 785813 h 49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480" h="495">
                  <a:moveTo>
                    <a:pt x="3281" y="495"/>
                  </a:moveTo>
                  <a:lnTo>
                    <a:pt x="0" y="495"/>
                  </a:lnTo>
                  <a:lnTo>
                    <a:pt x="0" y="0"/>
                  </a:lnTo>
                  <a:lnTo>
                    <a:pt x="3281" y="0"/>
                  </a:lnTo>
                  <a:lnTo>
                    <a:pt x="3480" y="247"/>
                  </a:lnTo>
                  <a:lnTo>
                    <a:pt x="3281" y="495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 algn="r"/>
              <a:r>
                <a:rPr lang="en-US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Poverty Alleviation</a:t>
              </a:r>
            </a:p>
          </p:txBody>
        </p:sp>
        <p:sp>
          <p:nvSpPr>
            <p:cNvPr id="99" name="Freeform 384"/>
            <p:cNvSpPr>
              <a:spLocks/>
            </p:cNvSpPr>
            <p:nvPr/>
          </p:nvSpPr>
          <p:spPr bwMode="auto">
            <a:xfrm flipH="1">
              <a:off x="9799533" y="1665609"/>
              <a:ext cx="2080109" cy="347115"/>
            </a:xfrm>
            <a:custGeom>
              <a:avLst/>
              <a:gdLst>
                <a:gd name="T0" fmla="*/ 5209078 w 2995"/>
                <a:gd name="T1" fmla="*/ 809467 h 452"/>
                <a:gd name="T2" fmla="*/ 0 w 2995"/>
                <a:gd name="T3" fmla="*/ 809467 h 452"/>
                <a:gd name="T4" fmla="*/ 0 w 2995"/>
                <a:gd name="T5" fmla="*/ 23971 h 452"/>
                <a:gd name="T6" fmla="*/ 5209078 w 2995"/>
                <a:gd name="T7" fmla="*/ 23971 h 452"/>
                <a:gd name="T8" fmla="*/ 5524500 w 2995"/>
                <a:gd name="T9" fmla="*/ 416719 h 452"/>
                <a:gd name="T10" fmla="*/ 5209078 w 2995"/>
                <a:gd name="T11" fmla="*/ 809467 h 45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995" h="452">
                  <a:moveTo>
                    <a:pt x="2824" y="439"/>
                  </a:moveTo>
                  <a:cubicBezTo>
                    <a:pt x="0" y="439"/>
                    <a:pt x="0" y="439"/>
                    <a:pt x="0" y="439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2824" y="13"/>
                    <a:pt x="2824" y="13"/>
                    <a:pt x="2824" y="13"/>
                  </a:cubicBezTo>
                  <a:cubicBezTo>
                    <a:pt x="2824" y="13"/>
                    <a:pt x="2995" y="0"/>
                    <a:pt x="2995" y="226"/>
                  </a:cubicBezTo>
                  <a:cubicBezTo>
                    <a:pt x="2995" y="452"/>
                    <a:pt x="2824" y="439"/>
                    <a:pt x="2824" y="439"/>
                  </a:cubicBez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 algn="r"/>
              <a:r>
                <a:rPr lang="en-US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Diplomacy</a:t>
              </a:r>
            </a:p>
          </p:txBody>
        </p:sp>
        <p:sp>
          <p:nvSpPr>
            <p:cNvPr id="102" name="Freeform 395"/>
            <p:cNvSpPr>
              <a:spLocks/>
            </p:cNvSpPr>
            <p:nvPr/>
          </p:nvSpPr>
          <p:spPr bwMode="auto">
            <a:xfrm flipH="1">
              <a:off x="9799534" y="2104104"/>
              <a:ext cx="2080108" cy="317874"/>
            </a:xfrm>
            <a:custGeom>
              <a:avLst/>
              <a:gdLst>
                <a:gd name="T0" fmla="*/ 5208588 w 3480"/>
                <a:gd name="T1" fmla="*/ 785813 h 495"/>
                <a:gd name="T2" fmla="*/ 0 w 3480"/>
                <a:gd name="T3" fmla="*/ 785813 h 495"/>
                <a:gd name="T4" fmla="*/ 0 w 3480"/>
                <a:gd name="T5" fmla="*/ 0 h 495"/>
                <a:gd name="T6" fmla="*/ 5208588 w 3480"/>
                <a:gd name="T7" fmla="*/ 0 h 495"/>
                <a:gd name="T8" fmla="*/ 5524500 w 3480"/>
                <a:gd name="T9" fmla="*/ 392113 h 495"/>
                <a:gd name="T10" fmla="*/ 5208588 w 3480"/>
                <a:gd name="T11" fmla="*/ 785813 h 49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480" h="495">
                  <a:moveTo>
                    <a:pt x="3281" y="495"/>
                  </a:moveTo>
                  <a:lnTo>
                    <a:pt x="0" y="495"/>
                  </a:lnTo>
                  <a:lnTo>
                    <a:pt x="0" y="0"/>
                  </a:lnTo>
                  <a:lnTo>
                    <a:pt x="3281" y="0"/>
                  </a:lnTo>
                  <a:lnTo>
                    <a:pt x="3480" y="247"/>
                  </a:lnTo>
                  <a:lnTo>
                    <a:pt x="3281" y="495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 algn="r"/>
              <a:r>
                <a:rPr lang="en-US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Tourism</a:t>
              </a:r>
            </a:p>
          </p:txBody>
        </p:sp>
        <p:sp>
          <p:nvSpPr>
            <p:cNvPr id="104" name="Freeform 384"/>
            <p:cNvSpPr>
              <a:spLocks/>
            </p:cNvSpPr>
            <p:nvPr/>
          </p:nvSpPr>
          <p:spPr bwMode="auto">
            <a:xfrm flipH="1">
              <a:off x="9803861" y="2513358"/>
              <a:ext cx="2075781" cy="386413"/>
            </a:xfrm>
            <a:custGeom>
              <a:avLst/>
              <a:gdLst>
                <a:gd name="T0" fmla="*/ 5209078 w 2995"/>
                <a:gd name="T1" fmla="*/ 809467 h 452"/>
                <a:gd name="T2" fmla="*/ 0 w 2995"/>
                <a:gd name="T3" fmla="*/ 809467 h 452"/>
                <a:gd name="T4" fmla="*/ 0 w 2995"/>
                <a:gd name="T5" fmla="*/ 23971 h 452"/>
                <a:gd name="T6" fmla="*/ 5209078 w 2995"/>
                <a:gd name="T7" fmla="*/ 23971 h 452"/>
                <a:gd name="T8" fmla="*/ 5524500 w 2995"/>
                <a:gd name="T9" fmla="*/ 416719 h 452"/>
                <a:gd name="T10" fmla="*/ 5209078 w 2995"/>
                <a:gd name="T11" fmla="*/ 809467 h 45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995" h="452">
                  <a:moveTo>
                    <a:pt x="2824" y="439"/>
                  </a:moveTo>
                  <a:cubicBezTo>
                    <a:pt x="0" y="439"/>
                    <a:pt x="0" y="439"/>
                    <a:pt x="0" y="439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2824" y="13"/>
                    <a:pt x="2824" y="13"/>
                    <a:pt x="2824" y="13"/>
                  </a:cubicBezTo>
                  <a:cubicBezTo>
                    <a:pt x="2824" y="13"/>
                    <a:pt x="2995" y="0"/>
                    <a:pt x="2995" y="226"/>
                  </a:cubicBezTo>
                  <a:cubicBezTo>
                    <a:pt x="2995" y="452"/>
                    <a:pt x="2824" y="439"/>
                    <a:pt x="2824" y="439"/>
                  </a:cubicBez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 algn="r"/>
              <a:r>
                <a:rPr lang="en-US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Environment</a:t>
              </a:r>
            </a:p>
          </p:txBody>
        </p:sp>
        <p:sp>
          <p:nvSpPr>
            <p:cNvPr id="106" name="Freeform 384"/>
            <p:cNvSpPr>
              <a:spLocks/>
            </p:cNvSpPr>
            <p:nvPr/>
          </p:nvSpPr>
          <p:spPr bwMode="auto">
            <a:xfrm flipH="1">
              <a:off x="9799532" y="3440601"/>
              <a:ext cx="2080110" cy="347115"/>
            </a:xfrm>
            <a:custGeom>
              <a:avLst/>
              <a:gdLst>
                <a:gd name="T0" fmla="*/ 5209078 w 2995"/>
                <a:gd name="T1" fmla="*/ 809467 h 452"/>
                <a:gd name="T2" fmla="*/ 0 w 2995"/>
                <a:gd name="T3" fmla="*/ 809467 h 452"/>
                <a:gd name="T4" fmla="*/ 0 w 2995"/>
                <a:gd name="T5" fmla="*/ 23971 h 452"/>
                <a:gd name="T6" fmla="*/ 5209078 w 2995"/>
                <a:gd name="T7" fmla="*/ 23971 h 452"/>
                <a:gd name="T8" fmla="*/ 5524500 w 2995"/>
                <a:gd name="T9" fmla="*/ 416719 h 452"/>
                <a:gd name="T10" fmla="*/ 5209078 w 2995"/>
                <a:gd name="T11" fmla="*/ 809467 h 45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995" h="452">
                  <a:moveTo>
                    <a:pt x="2824" y="439"/>
                  </a:moveTo>
                  <a:cubicBezTo>
                    <a:pt x="0" y="439"/>
                    <a:pt x="0" y="439"/>
                    <a:pt x="0" y="439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2824" y="13"/>
                    <a:pt x="2824" y="13"/>
                    <a:pt x="2824" y="13"/>
                  </a:cubicBezTo>
                  <a:cubicBezTo>
                    <a:pt x="2824" y="13"/>
                    <a:pt x="2995" y="0"/>
                    <a:pt x="2995" y="226"/>
                  </a:cubicBezTo>
                  <a:cubicBezTo>
                    <a:pt x="2995" y="452"/>
                    <a:pt x="2824" y="439"/>
                    <a:pt x="2824" y="439"/>
                  </a:cubicBez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 algn="r"/>
              <a:r>
                <a:rPr lang="en-US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Treasury</a:t>
              </a:r>
            </a:p>
          </p:txBody>
        </p:sp>
        <p:sp>
          <p:nvSpPr>
            <p:cNvPr id="109" name="Freeform 378"/>
            <p:cNvSpPr>
              <a:spLocks/>
            </p:cNvSpPr>
            <p:nvPr/>
          </p:nvSpPr>
          <p:spPr bwMode="auto">
            <a:xfrm flipH="1">
              <a:off x="9812175" y="3879098"/>
              <a:ext cx="2067467" cy="351561"/>
            </a:xfrm>
            <a:custGeom>
              <a:avLst/>
              <a:gdLst>
                <a:gd name="T0" fmla="*/ 5208588 w 3480"/>
                <a:gd name="T1" fmla="*/ 787400 h 496"/>
                <a:gd name="T2" fmla="*/ 0 w 3480"/>
                <a:gd name="T3" fmla="*/ 787400 h 496"/>
                <a:gd name="T4" fmla="*/ 0 w 3480"/>
                <a:gd name="T5" fmla="*/ 0 h 496"/>
                <a:gd name="T6" fmla="*/ 5208588 w 3480"/>
                <a:gd name="T7" fmla="*/ 0 h 496"/>
                <a:gd name="T8" fmla="*/ 5524500 w 3480"/>
                <a:gd name="T9" fmla="*/ 395288 h 496"/>
                <a:gd name="T10" fmla="*/ 5208588 w 3480"/>
                <a:gd name="T11" fmla="*/ 787400 h 49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480" h="496">
                  <a:moveTo>
                    <a:pt x="3281" y="496"/>
                  </a:moveTo>
                  <a:lnTo>
                    <a:pt x="0" y="496"/>
                  </a:lnTo>
                  <a:lnTo>
                    <a:pt x="0" y="0"/>
                  </a:lnTo>
                  <a:lnTo>
                    <a:pt x="3281" y="0"/>
                  </a:lnTo>
                  <a:lnTo>
                    <a:pt x="3480" y="249"/>
                  </a:lnTo>
                  <a:lnTo>
                    <a:pt x="3281" y="496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 algn="r"/>
              <a:r>
                <a:rPr lang="en-US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Cotton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9353" y="1452021"/>
            <a:ext cx="7193295" cy="5077978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F6FC7-12E2-47C6-BE73-CF92C7B6CC89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8248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" name="Group 99"/>
          <p:cNvGrpSpPr/>
          <p:nvPr/>
        </p:nvGrpSpPr>
        <p:grpSpPr>
          <a:xfrm>
            <a:off x="-8571" y="0"/>
            <a:ext cx="12188824" cy="836712"/>
            <a:chOff x="-427671" y="0"/>
            <a:chExt cx="12188824" cy="836712"/>
          </a:xfrm>
        </p:grpSpPr>
        <p:sp>
          <p:nvSpPr>
            <p:cNvPr id="101" name="Rectangle 100"/>
            <p:cNvSpPr/>
            <p:nvPr/>
          </p:nvSpPr>
          <p:spPr>
            <a:xfrm>
              <a:off x="-427671" y="0"/>
              <a:ext cx="12188824" cy="836712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latin typeface="Cambria" panose="02040503050406030204" pitchFamily="18" charset="0"/>
              </a:endParaRPr>
            </a:p>
          </p:txBody>
        </p:sp>
        <p:sp>
          <p:nvSpPr>
            <p:cNvPr id="102" name="Title 1"/>
            <p:cNvSpPr txBox="1">
              <a:spLocks/>
            </p:cNvSpPr>
            <p:nvPr/>
          </p:nvSpPr>
          <p:spPr>
            <a:xfrm>
              <a:off x="-302094" y="209327"/>
              <a:ext cx="12019503" cy="418058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GB" sz="3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OUTLINE</a:t>
              </a:r>
              <a:endParaRPr lang="tr-TR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382385" y="2348184"/>
            <a:ext cx="11797867" cy="3185471"/>
            <a:chOff x="1317739" y="1181097"/>
            <a:chExt cx="7642800" cy="3306688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BFB93CD-AB89-470E-91DA-F4FE1BE70A4E}"/>
                </a:ext>
              </a:extLst>
            </p:cNvPr>
            <p:cNvSpPr txBox="1"/>
            <p:nvPr/>
          </p:nvSpPr>
          <p:spPr>
            <a:xfrm>
              <a:off x="1317739" y="2102283"/>
              <a:ext cx="7642800" cy="54313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457200" indent="-457200" defTabSz="914286">
                <a:buFont typeface="Wingdings" panose="05000000000000000000" pitchFamily="2" charset="2"/>
                <a:buChar char="Ø"/>
              </a:pPr>
              <a:r>
                <a:rPr lang="en-US" altLang="ko-KR" sz="28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/>
                  <a:cs typeface="Arial" pitchFamily="34" charset="0"/>
                </a:rPr>
                <a:t>SESRIC: Mandates and Member Countries of the OIC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2A8612E-D3B1-4F71-90BA-FE2C77E810C9}"/>
                </a:ext>
              </a:extLst>
            </p:cNvPr>
            <p:cNvSpPr txBox="1"/>
            <p:nvPr/>
          </p:nvSpPr>
          <p:spPr>
            <a:xfrm>
              <a:off x="1317739" y="3023469"/>
              <a:ext cx="7642800" cy="54313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457200" indent="-457200" defTabSz="914286">
                <a:buFont typeface="Wingdings" panose="05000000000000000000" pitchFamily="2" charset="2"/>
                <a:buChar char="Ø"/>
              </a:pPr>
              <a:r>
                <a:rPr lang="en-US" altLang="ko-KR" sz="28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/>
                  <a:cs typeface="Arial" pitchFamily="34" charset="0"/>
                </a:rPr>
                <a:t>SESRIC Experience in SSC: Statistics, Research and Training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99E86CA5-A047-4F90-B307-E936FFF0B5A2}"/>
                </a:ext>
              </a:extLst>
            </p:cNvPr>
            <p:cNvSpPr txBox="1"/>
            <p:nvPr/>
          </p:nvSpPr>
          <p:spPr>
            <a:xfrm>
              <a:off x="1317739" y="3944655"/>
              <a:ext cx="7642800" cy="54313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defTabSz="914286"/>
              <a:endParaRPr lang="en-US" altLang="ko-KR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F0852F1-D7DB-4BEE-83BF-A882D7B9053F}"/>
                </a:ext>
              </a:extLst>
            </p:cNvPr>
            <p:cNvSpPr txBox="1"/>
            <p:nvPr/>
          </p:nvSpPr>
          <p:spPr>
            <a:xfrm>
              <a:off x="1317739" y="1181097"/>
              <a:ext cx="7642800" cy="54313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457200" indent="-457200" defTabSz="914286">
                <a:buFont typeface="Wingdings" panose="05000000000000000000" pitchFamily="2" charset="2"/>
                <a:buChar char="Ø"/>
              </a:pPr>
              <a:r>
                <a:rPr lang="en-US" altLang="ko-KR" sz="28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/>
                  <a:cs typeface="Arial" pitchFamily="34" charset="0"/>
                </a:rPr>
                <a:t>SSC: Concept, History, Features, Principles, Modalities</a:t>
              </a:r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F6FC7-12E2-47C6-BE73-CF92C7B6CC89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01885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Group 59"/>
          <p:cNvGrpSpPr/>
          <p:nvPr/>
        </p:nvGrpSpPr>
        <p:grpSpPr>
          <a:xfrm>
            <a:off x="1375902" y="1811089"/>
            <a:ext cx="3232153" cy="5046911"/>
            <a:chOff x="166057" y="1811090"/>
            <a:chExt cx="3232153" cy="5046911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1B1555B-E42A-49A0-A4E9-1DA940BA5CC5}"/>
                </a:ext>
              </a:extLst>
            </p:cNvPr>
            <p:cNvSpPr txBox="1"/>
            <p:nvPr/>
          </p:nvSpPr>
          <p:spPr>
            <a:xfrm>
              <a:off x="166057" y="1811090"/>
              <a:ext cx="2909646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914286"/>
              <a:r>
                <a:rPr lang="en-US" altLang="ko-KR" sz="32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/>
                  <a:cs typeface="Arial" pitchFamily="34" charset="0"/>
                </a:rPr>
                <a:t>TRAINING COURSES</a:t>
              </a:r>
              <a:endParaRPr lang="ko-KR" altLang="en-US" sz="3200" b="1" dirty="0">
                <a:solidFill>
                  <a:prstClr val="black">
                    <a:lumMod val="75000"/>
                    <a:lumOff val="25000"/>
                  </a:prstClr>
                </a:solidFill>
                <a:latin typeface="Arial"/>
                <a:cs typeface="Arial" pitchFamily="34" charset="0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9239A52C-6BF6-4990-B4C4-F4A8B7692340}"/>
                </a:ext>
              </a:extLst>
            </p:cNvPr>
            <p:cNvSpPr txBox="1"/>
            <p:nvPr/>
          </p:nvSpPr>
          <p:spPr>
            <a:xfrm>
              <a:off x="166057" y="3401212"/>
              <a:ext cx="2909646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914286"/>
              <a:r>
                <a:rPr lang="en-US" altLang="ko-KR" sz="32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/>
                  <a:cs typeface="Arial" pitchFamily="34" charset="0"/>
                </a:rPr>
                <a:t>STUDY VISITS</a:t>
              </a:r>
              <a:endParaRPr lang="ko-KR" altLang="en-US" sz="3200" b="1" dirty="0">
                <a:solidFill>
                  <a:prstClr val="black">
                    <a:lumMod val="75000"/>
                    <a:lumOff val="25000"/>
                  </a:prstClr>
                </a:solidFill>
                <a:latin typeface="Arial"/>
                <a:cs typeface="Arial" pitchFamily="34" charset="0"/>
              </a:endParaRPr>
            </a:p>
          </p:txBody>
        </p:sp>
        <p:grpSp>
          <p:nvGrpSpPr>
            <p:cNvPr id="58" name="Group 57"/>
            <p:cNvGrpSpPr/>
            <p:nvPr/>
          </p:nvGrpSpPr>
          <p:grpSpPr>
            <a:xfrm>
              <a:off x="3182186" y="2007643"/>
              <a:ext cx="216024" cy="4850358"/>
              <a:chOff x="2317665" y="2007643"/>
              <a:chExt cx="216024" cy="4850358"/>
            </a:xfrm>
            <a:solidFill>
              <a:schemeClr val="accent1">
                <a:lumMod val="50000"/>
              </a:schemeClr>
            </a:solidFill>
          </p:grpSpPr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AC838DDB-5448-4447-9F88-955973B555D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25677" y="2007643"/>
                <a:ext cx="0" cy="4850358"/>
              </a:xfrm>
              <a:prstGeom prst="line">
                <a:avLst/>
              </a:prstGeom>
              <a:grpFill/>
              <a:ln w="57150" cap="flat" cmpd="sng" algn="ctr">
                <a:solidFill>
                  <a:schemeClr val="accent1">
                    <a:lumMod val="50000"/>
                  </a:schemeClr>
                </a:solidFill>
                <a:prstDash val="solid"/>
                <a:miter lim="800000"/>
              </a:ln>
              <a:effectLst/>
            </p:spPr>
          </p:cxn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9EAFCB6E-37F7-43D3-9DBC-FF9D924C3C42}"/>
                  </a:ext>
                </a:extLst>
              </p:cNvPr>
              <p:cNvSpPr/>
              <p:nvPr/>
            </p:nvSpPr>
            <p:spPr>
              <a:xfrm>
                <a:off x="2317665" y="2007643"/>
                <a:ext cx="216024" cy="216024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 w="12700" cap="flat" cmpd="sng" algn="ctr">
                <a:solidFill>
                  <a:schemeClr val="accent1">
                    <a:lumMod val="50000"/>
                  </a:schemeClr>
                </a:solidFill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0" b="0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34BBC8FC-FBFF-49EC-8ED1-F878E295363A}"/>
                  </a:ext>
                </a:extLst>
              </p:cNvPr>
              <p:cNvSpPr/>
              <p:nvPr/>
            </p:nvSpPr>
            <p:spPr>
              <a:xfrm>
                <a:off x="2317665" y="3597764"/>
                <a:ext cx="216024" cy="216024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accent1">
                    <a:lumMod val="50000"/>
                  </a:schemeClr>
                </a:solidFill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0" b="0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82F549EC-EAE1-4046-9779-67320E25248C}"/>
                  </a:ext>
                </a:extLst>
              </p:cNvPr>
              <p:cNvSpPr/>
              <p:nvPr/>
            </p:nvSpPr>
            <p:spPr>
              <a:xfrm>
                <a:off x="2317665" y="5187884"/>
                <a:ext cx="216024" cy="216024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 w="12700" cap="flat" cmpd="sng" algn="ctr">
                <a:solidFill>
                  <a:schemeClr val="accent1">
                    <a:lumMod val="50000"/>
                  </a:schemeClr>
                </a:solidFill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0" b="0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F85833D8-7C9E-4305-9616-271E003744F7}"/>
                </a:ext>
              </a:extLst>
            </p:cNvPr>
            <p:cNvSpPr txBox="1"/>
            <p:nvPr/>
          </p:nvSpPr>
          <p:spPr>
            <a:xfrm>
              <a:off x="166057" y="4991332"/>
              <a:ext cx="2909646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914286"/>
              <a:r>
                <a:rPr lang="en-US" altLang="ko-KR" sz="32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/>
                  <a:cs typeface="Arial" pitchFamily="34" charset="0"/>
                </a:rPr>
                <a:t>TRAINING WORKSHOPS</a:t>
              </a:r>
              <a:endParaRPr lang="ko-KR" altLang="en-US" sz="3200" b="1" dirty="0">
                <a:solidFill>
                  <a:prstClr val="black">
                    <a:lumMod val="75000"/>
                    <a:lumOff val="25000"/>
                  </a:prstClr>
                </a:solidFill>
                <a:latin typeface="Arial"/>
                <a:cs typeface="Arial" pitchFamily="34" charset="0"/>
              </a:endParaRPr>
            </a:p>
          </p:txBody>
        </p:sp>
      </p:grpSp>
      <p:sp>
        <p:nvSpPr>
          <p:cNvPr id="47" name="Rectangle 46">
            <a:extLst>
              <a:ext uri="{FF2B5EF4-FFF2-40B4-BE49-F238E27FC236}">
                <a16:creationId xmlns:a16="http://schemas.microsoft.com/office/drawing/2014/main" id="{EF2D160E-8306-43E0-91AB-B85F91AC30A7}"/>
              </a:ext>
            </a:extLst>
          </p:cNvPr>
          <p:cNvSpPr/>
          <p:nvPr/>
        </p:nvSpPr>
        <p:spPr>
          <a:xfrm>
            <a:off x="4638503" y="1131743"/>
            <a:ext cx="7553498" cy="5726258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28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0460D8E3-846F-4D51-8EA6-9D8BC841A832}"/>
              </a:ext>
            </a:extLst>
          </p:cNvPr>
          <p:cNvSpPr txBox="1"/>
          <p:nvPr/>
        </p:nvSpPr>
        <p:spPr>
          <a:xfrm>
            <a:off x="5647043" y="5354667"/>
            <a:ext cx="53586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86"/>
            <a:r>
              <a:rPr lang="en-US" altLang="ko-KR" sz="2000" b="1" dirty="0">
                <a:solidFill>
                  <a:schemeClr val="accent1">
                    <a:lumMod val="50000"/>
                  </a:schemeClr>
                </a:solidFill>
                <a:latin typeface="Arial"/>
                <a:cs typeface="Arial" pitchFamily="34" charset="0"/>
              </a:rPr>
              <a:t>Training Course on “Conflict Resolution and Mediation” for Junior Diplomats from OIC Member Countries, November 2019</a:t>
            </a:r>
            <a:endParaRPr lang="ko-KR" altLang="en-US" sz="2000" b="1" dirty="0">
              <a:solidFill>
                <a:schemeClr val="accent1">
                  <a:lumMod val="50000"/>
                </a:schemeClr>
              </a:solidFill>
              <a:latin typeface="Arial"/>
              <a:cs typeface="Arial" pitchFamily="34" charset="0"/>
            </a:endParaRPr>
          </a:p>
        </p:txBody>
      </p:sp>
      <p:sp>
        <p:nvSpPr>
          <p:cNvPr id="57" name="L-Shape 56">
            <a:extLst>
              <a:ext uri="{FF2B5EF4-FFF2-40B4-BE49-F238E27FC236}">
                <a16:creationId xmlns:a16="http://schemas.microsoft.com/office/drawing/2014/main" id="{F6F12C38-2CB4-4543-A9EE-F824F6D7E6D7}"/>
              </a:ext>
            </a:extLst>
          </p:cNvPr>
          <p:cNvSpPr/>
          <p:nvPr/>
        </p:nvSpPr>
        <p:spPr>
          <a:xfrm rot="16200000">
            <a:off x="11130030" y="5801272"/>
            <a:ext cx="807899" cy="807899"/>
          </a:xfrm>
          <a:prstGeom prst="corner">
            <a:avLst>
              <a:gd name="adj1" fmla="val 23355"/>
              <a:gd name="adj2" fmla="val 23357"/>
            </a:avLst>
          </a:prstGeom>
          <a:solidFill>
            <a:schemeClr val="accent1">
              <a:lumMod val="50000"/>
              <a:alpha val="41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28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7042" y="1711036"/>
            <a:ext cx="5358672" cy="35688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61" name="Group 60"/>
          <p:cNvGrpSpPr/>
          <p:nvPr/>
        </p:nvGrpSpPr>
        <p:grpSpPr>
          <a:xfrm>
            <a:off x="1589" y="0"/>
            <a:ext cx="12188824" cy="1131742"/>
            <a:chOff x="0" y="0"/>
            <a:chExt cx="11072007" cy="836712"/>
          </a:xfrm>
        </p:grpSpPr>
        <p:sp>
          <p:nvSpPr>
            <p:cNvPr id="62" name="Rectangle 61"/>
            <p:cNvSpPr/>
            <p:nvPr/>
          </p:nvSpPr>
          <p:spPr>
            <a:xfrm>
              <a:off x="0" y="0"/>
              <a:ext cx="11072007" cy="836712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latin typeface="Cambria" panose="02040503050406030204" pitchFamily="18" charset="0"/>
              </a:endParaRPr>
            </a:p>
          </p:txBody>
        </p:sp>
        <p:sp>
          <p:nvSpPr>
            <p:cNvPr id="63" name="Title 1"/>
            <p:cNvSpPr txBox="1">
              <a:spLocks/>
            </p:cNvSpPr>
            <p:nvPr/>
          </p:nvSpPr>
          <p:spPr>
            <a:xfrm>
              <a:off x="114071" y="209327"/>
              <a:ext cx="10918200" cy="418058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GB" sz="3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SESRIC CAPACITY BUILDING PROGRAMMES:</a:t>
              </a:r>
            </a:p>
            <a:p>
              <a:pPr algn="l"/>
              <a:r>
                <a:rPr lang="en-GB" sz="3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IMPLEMENTATION MODALITIES</a:t>
              </a:r>
              <a:endParaRPr lang="tr-TR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F6FC7-12E2-47C6-BE73-CF92C7B6CC89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39822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3637" y="0"/>
            <a:ext cx="12188824" cy="1112808"/>
            <a:chOff x="0" y="0"/>
            <a:chExt cx="11072007" cy="836712"/>
          </a:xfrm>
        </p:grpSpPr>
        <p:sp>
          <p:nvSpPr>
            <p:cNvPr id="45" name="Rectangle 44"/>
            <p:cNvSpPr/>
            <p:nvPr/>
          </p:nvSpPr>
          <p:spPr>
            <a:xfrm>
              <a:off x="0" y="0"/>
              <a:ext cx="11072007" cy="836712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latin typeface="Cambria" panose="02040503050406030204" pitchFamily="18" charset="0"/>
              </a:endParaRPr>
            </a:p>
          </p:txBody>
        </p:sp>
        <p:sp>
          <p:nvSpPr>
            <p:cNvPr id="46" name="Title 1"/>
            <p:cNvSpPr txBox="1">
              <a:spLocks/>
            </p:cNvSpPr>
            <p:nvPr/>
          </p:nvSpPr>
          <p:spPr>
            <a:xfrm>
              <a:off x="114071" y="209327"/>
              <a:ext cx="10918200" cy="418058"/>
            </a:xfrm>
            <a:prstGeom prst="rect">
              <a:avLst/>
            </a:prstGeom>
            <a:noFill/>
            <a:ln>
              <a:solidFill>
                <a:schemeClr val="accent1">
                  <a:lumMod val="50000"/>
                </a:schemeClr>
              </a:solidFill>
            </a:ln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GB" sz="3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OIC-VOCATIONAL EDUCATION AND TRAINING (OIC-VET) PROGRAMME</a:t>
              </a:r>
              <a:endParaRPr lang="tr-TR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aphicFrame>
        <p:nvGraphicFramePr>
          <p:cNvPr id="17" name="Diagram 16"/>
          <p:cNvGraphicFramePr/>
          <p:nvPr/>
        </p:nvGraphicFramePr>
        <p:xfrm>
          <a:off x="7724737" y="1959839"/>
          <a:ext cx="4428813" cy="23027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39816" y="1316744"/>
            <a:ext cx="3312368" cy="48896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Picture 2" descr="https://www.sesric.org/imgs/news/2254-orig-0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78"/>
          <a:stretch/>
        </p:blipFill>
        <p:spPr bwMode="auto">
          <a:xfrm>
            <a:off x="165863" y="1955656"/>
            <a:ext cx="4110945" cy="231113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65863" y="4388247"/>
            <a:ext cx="411094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b="1" dirty="0">
                <a:solidFill>
                  <a:schemeClr val="accent1">
                    <a:lumMod val="50000"/>
                  </a:schemeClr>
                </a:solidFill>
                <a:latin typeface="Arial"/>
                <a:cs typeface="Arial" pitchFamily="34" charset="0"/>
              </a:rPr>
              <a:t>Sixth Meeting of the Monitoring and Advisory Committee (MAC), December 2019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922030" y="4388247"/>
            <a:ext cx="39319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Arial"/>
                <a:cs typeface="Arial" pitchFamily="34" charset="0"/>
              </a:rPr>
              <a:t>OIC-VET Implementation Modalities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F6FC7-12E2-47C6-BE73-CF92C7B6CC89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93502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roup 102"/>
          <p:cNvGrpSpPr/>
          <p:nvPr/>
        </p:nvGrpSpPr>
        <p:grpSpPr>
          <a:xfrm>
            <a:off x="890523" y="-593080"/>
            <a:ext cx="10656371" cy="7084502"/>
            <a:chOff x="664787" y="-978901"/>
            <a:chExt cx="10656371" cy="7084502"/>
          </a:xfrm>
        </p:grpSpPr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71DFF1AE-1FD0-4FD3-B938-1BE7AA931AF4}"/>
                </a:ext>
              </a:extLst>
            </p:cNvPr>
            <p:cNvCxnSpPr/>
            <p:nvPr/>
          </p:nvCxnSpPr>
          <p:spPr>
            <a:xfrm>
              <a:off x="6461502" y="3592754"/>
              <a:ext cx="154137" cy="850790"/>
            </a:xfrm>
            <a:prstGeom prst="straightConnector1">
              <a:avLst/>
            </a:prstGeom>
            <a:noFill/>
            <a:ln w="38100" cap="flat" cmpd="sng" algn="ctr">
              <a:solidFill>
                <a:schemeClr val="accent1">
                  <a:lumMod val="75000"/>
                </a:schemeClr>
              </a:solidFill>
              <a:prstDash val="solid"/>
              <a:miter lim="800000"/>
              <a:tailEnd type="oval" w="med" len="med"/>
            </a:ln>
            <a:effectLst/>
          </p:spPr>
        </p:cxnSp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AD22EA86-731E-46D4-B886-CC5481DF8F0C}"/>
                </a:ext>
              </a:extLst>
            </p:cNvPr>
            <p:cNvCxnSpPr/>
            <p:nvPr/>
          </p:nvCxnSpPr>
          <p:spPr>
            <a:xfrm>
              <a:off x="8201143" y="2417894"/>
              <a:ext cx="772039" cy="365760"/>
            </a:xfrm>
            <a:prstGeom prst="straightConnector1">
              <a:avLst/>
            </a:prstGeom>
            <a:noFill/>
            <a:ln w="38100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tailEnd type="oval" w="med" len="med"/>
            </a:ln>
            <a:effectLst/>
          </p:spPr>
        </p:cxn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4ABB802B-A7C8-490E-9549-1985B6E3D2E7}"/>
                </a:ext>
              </a:extLst>
            </p:cNvPr>
            <p:cNvCxnSpPr/>
            <p:nvPr/>
          </p:nvCxnSpPr>
          <p:spPr>
            <a:xfrm flipH="1">
              <a:off x="4063631" y="2981970"/>
              <a:ext cx="618166" cy="610784"/>
            </a:xfrm>
            <a:prstGeom prst="straightConnector1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miter lim="800000"/>
              <a:tailEnd type="oval" w="med" len="med"/>
            </a:ln>
            <a:effectLst/>
          </p:spPr>
        </p:cxnSp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06826A30-F212-48C7-B8E3-726EDDABB68B}"/>
                </a:ext>
              </a:extLst>
            </p:cNvPr>
            <p:cNvCxnSpPr/>
            <p:nvPr/>
          </p:nvCxnSpPr>
          <p:spPr>
            <a:xfrm rot="5400000">
              <a:off x="4546247" y="1470507"/>
              <a:ext cx="0" cy="365760"/>
            </a:xfrm>
            <a:prstGeom prst="straightConnector1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miter lim="800000"/>
              <a:tailEnd type="oval" w="med" len="med"/>
            </a:ln>
            <a:effectLst/>
          </p:spPr>
        </p:cxnSp>
        <p:sp>
          <p:nvSpPr>
            <p:cNvPr id="50" name="Pie 55">
              <a:extLst>
                <a:ext uri="{FF2B5EF4-FFF2-40B4-BE49-F238E27FC236}">
                  <a16:creationId xmlns:a16="http://schemas.microsoft.com/office/drawing/2014/main" id="{2E68462F-2686-4E95-BB81-49E4891A24EC}"/>
                </a:ext>
              </a:extLst>
            </p:cNvPr>
            <p:cNvSpPr/>
            <p:nvPr/>
          </p:nvSpPr>
          <p:spPr>
            <a:xfrm rot="17353466">
              <a:off x="4709620" y="411553"/>
              <a:ext cx="2317421" cy="2317421"/>
            </a:xfrm>
            <a:prstGeom prst="pie">
              <a:avLst>
                <a:gd name="adj1" fmla="val 13751092"/>
                <a:gd name="adj2" fmla="val 16200000"/>
              </a:avLst>
            </a:prstGeom>
            <a:solidFill>
              <a:schemeClr val="accent1"/>
            </a:solidFill>
            <a:ln w="12700" cap="flat" cmpd="sng" algn="ctr">
              <a:solidFill>
                <a:schemeClr val="accent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28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2" name="Pie 57">
              <a:extLst>
                <a:ext uri="{FF2B5EF4-FFF2-40B4-BE49-F238E27FC236}">
                  <a16:creationId xmlns:a16="http://schemas.microsoft.com/office/drawing/2014/main" id="{C80B65BC-FDA5-461E-B0C4-C949AC716722}"/>
                </a:ext>
              </a:extLst>
            </p:cNvPr>
            <p:cNvSpPr/>
            <p:nvPr/>
          </p:nvSpPr>
          <p:spPr>
            <a:xfrm rot="14143610">
              <a:off x="4008520" y="-299803"/>
              <a:ext cx="3707874" cy="3707874"/>
            </a:xfrm>
            <a:prstGeom prst="pie">
              <a:avLst>
                <a:gd name="adj1" fmla="val 13751092"/>
                <a:gd name="adj2" fmla="val 16200000"/>
              </a:avLst>
            </a:prstGeom>
            <a:solidFill>
              <a:schemeClr val="accent1"/>
            </a:solidFill>
            <a:ln w="12700" cap="flat" cmpd="sng" algn="ctr">
              <a:solidFill>
                <a:schemeClr val="accent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28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3" name="Pie 58">
              <a:extLst>
                <a:ext uri="{FF2B5EF4-FFF2-40B4-BE49-F238E27FC236}">
                  <a16:creationId xmlns:a16="http://schemas.microsoft.com/office/drawing/2014/main" id="{C9A723F1-926F-4024-957A-E44FCBE53A91}"/>
                </a:ext>
              </a:extLst>
            </p:cNvPr>
            <p:cNvSpPr/>
            <p:nvPr/>
          </p:nvSpPr>
          <p:spPr>
            <a:xfrm rot="11055022">
              <a:off x="3660907" y="-647416"/>
              <a:ext cx="4403101" cy="4403101"/>
            </a:xfrm>
            <a:prstGeom prst="pie">
              <a:avLst>
                <a:gd name="adj1" fmla="val 13751092"/>
                <a:gd name="adj2" fmla="val 16200000"/>
              </a:avLst>
            </a:prstGeom>
            <a:solidFill>
              <a:schemeClr val="accent1">
                <a:lumMod val="75000"/>
              </a:schemeClr>
            </a:solidFill>
            <a:ln w="12700" cap="flat" cmpd="sng" algn="ctr">
              <a:solidFill>
                <a:schemeClr val="accent1">
                  <a:lumMod val="75000"/>
                </a:scheme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28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4" name="Pie 59">
              <a:extLst>
                <a:ext uri="{FF2B5EF4-FFF2-40B4-BE49-F238E27FC236}">
                  <a16:creationId xmlns:a16="http://schemas.microsoft.com/office/drawing/2014/main" id="{ECD920CE-07FD-4702-804D-3A2E13833783}"/>
                </a:ext>
              </a:extLst>
            </p:cNvPr>
            <p:cNvSpPr/>
            <p:nvPr/>
          </p:nvSpPr>
          <p:spPr>
            <a:xfrm rot="7890880">
              <a:off x="3319167" y="-978901"/>
              <a:ext cx="5098327" cy="5098327"/>
            </a:xfrm>
            <a:prstGeom prst="pie">
              <a:avLst>
                <a:gd name="adj1" fmla="val 13751092"/>
                <a:gd name="adj2" fmla="val 16200000"/>
              </a:avLst>
            </a:prstGeom>
            <a:solidFill>
              <a:schemeClr val="accent1">
                <a:lumMod val="50000"/>
              </a:schemeClr>
            </a:solidFill>
            <a:ln w="12700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28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FCC7DE08-A80E-426D-88AA-623BCEECA2D7}"/>
                </a:ext>
              </a:extLst>
            </p:cNvPr>
            <p:cNvSpPr/>
            <p:nvPr/>
          </p:nvSpPr>
          <p:spPr>
            <a:xfrm rot="5400000">
              <a:off x="5279705" y="981637"/>
              <a:ext cx="1177250" cy="1177250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solidFill>
                <a:schemeClr val="accent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28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D935B284-36AC-4F63-9D97-98332FDE6623}"/>
                </a:ext>
              </a:extLst>
            </p:cNvPr>
            <p:cNvSpPr txBox="1"/>
            <p:nvPr/>
          </p:nvSpPr>
          <p:spPr>
            <a:xfrm rot="5400000">
              <a:off x="9800178" y="1904722"/>
              <a:ext cx="615553" cy="2215604"/>
            </a:xfrm>
            <a:prstGeom prst="rect">
              <a:avLst/>
            </a:prstGeom>
            <a:noFill/>
          </p:spPr>
          <p:txBody>
            <a:bodyPr vert="vert270" wrap="square" rtlCol="0" anchor="ctr">
              <a:spAutoFit/>
            </a:bodyPr>
            <a:lstStyle/>
            <a:p>
              <a:pPr algn="ctr" defTabSz="914286"/>
              <a:r>
                <a:rPr lang="en-US" altLang="ko-KR" sz="2800" b="1" dirty="0">
                  <a:solidFill>
                    <a:schemeClr val="accent1">
                      <a:lumMod val="50000"/>
                    </a:schemeClr>
                  </a:solidFill>
                  <a:latin typeface="Arial"/>
                  <a:cs typeface="Arial" pitchFamily="34" charset="0"/>
                </a:rPr>
                <a:t>NETWORKS</a:t>
              </a:r>
              <a:endParaRPr lang="ko-KR" altLang="en-US" sz="2700" b="1" dirty="0">
                <a:solidFill>
                  <a:schemeClr val="accent1">
                    <a:lumMod val="50000"/>
                  </a:schemeClr>
                </a:solidFill>
                <a:latin typeface="Arial"/>
                <a:cs typeface="Arial" pitchFamily="34" charset="0"/>
              </a:endParaRP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F1A94EBA-FF98-4BDB-9C07-4EA80313EA64}"/>
                </a:ext>
              </a:extLst>
            </p:cNvPr>
            <p:cNvSpPr txBox="1"/>
            <p:nvPr/>
          </p:nvSpPr>
          <p:spPr>
            <a:xfrm rot="5400000">
              <a:off x="6518950" y="4010366"/>
              <a:ext cx="615553" cy="1804247"/>
            </a:xfrm>
            <a:prstGeom prst="rect">
              <a:avLst/>
            </a:prstGeom>
            <a:noFill/>
          </p:spPr>
          <p:txBody>
            <a:bodyPr vert="vert270" wrap="square" rtlCol="0" anchor="ctr">
              <a:spAutoFit/>
            </a:bodyPr>
            <a:lstStyle/>
            <a:p>
              <a:pPr algn="ctr" defTabSz="914286"/>
              <a:r>
                <a:rPr lang="en-US" altLang="ko-KR" sz="2800" b="1" dirty="0">
                  <a:solidFill>
                    <a:schemeClr val="accent1">
                      <a:lumMod val="75000"/>
                    </a:schemeClr>
                  </a:solidFill>
                  <a:latin typeface="Arial"/>
                  <a:cs typeface="Arial" pitchFamily="34" charset="0"/>
                </a:rPr>
                <a:t>PORTALS</a:t>
              </a:r>
              <a:endParaRPr lang="ko-KR" altLang="en-US" sz="2700" b="1" dirty="0">
                <a:solidFill>
                  <a:schemeClr val="accent1">
                    <a:lumMod val="75000"/>
                  </a:schemeClr>
                </a:solidFill>
                <a:latin typeface="Arial"/>
                <a:cs typeface="Arial" pitchFamily="34" charset="0"/>
              </a:endParaRP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8BD16F0D-1EE2-43DA-94D3-E1E16305C580}"/>
                </a:ext>
              </a:extLst>
            </p:cNvPr>
            <p:cNvSpPr txBox="1"/>
            <p:nvPr/>
          </p:nvSpPr>
          <p:spPr>
            <a:xfrm rot="5400000">
              <a:off x="2177999" y="2939961"/>
              <a:ext cx="1046440" cy="1963055"/>
            </a:xfrm>
            <a:prstGeom prst="rect">
              <a:avLst/>
            </a:prstGeom>
            <a:noFill/>
          </p:spPr>
          <p:txBody>
            <a:bodyPr vert="vert270" wrap="square" rtlCol="0" anchor="ctr">
              <a:spAutoFit/>
            </a:bodyPr>
            <a:lstStyle/>
            <a:p>
              <a:pPr algn="ctr" defTabSz="914286"/>
              <a:r>
                <a:rPr lang="en-US" altLang="ko-KR" sz="2800" b="1" dirty="0">
                  <a:solidFill>
                    <a:schemeClr val="accent1"/>
                  </a:solidFill>
                  <a:latin typeface="Arial"/>
                  <a:cs typeface="Arial" pitchFamily="34" charset="0"/>
                </a:rPr>
                <a:t>REVERSE LINKAGES</a:t>
              </a:r>
              <a:endParaRPr lang="ko-KR" altLang="en-US" sz="2700" b="1" dirty="0">
                <a:solidFill>
                  <a:schemeClr val="accent1"/>
                </a:solidFill>
                <a:latin typeface="Arial"/>
                <a:cs typeface="Arial" pitchFamily="34" charset="0"/>
              </a:endParaRP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77F18770-BA81-4BAF-9502-309A29A60077}"/>
                </a:ext>
              </a:extLst>
            </p:cNvPr>
            <p:cNvSpPr txBox="1"/>
            <p:nvPr/>
          </p:nvSpPr>
          <p:spPr>
            <a:xfrm rot="5400000">
              <a:off x="3366374" y="998784"/>
              <a:ext cx="615553" cy="1203070"/>
            </a:xfrm>
            <a:prstGeom prst="rect">
              <a:avLst/>
            </a:prstGeom>
            <a:noFill/>
          </p:spPr>
          <p:txBody>
            <a:bodyPr vert="vert270" wrap="square" rtlCol="0" anchor="ctr">
              <a:spAutoFit/>
            </a:bodyPr>
            <a:lstStyle/>
            <a:p>
              <a:pPr algn="ctr" defTabSz="914286"/>
              <a:r>
                <a:rPr lang="en-US" altLang="ko-KR" sz="2800" b="1" dirty="0">
                  <a:solidFill>
                    <a:schemeClr val="accent1"/>
                  </a:solidFill>
                  <a:latin typeface="Arial"/>
                  <a:cs typeface="Arial" pitchFamily="34" charset="0"/>
                </a:rPr>
                <a:t>MOUs</a:t>
              </a:r>
              <a:endParaRPr lang="ko-KR" altLang="en-US" sz="2700" b="1" dirty="0">
                <a:solidFill>
                  <a:schemeClr val="accent1"/>
                </a:solidFill>
                <a:latin typeface="Arial"/>
                <a:cs typeface="Arial" pitchFamily="34" charset="0"/>
              </a:endParaRPr>
            </a:p>
          </p:txBody>
        </p:sp>
        <p:sp>
          <p:nvSpPr>
            <p:cNvPr id="81" name="Rounded Rectangle 5">
              <a:extLst>
                <a:ext uri="{FF2B5EF4-FFF2-40B4-BE49-F238E27FC236}">
                  <a16:creationId xmlns:a16="http://schemas.microsoft.com/office/drawing/2014/main" id="{4FC757DA-2549-46B4-B252-B1EAB709361E}"/>
                </a:ext>
              </a:extLst>
            </p:cNvPr>
            <p:cNvSpPr/>
            <p:nvPr/>
          </p:nvSpPr>
          <p:spPr>
            <a:xfrm rot="18057401" flipH="1">
              <a:off x="7546892" y="2083450"/>
              <a:ext cx="491091" cy="405120"/>
            </a:xfrm>
            <a:custGeom>
              <a:avLst/>
              <a:gdLst>
                <a:gd name="connsiteX0" fmla="*/ 1384251 w 3217557"/>
                <a:gd name="connsiteY0" fmla="*/ 661544 h 2702049"/>
                <a:gd name="connsiteX1" fmla="*/ 1574067 w 3217557"/>
                <a:gd name="connsiteY1" fmla="*/ 851360 h 2702049"/>
                <a:gd name="connsiteX2" fmla="*/ 1384251 w 3217557"/>
                <a:gd name="connsiteY2" fmla="*/ 1041176 h 2702049"/>
                <a:gd name="connsiteX3" fmla="*/ 1194435 w 3217557"/>
                <a:gd name="connsiteY3" fmla="*/ 851360 h 2702049"/>
                <a:gd name="connsiteX4" fmla="*/ 1384251 w 3217557"/>
                <a:gd name="connsiteY4" fmla="*/ 661544 h 2702049"/>
                <a:gd name="connsiteX5" fmla="*/ 1993421 w 3217557"/>
                <a:gd name="connsiteY5" fmla="*/ 661544 h 2702049"/>
                <a:gd name="connsiteX6" fmla="*/ 2183237 w 3217557"/>
                <a:gd name="connsiteY6" fmla="*/ 851360 h 2702049"/>
                <a:gd name="connsiteX7" fmla="*/ 1993421 w 3217557"/>
                <a:gd name="connsiteY7" fmla="*/ 1041176 h 2702049"/>
                <a:gd name="connsiteX8" fmla="*/ 1803605 w 3217557"/>
                <a:gd name="connsiteY8" fmla="*/ 851360 h 2702049"/>
                <a:gd name="connsiteX9" fmla="*/ 1993421 w 3217557"/>
                <a:gd name="connsiteY9" fmla="*/ 661544 h 2702049"/>
                <a:gd name="connsiteX10" fmla="*/ 2602591 w 3217557"/>
                <a:gd name="connsiteY10" fmla="*/ 661544 h 2702049"/>
                <a:gd name="connsiteX11" fmla="*/ 2792407 w 3217557"/>
                <a:gd name="connsiteY11" fmla="*/ 851360 h 2702049"/>
                <a:gd name="connsiteX12" fmla="*/ 2602591 w 3217557"/>
                <a:gd name="connsiteY12" fmla="*/ 1041176 h 2702049"/>
                <a:gd name="connsiteX13" fmla="*/ 2412775 w 3217557"/>
                <a:gd name="connsiteY13" fmla="*/ 851360 h 2702049"/>
                <a:gd name="connsiteX14" fmla="*/ 2602591 w 3217557"/>
                <a:gd name="connsiteY14" fmla="*/ 661544 h 2702049"/>
                <a:gd name="connsiteX15" fmla="*/ 677114 w 3217557"/>
                <a:gd name="connsiteY15" fmla="*/ 569491 h 2702049"/>
                <a:gd name="connsiteX16" fmla="*/ 330916 w 3217557"/>
                <a:gd name="connsiteY16" fmla="*/ 569491 h 2702049"/>
                <a:gd name="connsiteX17" fmla="*/ 0 w 3217557"/>
                <a:gd name="connsiteY17" fmla="*/ 900407 h 2702049"/>
                <a:gd name="connsiteX18" fmla="*/ 0 w 3217557"/>
                <a:gd name="connsiteY18" fmla="*/ 1952009 h 2702049"/>
                <a:gd name="connsiteX19" fmla="*/ 330916 w 3217557"/>
                <a:gd name="connsiteY19" fmla="*/ 2282925 h 2702049"/>
                <a:gd name="connsiteX20" fmla="*/ 711670 w 3217557"/>
                <a:gd name="connsiteY20" fmla="*/ 2282925 h 2702049"/>
                <a:gd name="connsiteX21" fmla="*/ 15770 w 3217557"/>
                <a:gd name="connsiteY21" fmla="*/ 2702049 h 2702049"/>
                <a:gd name="connsiteX22" fmla="*/ 1294529 w 3217557"/>
                <a:gd name="connsiteY22" fmla="*/ 2282925 h 2702049"/>
                <a:gd name="connsiteX23" fmla="*/ 2117356 w 3217557"/>
                <a:gd name="connsiteY23" fmla="*/ 2282925 h 2702049"/>
                <a:gd name="connsiteX24" fmla="*/ 2418395 w 3217557"/>
                <a:gd name="connsiteY24" fmla="*/ 2087951 h 2702049"/>
                <a:gd name="connsiteX25" fmla="*/ 1830857 w 3217557"/>
                <a:gd name="connsiteY25" fmla="*/ 1799347 h 2702049"/>
                <a:gd name="connsiteX26" fmla="*/ 1008030 w 3217557"/>
                <a:gd name="connsiteY26" fmla="*/ 1799347 h 2702049"/>
                <a:gd name="connsiteX27" fmla="*/ 677114 w 3217557"/>
                <a:gd name="connsiteY27" fmla="*/ 1468431 h 2702049"/>
                <a:gd name="connsiteX28" fmla="*/ 677114 w 3217557"/>
                <a:gd name="connsiteY28" fmla="*/ 569491 h 2702049"/>
                <a:gd name="connsiteX29" fmla="*/ 2886641 w 3217557"/>
                <a:gd name="connsiteY29" fmla="*/ 0 h 2702049"/>
                <a:gd name="connsiteX30" fmla="*/ 1100201 w 3217557"/>
                <a:gd name="connsiteY30" fmla="*/ 0 h 2702049"/>
                <a:gd name="connsiteX31" fmla="*/ 769285 w 3217557"/>
                <a:gd name="connsiteY31" fmla="*/ 330916 h 2702049"/>
                <a:gd name="connsiteX32" fmla="*/ 769285 w 3217557"/>
                <a:gd name="connsiteY32" fmla="*/ 1382518 h 2702049"/>
                <a:gd name="connsiteX33" fmla="*/ 1100201 w 3217557"/>
                <a:gd name="connsiteY33" fmla="*/ 1713434 h 2702049"/>
                <a:gd name="connsiteX34" fmla="*/ 1923028 w 3217557"/>
                <a:gd name="connsiteY34" fmla="*/ 1713434 h 2702049"/>
                <a:gd name="connsiteX35" fmla="*/ 3078958 w 3217557"/>
                <a:gd name="connsiteY35" fmla="*/ 2077967 h 2702049"/>
                <a:gd name="connsiteX36" fmla="*/ 2505887 w 3217557"/>
                <a:gd name="connsiteY36" fmla="*/ 1713434 h 2702049"/>
                <a:gd name="connsiteX37" fmla="*/ 2886641 w 3217557"/>
                <a:gd name="connsiteY37" fmla="*/ 1713434 h 2702049"/>
                <a:gd name="connsiteX38" fmla="*/ 3217557 w 3217557"/>
                <a:gd name="connsiteY38" fmla="*/ 1382518 h 2702049"/>
                <a:gd name="connsiteX39" fmla="*/ 3217557 w 3217557"/>
                <a:gd name="connsiteY39" fmla="*/ 330916 h 2702049"/>
                <a:gd name="connsiteX40" fmla="*/ 2886641 w 3217557"/>
                <a:gd name="connsiteY40" fmla="*/ 0 h 2702049"/>
                <a:gd name="connsiteX0" fmla="*/ 1384251 w 3217557"/>
                <a:gd name="connsiteY0" fmla="*/ 661544 h 2702049"/>
                <a:gd name="connsiteX1" fmla="*/ 1574067 w 3217557"/>
                <a:gd name="connsiteY1" fmla="*/ 851360 h 2702049"/>
                <a:gd name="connsiteX2" fmla="*/ 1384251 w 3217557"/>
                <a:gd name="connsiteY2" fmla="*/ 1041176 h 2702049"/>
                <a:gd name="connsiteX3" fmla="*/ 1194435 w 3217557"/>
                <a:gd name="connsiteY3" fmla="*/ 851360 h 2702049"/>
                <a:gd name="connsiteX4" fmla="*/ 1384251 w 3217557"/>
                <a:gd name="connsiteY4" fmla="*/ 661544 h 2702049"/>
                <a:gd name="connsiteX5" fmla="*/ 1993421 w 3217557"/>
                <a:gd name="connsiteY5" fmla="*/ 661544 h 2702049"/>
                <a:gd name="connsiteX6" fmla="*/ 2183237 w 3217557"/>
                <a:gd name="connsiteY6" fmla="*/ 851360 h 2702049"/>
                <a:gd name="connsiteX7" fmla="*/ 1993421 w 3217557"/>
                <a:gd name="connsiteY7" fmla="*/ 1041176 h 2702049"/>
                <a:gd name="connsiteX8" fmla="*/ 1803605 w 3217557"/>
                <a:gd name="connsiteY8" fmla="*/ 851360 h 2702049"/>
                <a:gd name="connsiteX9" fmla="*/ 1993421 w 3217557"/>
                <a:gd name="connsiteY9" fmla="*/ 661544 h 2702049"/>
                <a:gd name="connsiteX10" fmla="*/ 2602591 w 3217557"/>
                <a:gd name="connsiteY10" fmla="*/ 661544 h 2702049"/>
                <a:gd name="connsiteX11" fmla="*/ 2792407 w 3217557"/>
                <a:gd name="connsiteY11" fmla="*/ 851360 h 2702049"/>
                <a:gd name="connsiteX12" fmla="*/ 2602591 w 3217557"/>
                <a:gd name="connsiteY12" fmla="*/ 1041176 h 2702049"/>
                <a:gd name="connsiteX13" fmla="*/ 2412775 w 3217557"/>
                <a:gd name="connsiteY13" fmla="*/ 851360 h 2702049"/>
                <a:gd name="connsiteX14" fmla="*/ 2602591 w 3217557"/>
                <a:gd name="connsiteY14" fmla="*/ 661544 h 2702049"/>
                <a:gd name="connsiteX15" fmla="*/ 677114 w 3217557"/>
                <a:gd name="connsiteY15" fmla="*/ 569491 h 2702049"/>
                <a:gd name="connsiteX16" fmla="*/ 330916 w 3217557"/>
                <a:gd name="connsiteY16" fmla="*/ 569491 h 2702049"/>
                <a:gd name="connsiteX17" fmla="*/ 0 w 3217557"/>
                <a:gd name="connsiteY17" fmla="*/ 900407 h 2702049"/>
                <a:gd name="connsiteX18" fmla="*/ 0 w 3217557"/>
                <a:gd name="connsiteY18" fmla="*/ 1952009 h 2702049"/>
                <a:gd name="connsiteX19" fmla="*/ 330916 w 3217557"/>
                <a:gd name="connsiteY19" fmla="*/ 2282925 h 2702049"/>
                <a:gd name="connsiteX20" fmla="*/ 711670 w 3217557"/>
                <a:gd name="connsiteY20" fmla="*/ 2282925 h 2702049"/>
                <a:gd name="connsiteX21" fmla="*/ 15770 w 3217557"/>
                <a:gd name="connsiteY21" fmla="*/ 2702049 h 2702049"/>
                <a:gd name="connsiteX22" fmla="*/ 1294529 w 3217557"/>
                <a:gd name="connsiteY22" fmla="*/ 2282925 h 2702049"/>
                <a:gd name="connsiteX23" fmla="*/ 2117356 w 3217557"/>
                <a:gd name="connsiteY23" fmla="*/ 2282925 h 2702049"/>
                <a:gd name="connsiteX24" fmla="*/ 2418395 w 3217557"/>
                <a:gd name="connsiteY24" fmla="*/ 2087951 h 2702049"/>
                <a:gd name="connsiteX25" fmla="*/ 1830857 w 3217557"/>
                <a:gd name="connsiteY25" fmla="*/ 1799347 h 2702049"/>
                <a:gd name="connsiteX26" fmla="*/ 1008030 w 3217557"/>
                <a:gd name="connsiteY26" fmla="*/ 1799347 h 2702049"/>
                <a:gd name="connsiteX27" fmla="*/ 677114 w 3217557"/>
                <a:gd name="connsiteY27" fmla="*/ 1468431 h 2702049"/>
                <a:gd name="connsiteX28" fmla="*/ 677114 w 3217557"/>
                <a:gd name="connsiteY28" fmla="*/ 569491 h 2702049"/>
                <a:gd name="connsiteX29" fmla="*/ 2886641 w 3217557"/>
                <a:gd name="connsiteY29" fmla="*/ 0 h 2702049"/>
                <a:gd name="connsiteX30" fmla="*/ 1100201 w 3217557"/>
                <a:gd name="connsiteY30" fmla="*/ 0 h 2702049"/>
                <a:gd name="connsiteX31" fmla="*/ 769285 w 3217557"/>
                <a:gd name="connsiteY31" fmla="*/ 330916 h 2702049"/>
                <a:gd name="connsiteX32" fmla="*/ 769285 w 3217557"/>
                <a:gd name="connsiteY32" fmla="*/ 1382518 h 2702049"/>
                <a:gd name="connsiteX33" fmla="*/ 1100201 w 3217557"/>
                <a:gd name="connsiteY33" fmla="*/ 1713434 h 2702049"/>
                <a:gd name="connsiteX34" fmla="*/ 1923028 w 3217557"/>
                <a:gd name="connsiteY34" fmla="*/ 1713434 h 2702049"/>
                <a:gd name="connsiteX35" fmla="*/ 3078958 w 3217557"/>
                <a:gd name="connsiteY35" fmla="*/ 2077967 h 2702049"/>
                <a:gd name="connsiteX36" fmla="*/ 2505887 w 3217557"/>
                <a:gd name="connsiteY36" fmla="*/ 1713434 h 2702049"/>
                <a:gd name="connsiteX37" fmla="*/ 2886641 w 3217557"/>
                <a:gd name="connsiteY37" fmla="*/ 1713434 h 2702049"/>
                <a:gd name="connsiteX38" fmla="*/ 3217557 w 3217557"/>
                <a:gd name="connsiteY38" fmla="*/ 1382518 h 2702049"/>
                <a:gd name="connsiteX39" fmla="*/ 3217557 w 3217557"/>
                <a:gd name="connsiteY39" fmla="*/ 330916 h 2702049"/>
                <a:gd name="connsiteX40" fmla="*/ 2886641 w 3217557"/>
                <a:gd name="connsiteY40" fmla="*/ 0 h 2702049"/>
                <a:gd name="connsiteX0" fmla="*/ 1384251 w 3217557"/>
                <a:gd name="connsiteY0" fmla="*/ 661544 h 2633810"/>
                <a:gd name="connsiteX1" fmla="*/ 1574067 w 3217557"/>
                <a:gd name="connsiteY1" fmla="*/ 851360 h 2633810"/>
                <a:gd name="connsiteX2" fmla="*/ 1384251 w 3217557"/>
                <a:gd name="connsiteY2" fmla="*/ 1041176 h 2633810"/>
                <a:gd name="connsiteX3" fmla="*/ 1194435 w 3217557"/>
                <a:gd name="connsiteY3" fmla="*/ 851360 h 2633810"/>
                <a:gd name="connsiteX4" fmla="*/ 1384251 w 3217557"/>
                <a:gd name="connsiteY4" fmla="*/ 661544 h 2633810"/>
                <a:gd name="connsiteX5" fmla="*/ 1993421 w 3217557"/>
                <a:gd name="connsiteY5" fmla="*/ 661544 h 2633810"/>
                <a:gd name="connsiteX6" fmla="*/ 2183237 w 3217557"/>
                <a:gd name="connsiteY6" fmla="*/ 851360 h 2633810"/>
                <a:gd name="connsiteX7" fmla="*/ 1993421 w 3217557"/>
                <a:gd name="connsiteY7" fmla="*/ 1041176 h 2633810"/>
                <a:gd name="connsiteX8" fmla="*/ 1803605 w 3217557"/>
                <a:gd name="connsiteY8" fmla="*/ 851360 h 2633810"/>
                <a:gd name="connsiteX9" fmla="*/ 1993421 w 3217557"/>
                <a:gd name="connsiteY9" fmla="*/ 661544 h 2633810"/>
                <a:gd name="connsiteX10" fmla="*/ 2602591 w 3217557"/>
                <a:gd name="connsiteY10" fmla="*/ 661544 h 2633810"/>
                <a:gd name="connsiteX11" fmla="*/ 2792407 w 3217557"/>
                <a:gd name="connsiteY11" fmla="*/ 851360 h 2633810"/>
                <a:gd name="connsiteX12" fmla="*/ 2602591 w 3217557"/>
                <a:gd name="connsiteY12" fmla="*/ 1041176 h 2633810"/>
                <a:gd name="connsiteX13" fmla="*/ 2412775 w 3217557"/>
                <a:gd name="connsiteY13" fmla="*/ 851360 h 2633810"/>
                <a:gd name="connsiteX14" fmla="*/ 2602591 w 3217557"/>
                <a:gd name="connsiteY14" fmla="*/ 661544 h 2633810"/>
                <a:gd name="connsiteX15" fmla="*/ 677114 w 3217557"/>
                <a:gd name="connsiteY15" fmla="*/ 569491 h 2633810"/>
                <a:gd name="connsiteX16" fmla="*/ 330916 w 3217557"/>
                <a:gd name="connsiteY16" fmla="*/ 569491 h 2633810"/>
                <a:gd name="connsiteX17" fmla="*/ 0 w 3217557"/>
                <a:gd name="connsiteY17" fmla="*/ 900407 h 2633810"/>
                <a:gd name="connsiteX18" fmla="*/ 0 w 3217557"/>
                <a:gd name="connsiteY18" fmla="*/ 1952009 h 2633810"/>
                <a:gd name="connsiteX19" fmla="*/ 330916 w 3217557"/>
                <a:gd name="connsiteY19" fmla="*/ 2282925 h 2633810"/>
                <a:gd name="connsiteX20" fmla="*/ 711670 w 3217557"/>
                <a:gd name="connsiteY20" fmla="*/ 2282925 h 2633810"/>
                <a:gd name="connsiteX21" fmla="*/ 165895 w 3217557"/>
                <a:gd name="connsiteY21" fmla="*/ 2633810 h 2633810"/>
                <a:gd name="connsiteX22" fmla="*/ 1294529 w 3217557"/>
                <a:gd name="connsiteY22" fmla="*/ 2282925 h 2633810"/>
                <a:gd name="connsiteX23" fmla="*/ 2117356 w 3217557"/>
                <a:gd name="connsiteY23" fmla="*/ 2282925 h 2633810"/>
                <a:gd name="connsiteX24" fmla="*/ 2418395 w 3217557"/>
                <a:gd name="connsiteY24" fmla="*/ 2087951 h 2633810"/>
                <a:gd name="connsiteX25" fmla="*/ 1830857 w 3217557"/>
                <a:gd name="connsiteY25" fmla="*/ 1799347 h 2633810"/>
                <a:gd name="connsiteX26" fmla="*/ 1008030 w 3217557"/>
                <a:gd name="connsiteY26" fmla="*/ 1799347 h 2633810"/>
                <a:gd name="connsiteX27" fmla="*/ 677114 w 3217557"/>
                <a:gd name="connsiteY27" fmla="*/ 1468431 h 2633810"/>
                <a:gd name="connsiteX28" fmla="*/ 677114 w 3217557"/>
                <a:gd name="connsiteY28" fmla="*/ 569491 h 2633810"/>
                <a:gd name="connsiteX29" fmla="*/ 2886641 w 3217557"/>
                <a:gd name="connsiteY29" fmla="*/ 0 h 2633810"/>
                <a:gd name="connsiteX30" fmla="*/ 1100201 w 3217557"/>
                <a:gd name="connsiteY30" fmla="*/ 0 h 2633810"/>
                <a:gd name="connsiteX31" fmla="*/ 769285 w 3217557"/>
                <a:gd name="connsiteY31" fmla="*/ 330916 h 2633810"/>
                <a:gd name="connsiteX32" fmla="*/ 769285 w 3217557"/>
                <a:gd name="connsiteY32" fmla="*/ 1382518 h 2633810"/>
                <a:gd name="connsiteX33" fmla="*/ 1100201 w 3217557"/>
                <a:gd name="connsiteY33" fmla="*/ 1713434 h 2633810"/>
                <a:gd name="connsiteX34" fmla="*/ 1923028 w 3217557"/>
                <a:gd name="connsiteY34" fmla="*/ 1713434 h 2633810"/>
                <a:gd name="connsiteX35" fmla="*/ 3078958 w 3217557"/>
                <a:gd name="connsiteY35" fmla="*/ 2077967 h 2633810"/>
                <a:gd name="connsiteX36" fmla="*/ 2505887 w 3217557"/>
                <a:gd name="connsiteY36" fmla="*/ 1713434 h 2633810"/>
                <a:gd name="connsiteX37" fmla="*/ 2886641 w 3217557"/>
                <a:gd name="connsiteY37" fmla="*/ 1713434 h 2633810"/>
                <a:gd name="connsiteX38" fmla="*/ 3217557 w 3217557"/>
                <a:gd name="connsiteY38" fmla="*/ 1382518 h 2633810"/>
                <a:gd name="connsiteX39" fmla="*/ 3217557 w 3217557"/>
                <a:gd name="connsiteY39" fmla="*/ 330916 h 2633810"/>
                <a:gd name="connsiteX40" fmla="*/ 2886641 w 3217557"/>
                <a:gd name="connsiteY40" fmla="*/ 0 h 2633810"/>
                <a:gd name="connsiteX0" fmla="*/ 1384251 w 3217557"/>
                <a:gd name="connsiteY0" fmla="*/ 661544 h 2633810"/>
                <a:gd name="connsiteX1" fmla="*/ 1574067 w 3217557"/>
                <a:gd name="connsiteY1" fmla="*/ 851360 h 2633810"/>
                <a:gd name="connsiteX2" fmla="*/ 1384251 w 3217557"/>
                <a:gd name="connsiteY2" fmla="*/ 1041176 h 2633810"/>
                <a:gd name="connsiteX3" fmla="*/ 1194435 w 3217557"/>
                <a:gd name="connsiteY3" fmla="*/ 851360 h 2633810"/>
                <a:gd name="connsiteX4" fmla="*/ 1384251 w 3217557"/>
                <a:gd name="connsiteY4" fmla="*/ 661544 h 2633810"/>
                <a:gd name="connsiteX5" fmla="*/ 1993421 w 3217557"/>
                <a:gd name="connsiteY5" fmla="*/ 661544 h 2633810"/>
                <a:gd name="connsiteX6" fmla="*/ 2183237 w 3217557"/>
                <a:gd name="connsiteY6" fmla="*/ 851360 h 2633810"/>
                <a:gd name="connsiteX7" fmla="*/ 1993421 w 3217557"/>
                <a:gd name="connsiteY7" fmla="*/ 1041176 h 2633810"/>
                <a:gd name="connsiteX8" fmla="*/ 1803605 w 3217557"/>
                <a:gd name="connsiteY8" fmla="*/ 851360 h 2633810"/>
                <a:gd name="connsiteX9" fmla="*/ 1993421 w 3217557"/>
                <a:gd name="connsiteY9" fmla="*/ 661544 h 2633810"/>
                <a:gd name="connsiteX10" fmla="*/ 2602591 w 3217557"/>
                <a:gd name="connsiteY10" fmla="*/ 661544 h 2633810"/>
                <a:gd name="connsiteX11" fmla="*/ 2792407 w 3217557"/>
                <a:gd name="connsiteY11" fmla="*/ 851360 h 2633810"/>
                <a:gd name="connsiteX12" fmla="*/ 2602591 w 3217557"/>
                <a:gd name="connsiteY12" fmla="*/ 1041176 h 2633810"/>
                <a:gd name="connsiteX13" fmla="*/ 2412775 w 3217557"/>
                <a:gd name="connsiteY13" fmla="*/ 851360 h 2633810"/>
                <a:gd name="connsiteX14" fmla="*/ 2602591 w 3217557"/>
                <a:gd name="connsiteY14" fmla="*/ 661544 h 2633810"/>
                <a:gd name="connsiteX15" fmla="*/ 677114 w 3217557"/>
                <a:gd name="connsiteY15" fmla="*/ 569491 h 2633810"/>
                <a:gd name="connsiteX16" fmla="*/ 330916 w 3217557"/>
                <a:gd name="connsiteY16" fmla="*/ 569491 h 2633810"/>
                <a:gd name="connsiteX17" fmla="*/ 0 w 3217557"/>
                <a:gd name="connsiteY17" fmla="*/ 900407 h 2633810"/>
                <a:gd name="connsiteX18" fmla="*/ 0 w 3217557"/>
                <a:gd name="connsiteY18" fmla="*/ 1952009 h 2633810"/>
                <a:gd name="connsiteX19" fmla="*/ 330916 w 3217557"/>
                <a:gd name="connsiteY19" fmla="*/ 2282925 h 2633810"/>
                <a:gd name="connsiteX20" fmla="*/ 711670 w 3217557"/>
                <a:gd name="connsiteY20" fmla="*/ 2282925 h 2633810"/>
                <a:gd name="connsiteX21" fmla="*/ 165895 w 3217557"/>
                <a:gd name="connsiteY21" fmla="*/ 2633810 h 2633810"/>
                <a:gd name="connsiteX22" fmla="*/ 1294529 w 3217557"/>
                <a:gd name="connsiteY22" fmla="*/ 2282925 h 2633810"/>
                <a:gd name="connsiteX23" fmla="*/ 2117356 w 3217557"/>
                <a:gd name="connsiteY23" fmla="*/ 2282925 h 2633810"/>
                <a:gd name="connsiteX24" fmla="*/ 2418395 w 3217557"/>
                <a:gd name="connsiteY24" fmla="*/ 2087951 h 2633810"/>
                <a:gd name="connsiteX25" fmla="*/ 1830857 w 3217557"/>
                <a:gd name="connsiteY25" fmla="*/ 1799347 h 2633810"/>
                <a:gd name="connsiteX26" fmla="*/ 1008030 w 3217557"/>
                <a:gd name="connsiteY26" fmla="*/ 1799347 h 2633810"/>
                <a:gd name="connsiteX27" fmla="*/ 677114 w 3217557"/>
                <a:gd name="connsiteY27" fmla="*/ 1468431 h 2633810"/>
                <a:gd name="connsiteX28" fmla="*/ 677114 w 3217557"/>
                <a:gd name="connsiteY28" fmla="*/ 569491 h 2633810"/>
                <a:gd name="connsiteX29" fmla="*/ 2886641 w 3217557"/>
                <a:gd name="connsiteY29" fmla="*/ 0 h 2633810"/>
                <a:gd name="connsiteX30" fmla="*/ 1100201 w 3217557"/>
                <a:gd name="connsiteY30" fmla="*/ 0 h 2633810"/>
                <a:gd name="connsiteX31" fmla="*/ 769285 w 3217557"/>
                <a:gd name="connsiteY31" fmla="*/ 330916 h 2633810"/>
                <a:gd name="connsiteX32" fmla="*/ 769285 w 3217557"/>
                <a:gd name="connsiteY32" fmla="*/ 1382518 h 2633810"/>
                <a:gd name="connsiteX33" fmla="*/ 1100201 w 3217557"/>
                <a:gd name="connsiteY33" fmla="*/ 1713434 h 2633810"/>
                <a:gd name="connsiteX34" fmla="*/ 1923028 w 3217557"/>
                <a:gd name="connsiteY34" fmla="*/ 1713434 h 2633810"/>
                <a:gd name="connsiteX35" fmla="*/ 3078958 w 3217557"/>
                <a:gd name="connsiteY35" fmla="*/ 2077967 h 2633810"/>
                <a:gd name="connsiteX36" fmla="*/ 2505887 w 3217557"/>
                <a:gd name="connsiteY36" fmla="*/ 1713434 h 2633810"/>
                <a:gd name="connsiteX37" fmla="*/ 2886641 w 3217557"/>
                <a:gd name="connsiteY37" fmla="*/ 1713434 h 2633810"/>
                <a:gd name="connsiteX38" fmla="*/ 3217557 w 3217557"/>
                <a:gd name="connsiteY38" fmla="*/ 1382518 h 2633810"/>
                <a:gd name="connsiteX39" fmla="*/ 3217557 w 3217557"/>
                <a:gd name="connsiteY39" fmla="*/ 330916 h 2633810"/>
                <a:gd name="connsiteX40" fmla="*/ 2886641 w 3217557"/>
                <a:gd name="connsiteY40" fmla="*/ 0 h 2633810"/>
                <a:gd name="connsiteX0" fmla="*/ 1384251 w 3217557"/>
                <a:gd name="connsiteY0" fmla="*/ 661544 h 2633810"/>
                <a:gd name="connsiteX1" fmla="*/ 1574067 w 3217557"/>
                <a:gd name="connsiteY1" fmla="*/ 851360 h 2633810"/>
                <a:gd name="connsiteX2" fmla="*/ 1384251 w 3217557"/>
                <a:gd name="connsiteY2" fmla="*/ 1041176 h 2633810"/>
                <a:gd name="connsiteX3" fmla="*/ 1194435 w 3217557"/>
                <a:gd name="connsiteY3" fmla="*/ 851360 h 2633810"/>
                <a:gd name="connsiteX4" fmla="*/ 1384251 w 3217557"/>
                <a:gd name="connsiteY4" fmla="*/ 661544 h 2633810"/>
                <a:gd name="connsiteX5" fmla="*/ 1993421 w 3217557"/>
                <a:gd name="connsiteY5" fmla="*/ 661544 h 2633810"/>
                <a:gd name="connsiteX6" fmla="*/ 2183237 w 3217557"/>
                <a:gd name="connsiteY6" fmla="*/ 851360 h 2633810"/>
                <a:gd name="connsiteX7" fmla="*/ 1993421 w 3217557"/>
                <a:gd name="connsiteY7" fmla="*/ 1041176 h 2633810"/>
                <a:gd name="connsiteX8" fmla="*/ 1803605 w 3217557"/>
                <a:gd name="connsiteY8" fmla="*/ 851360 h 2633810"/>
                <a:gd name="connsiteX9" fmla="*/ 1993421 w 3217557"/>
                <a:gd name="connsiteY9" fmla="*/ 661544 h 2633810"/>
                <a:gd name="connsiteX10" fmla="*/ 2602591 w 3217557"/>
                <a:gd name="connsiteY10" fmla="*/ 661544 h 2633810"/>
                <a:gd name="connsiteX11" fmla="*/ 2792407 w 3217557"/>
                <a:gd name="connsiteY11" fmla="*/ 851360 h 2633810"/>
                <a:gd name="connsiteX12" fmla="*/ 2602591 w 3217557"/>
                <a:gd name="connsiteY12" fmla="*/ 1041176 h 2633810"/>
                <a:gd name="connsiteX13" fmla="*/ 2412775 w 3217557"/>
                <a:gd name="connsiteY13" fmla="*/ 851360 h 2633810"/>
                <a:gd name="connsiteX14" fmla="*/ 2602591 w 3217557"/>
                <a:gd name="connsiteY14" fmla="*/ 661544 h 2633810"/>
                <a:gd name="connsiteX15" fmla="*/ 677114 w 3217557"/>
                <a:gd name="connsiteY15" fmla="*/ 569491 h 2633810"/>
                <a:gd name="connsiteX16" fmla="*/ 330916 w 3217557"/>
                <a:gd name="connsiteY16" fmla="*/ 569491 h 2633810"/>
                <a:gd name="connsiteX17" fmla="*/ 0 w 3217557"/>
                <a:gd name="connsiteY17" fmla="*/ 900407 h 2633810"/>
                <a:gd name="connsiteX18" fmla="*/ 0 w 3217557"/>
                <a:gd name="connsiteY18" fmla="*/ 1952009 h 2633810"/>
                <a:gd name="connsiteX19" fmla="*/ 330916 w 3217557"/>
                <a:gd name="connsiteY19" fmla="*/ 2282925 h 2633810"/>
                <a:gd name="connsiteX20" fmla="*/ 711670 w 3217557"/>
                <a:gd name="connsiteY20" fmla="*/ 2282925 h 2633810"/>
                <a:gd name="connsiteX21" fmla="*/ 165895 w 3217557"/>
                <a:gd name="connsiteY21" fmla="*/ 2633810 h 2633810"/>
                <a:gd name="connsiteX22" fmla="*/ 1294529 w 3217557"/>
                <a:gd name="connsiteY22" fmla="*/ 2282925 h 2633810"/>
                <a:gd name="connsiteX23" fmla="*/ 2117356 w 3217557"/>
                <a:gd name="connsiteY23" fmla="*/ 2282925 h 2633810"/>
                <a:gd name="connsiteX24" fmla="*/ 2418395 w 3217557"/>
                <a:gd name="connsiteY24" fmla="*/ 2087951 h 2633810"/>
                <a:gd name="connsiteX25" fmla="*/ 1830857 w 3217557"/>
                <a:gd name="connsiteY25" fmla="*/ 1799347 h 2633810"/>
                <a:gd name="connsiteX26" fmla="*/ 1008030 w 3217557"/>
                <a:gd name="connsiteY26" fmla="*/ 1799347 h 2633810"/>
                <a:gd name="connsiteX27" fmla="*/ 677114 w 3217557"/>
                <a:gd name="connsiteY27" fmla="*/ 1468431 h 2633810"/>
                <a:gd name="connsiteX28" fmla="*/ 677114 w 3217557"/>
                <a:gd name="connsiteY28" fmla="*/ 569491 h 2633810"/>
                <a:gd name="connsiteX29" fmla="*/ 2886641 w 3217557"/>
                <a:gd name="connsiteY29" fmla="*/ 0 h 2633810"/>
                <a:gd name="connsiteX30" fmla="*/ 1100201 w 3217557"/>
                <a:gd name="connsiteY30" fmla="*/ 0 h 2633810"/>
                <a:gd name="connsiteX31" fmla="*/ 769285 w 3217557"/>
                <a:gd name="connsiteY31" fmla="*/ 330916 h 2633810"/>
                <a:gd name="connsiteX32" fmla="*/ 769285 w 3217557"/>
                <a:gd name="connsiteY32" fmla="*/ 1382518 h 2633810"/>
                <a:gd name="connsiteX33" fmla="*/ 1100201 w 3217557"/>
                <a:gd name="connsiteY33" fmla="*/ 1713434 h 2633810"/>
                <a:gd name="connsiteX34" fmla="*/ 1923028 w 3217557"/>
                <a:gd name="connsiteY34" fmla="*/ 1713434 h 2633810"/>
                <a:gd name="connsiteX35" fmla="*/ 3078958 w 3217557"/>
                <a:gd name="connsiteY35" fmla="*/ 2077967 h 2633810"/>
                <a:gd name="connsiteX36" fmla="*/ 2505887 w 3217557"/>
                <a:gd name="connsiteY36" fmla="*/ 1713434 h 2633810"/>
                <a:gd name="connsiteX37" fmla="*/ 2886641 w 3217557"/>
                <a:gd name="connsiteY37" fmla="*/ 1713434 h 2633810"/>
                <a:gd name="connsiteX38" fmla="*/ 3217557 w 3217557"/>
                <a:gd name="connsiteY38" fmla="*/ 1382518 h 2633810"/>
                <a:gd name="connsiteX39" fmla="*/ 3217557 w 3217557"/>
                <a:gd name="connsiteY39" fmla="*/ 330916 h 2633810"/>
                <a:gd name="connsiteX40" fmla="*/ 2886641 w 3217557"/>
                <a:gd name="connsiteY40" fmla="*/ 0 h 2633810"/>
                <a:gd name="connsiteX0" fmla="*/ 1384251 w 3217557"/>
                <a:gd name="connsiteY0" fmla="*/ 661544 h 2654282"/>
                <a:gd name="connsiteX1" fmla="*/ 1574067 w 3217557"/>
                <a:gd name="connsiteY1" fmla="*/ 851360 h 2654282"/>
                <a:gd name="connsiteX2" fmla="*/ 1384251 w 3217557"/>
                <a:gd name="connsiteY2" fmla="*/ 1041176 h 2654282"/>
                <a:gd name="connsiteX3" fmla="*/ 1194435 w 3217557"/>
                <a:gd name="connsiteY3" fmla="*/ 851360 h 2654282"/>
                <a:gd name="connsiteX4" fmla="*/ 1384251 w 3217557"/>
                <a:gd name="connsiteY4" fmla="*/ 661544 h 2654282"/>
                <a:gd name="connsiteX5" fmla="*/ 1993421 w 3217557"/>
                <a:gd name="connsiteY5" fmla="*/ 661544 h 2654282"/>
                <a:gd name="connsiteX6" fmla="*/ 2183237 w 3217557"/>
                <a:gd name="connsiteY6" fmla="*/ 851360 h 2654282"/>
                <a:gd name="connsiteX7" fmla="*/ 1993421 w 3217557"/>
                <a:gd name="connsiteY7" fmla="*/ 1041176 h 2654282"/>
                <a:gd name="connsiteX8" fmla="*/ 1803605 w 3217557"/>
                <a:gd name="connsiteY8" fmla="*/ 851360 h 2654282"/>
                <a:gd name="connsiteX9" fmla="*/ 1993421 w 3217557"/>
                <a:gd name="connsiteY9" fmla="*/ 661544 h 2654282"/>
                <a:gd name="connsiteX10" fmla="*/ 2602591 w 3217557"/>
                <a:gd name="connsiteY10" fmla="*/ 661544 h 2654282"/>
                <a:gd name="connsiteX11" fmla="*/ 2792407 w 3217557"/>
                <a:gd name="connsiteY11" fmla="*/ 851360 h 2654282"/>
                <a:gd name="connsiteX12" fmla="*/ 2602591 w 3217557"/>
                <a:gd name="connsiteY12" fmla="*/ 1041176 h 2654282"/>
                <a:gd name="connsiteX13" fmla="*/ 2412775 w 3217557"/>
                <a:gd name="connsiteY13" fmla="*/ 851360 h 2654282"/>
                <a:gd name="connsiteX14" fmla="*/ 2602591 w 3217557"/>
                <a:gd name="connsiteY14" fmla="*/ 661544 h 2654282"/>
                <a:gd name="connsiteX15" fmla="*/ 677114 w 3217557"/>
                <a:gd name="connsiteY15" fmla="*/ 569491 h 2654282"/>
                <a:gd name="connsiteX16" fmla="*/ 330916 w 3217557"/>
                <a:gd name="connsiteY16" fmla="*/ 569491 h 2654282"/>
                <a:gd name="connsiteX17" fmla="*/ 0 w 3217557"/>
                <a:gd name="connsiteY17" fmla="*/ 900407 h 2654282"/>
                <a:gd name="connsiteX18" fmla="*/ 0 w 3217557"/>
                <a:gd name="connsiteY18" fmla="*/ 1952009 h 2654282"/>
                <a:gd name="connsiteX19" fmla="*/ 330916 w 3217557"/>
                <a:gd name="connsiteY19" fmla="*/ 2282925 h 2654282"/>
                <a:gd name="connsiteX20" fmla="*/ 711670 w 3217557"/>
                <a:gd name="connsiteY20" fmla="*/ 2282925 h 2654282"/>
                <a:gd name="connsiteX21" fmla="*/ 275077 w 3217557"/>
                <a:gd name="connsiteY21" fmla="*/ 2654282 h 2654282"/>
                <a:gd name="connsiteX22" fmla="*/ 1294529 w 3217557"/>
                <a:gd name="connsiteY22" fmla="*/ 2282925 h 2654282"/>
                <a:gd name="connsiteX23" fmla="*/ 2117356 w 3217557"/>
                <a:gd name="connsiteY23" fmla="*/ 2282925 h 2654282"/>
                <a:gd name="connsiteX24" fmla="*/ 2418395 w 3217557"/>
                <a:gd name="connsiteY24" fmla="*/ 2087951 h 2654282"/>
                <a:gd name="connsiteX25" fmla="*/ 1830857 w 3217557"/>
                <a:gd name="connsiteY25" fmla="*/ 1799347 h 2654282"/>
                <a:gd name="connsiteX26" fmla="*/ 1008030 w 3217557"/>
                <a:gd name="connsiteY26" fmla="*/ 1799347 h 2654282"/>
                <a:gd name="connsiteX27" fmla="*/ 677114 w 3217557"/>
                <a:gd name="connsiteY27" fmla="*/ 1468431 h 2654282"/>
                <a:gd name="connsiteX28" fmla="*/ 677114 w 3217557"/>
                <a:gd name="connsiteY28" fmla="*/ 569491 h 2654282"/>
                <a:gd name="connsiteX29" fmla="*/ 2886641 w 3217557"/>
                <a:gd name="connsiteY29" fmla="*/ 0 h 2654282"/>
                <a:gd name="connsiteX30" fmla="*/ 1100201 w 3217557"/>
                <a:gd name="connsiteY30" fmla="*/ 0 h 2654282"/>
                <a:gd name="connsiteX31" fmla="*/ 769285 w 3217557"/>
                <a:gd name="connsiteY31" fmla="*/ 330916 h 2654282"/>
                <a:gd name="connsiteX32" fmla="*/ 769285 w 3217557"/>
                <a:gd name="connsiteY32" fmla="*/ 1382518 h 2654282"/>
                <a:gd name="connsiteX33" fmla="*/ 1100201 w 3217557"/>
                <a:gd name="connsiteY33" fmla="*/ 1713434 h 2654282"/>
                <a:gd name="connsiteX34" fmla="*/ 1923028 w 3217557"/>
                <a:gd name="connsiteY34" fmla="*/ 1713434 h 2654282"/>
                <a:gd name="connsiteX35" fmla="*/ 3078958 w 3217557"/>
                <a:gd name="connsiteY35" fmla="*/ 2077967 h 2654282"/>
                <a:gd name="connsiteX36" fmla="*/ 2505887 w 3217557"/>
                <a:gd name="connsiteY36" fmla="*/ 1713434 h 2654282"/>
                <a:gd name="connsiteX37" fmla="*/ 2886641 w 3217557"/>
                <a:gd name="connsiteY37" fmla="*/ 1713434 h 2654282"/>
                <a:gd name="connsiteX38" fmla="*/ 3217557 w 3217557"/>
                <a:gd name="connsiteY38" fmla="*/ 1382518 h 2654282"/>
                <a:gd name="connsiteX39" fmla="*/ 3217557 w 3217557"/>
                <a:gd name="connsiteY39" fmla="*/ 330916 h 2654282"/>
                <a:gd name="connsiteX40" fmla="*/ 2886641 w 3217557"/>
                <a:gd name="connsiteY40" fmla="*/ 0 h 2654282"/>
                <a:gd name="connsiteX0" fmla="*/ 1384251 w 3217557"/>
                <a:gd name="connsiteY0" fmla="*/ 661544 h 2654282"/>
                <a:gd name="connsiteX1" fmla="*/ 1574067 w 3217557"/>
                <a:gd name="connsiteY1" fmla="*/ 851360 h 2654282"/>
                <a:gd name="connsiteX2" fmla="*/ 1384251 w 3217557"/>
                <a:gd name="connsiteY2" fmla="*/ 1041176 h 2654282"/>
                <a:gd name="connsiteX3" fmla="*/ 1194435 w 3217557"/>
                <a:gd name="connsiteY3" fmla="*/ 851360 h 2654282"/>
                <a:gd name="connsiteX4" fmla="*/ 1384251 w 3217557"/>
                <a:gd name="connsiteY4" fmla="*/ 661544 h 2654282"/>
                <a:gd name="connsiteX5" fmla="*/ 1993421 w 3217557"/>
                <a:gd name="connsiteY5" fmla="*/ 661544 h 2654282"/>
                <a:gd name="connsiteX6" fmla="*/ 2183237 w 3217557"/>
                <a:gd name="connsiteY6" fmla="*/ 851360 h 2654282"/>
                <a:gd name="connsiteX7" fmla="*/ 1993421 w 3217557"/>
                <a:gd name="connsiteY7" fmla="*/ 1041176 h 2654282"/>
                <a:gd name="connsiteX8" fmla="*/ 1803605 w 3217557"/>
                <a:gd name="connsiteY8" fmla="*/ 851360 h 2654282"/>
                <a:gd name="connsiteX9" fmla="*/ 1993421 w 3217557"/>
                <a:gd name="connsiteY9" fmla="*/ 661544 h 2654282"/>
                <a:gd name="connsiteX10" fmla="*/ 2602591 w 3217557"/>
                <a:gd name="connsiteY10" fmla="*/ 661544 h 2654282"/>
                <a:gd name="connsiteX11" fmla="*/ 2792407 w 3217557"/>
                <a:gd name="connsiteY11" fmla="*/ 851360 h 2654282"/>
                <a:gd name="connsiteX12" fmla="*/ 2602591 w 3217557"/>
                <a:gd name="connsiteY12" fmla="*/ 1041176 h 2654282"/>
                <a:gd name="connsiteX13" fmla="*/ 2412775 w 3217557"/>
                <a:gd name="connsiteY13" fmla="*/ 851360 h 2654282"/>
                <a:gd name="connsiteX14" fmla="*/ 2602591 w 3217557"/>
                <a:gd name="connsiteY14" fmla="*/ 661544 h 2654282"/>
                <a:gd name="connsiteX15" fmla="*/ 677114 w 3217557"/>
                <a:gd name="connsiteY15" fmla="*/ 569491 h 2654282"/>
                <a:gd name="connsiteX16" fmla="*/ 330916 w 3217557"/>
                <a:gd name="connsiteY16" fmla="*/ 569491 h 2654282"/>
                <a:gd name="connsiteX17" fmla="*/ 0 w 3217557"/>
                <a:gd name="connsiteY17" fmla="*/ 900407 h 2654282"/>
                <a:gd name="connsiteX18" fmla="*/ 0 w 3217557"/>
                <a:gd name="connsiteY18" fmla="*/ 1952009 h 2654282"/>
                <a:gd name="connsiteX19" fmla="*/ 330916 w 3217557"/>
                <a:gd name="connsiteY19" fmla="*/ 2282925 h 2654282"/>
                <a:gd name="connsiteX20" fmla="*/ 711670 w 3217557"/>
                <a:gd name="connsiteY20" fmla="*/ 2282925 h 2654282"/>
                <a:gd name="connsiteX21" fmla="*/ 275077 w 3217557"/>
                <a:gd name="connsiteY21" fmla="*/ 2654282 h 2654282"/>
                <a:gd name="connsiteX22" fmla="*/ 1294529 w 3217557"/>
                <a:gd name="connsiteY22" fmla="*/ 2282925 h 2654282"/>
                <a:gd name="connsiteX23" fmla="*/ 2117356 w 3217557"/>
                <a:gd name="connsiteY23" fmla="*/ 2282925 h 2654282"/>
                <a:gd name="connsiteX24" fmla="*/ 2418395 w 3217557"/>
                <a:gd name="connsiteY24" fmla="*/ 2087951 h 2654282"/>
                <a:gd name="connsiteX25" fmla="*/ 1830857 w 3217557"/>
                <a:gd name="connsiteY25" fmla="*/ 1799347 h 2654282"/>
                <a:gd name="connsiteX26" fmla="*/ 1008030 w 3217557"/>
                <a:gd name="connsiteY26" fmla="*/ 1799347 h 2654282"/>
                <a:gd name="connsiteX27" fmla="*/ 677114 w 3217557"/>
                <a:gd name="connsiteY27" fmla="*/ 1468431 h 2654282"/>
                <a:gd name="connsiteX28" fmla="*/ 677114 w 3217557"/>
                <a:gd name="connsiteY28" fmla="*/ 569491 h 2654282"/>
                <a:gd name="connsiteX29" fmla="*/ 2886641 w 3217557"/>
                <a:gd name="connsiteY29" fmla="*/ 0 h 2654282"/>
                <a:gd name="connsiteX30" fmla="*/ 1100201 w 3217557"/>
                <a:gd name="connsiteY30" fmla="*/ 0 h 2654282"/>
                <a:gd name="connsiteX31" fmla="*/ 769285 w 3217557"/>
                <a:gd name="connsiteY31" fmla="*/ 330916 h 2654282"/>
                <a:gd name="connsiteX32" fmla="*/ 769285 w 3217557"/>
                <a:gd name="connsiteY32" fmla="*/ 1382518 h 2654282"/>
                <a:gd name="connsiteX33" fmla="*/ 1100201 w 3217557"/>
                <a:gd name="connsiteY33" fmla="*/ 1713434 h 2654282"/>
                <a:gd name="connsiteX34" fmla="*/ 1923028 w 3217557"/>
                <a:gd name="connsiteY34" fmla="*/ 1713434 h 2654282"/>
                <a:gd name="connsiteX35" fmla="*/ 3078958 w 3217557"/>
                <a:gd name="connsiteY35" fmla="*/ 2077967 h 2654282"/>
                <a:gd name="connsiteX36" fmla="*/ 2505887 w 3217557"/>
                <a:gd name="connsiteY36" fmla="*/ 1713434 h 2654282"/>
                <a:gd name="connsiteX37" fmla="*/ 2886641 w 3217557"/>
                <a:gd name="connsiteY37" fmla="*/ 1713434 h 2654282"/>
                <a:gd name="connsiteX38" fmla="*/ 3217557 w 3217557"/>
                <a:gd name="connsiteY38" fmla="*/ 1382518 h 2654282"/>
                <a:gd name="connsiteX39" fmla="*/ 3217557 w 3217557"/>
                <a:gd name="connsiteY39" fmla="*/ 330916 h 2654282"/>
                <a:gd name="connsiteX40" fmla="*/ 2886641 w 3217557"/>
                <a:gd name="connsiteY40" fmla="*/ 0 h 2654282"/>
                <a:gd name="connsiteX0" fmla="*/ 1384251 w 3217557"/>
                <a:gd name="connsiteY0" fmla="*/ 661544 h 2654282"/>
                <a:gd name="connsiteX1" fmla="*/ 1574067 w 3217557"/>
                <a:gd name="connsiteY1" fmla="*/ 851360 h 2654282"/>
                <a:gd name="connsiteX2" fmla="*/ 1384251 w 3217557"/>
                <a:gd name="connsiteY2" fmla="*/ 1041176 h 2654282"/>
                <a:gd name="connsiteX3" fmla="*/ 1194435 w 3217557"/>
                <a:gd name="connsiteY3" fmla="*/ 851360 h 2654282"/>
                <a:gd name="connsiteX4" fmla="*/ 1384251 w 3217557"/>
                <a:gd name="connsiteY4" fmla="*/ 661544 h 2654282"/>
                <a:gd name="connsiteX5" fmla="*/ 1993421 w 3217557"/>
                <a:gd name="connsiteY5" fmla="*/ 661544 h 2654282"/>
                <a:gd name="connsiteX6" fmla="*/ 2183237 w 3217557"/>
                <a:gd name="connsiteY6" fmla="*/ 851360 h 2654282"/>
                <a:gd name="connsiteX7" fmla="*/ 1993421 w 3217557"/>
                <a:gd name="connsiteY7" fmla="*/ 1041176 h 2654282"/>
                <a:gd name="connsiteX8" fmla="*/ 1803605 w 3217557"/>
                <a:gd name="connsiteY8" fmla="*/ 851360 h 2654282"/>
                <a:gd name="connsiteX9" fmla="*/ 1993421 w 3217557"/>
                <a:gd name="connsiteY9" fmla="*/ 661544 h 2654282"/>
                <a:gd name="connsiteX10" fmla="*/ 2602591 w 3217557"/>
                <a:gd name="connsiteY10" fmla="*/ 661544 h 2654282"/>
                <a:gd name="connsiteX11" fmla="*/ 2792407 w 3217557"/>
                <a:gd name="connsiteY11" fmla="*/ 851360 h 2654282"/>
                <a:gd name="connsiteX12" fmla="*/ 2602591 w 3217557"/>
                <a:gd name="connsiteY12" fmla="*/ 1041176 h 2654282"/>
                <a:gd name="connsiteX13" fmla="*/ 2412775 w 3217557"/>
                <a:gd name="connsiteY13" fmla="*/ 851360 h 2654282"/>
                <a:gd name="connsiteX14" fmla="*/ 2602591 w 3217557"/>
                <a:gd name="connsiteY14" fmla="*/ 661544 h 2654282"/>
                <a:gd name="connsiteX15" fmla="*/ 677114 w 3217557"/>
                <a:gd name="connsiteY15" fmla="*/ 569491 h 2654282"/>
                <a:gd name="connsiteX16" fmla="*/ 330916 w 3217557"/>
                <a:gd name="connsiteY16" fmla="*/ 569491 h 2654282"/>
                <a:gd name="connsiteX17" fmla="*/ 0 w 3217557"/>
                <a:gd name="connsiteY17" fmla="*/ 900407 h 2654282"/>
                <a:gd name="connsiteX18" fmla="*/ 0 w 3217557"/>
                <a:gd name="connsiteY18" fmla="*/ 1952009 h 2654282"/>
                <a:gd name="connsiteX19" fmla="*/ 330916 w 3217557"/>
                <a:gd name="connsiteY19" fmla="*/ 2282925 h 2654282"/>
                <a:gd name="connsiteX20" fmla="*/ 711670 w 3217557"/>
                <a:gd name="connsiteY20" fmla="*/ 2282925 h 2654282"/>
                <a:gd name="connsiteX21" fmla="*/ 275077 w 3217557"/>
                <a:gd name="connsiteY21" fmla="*/ 2654282 h 2654282"/>
                <a:gd name="connsiteX22" fmla="*/ 1294529 w 3217557"/>
                <a:gd name="connsiteY22" fmla="*/ 2282925 h 2654282"/>
                <a:gd name="connsiteX23" fmla="*/ 2117356 w 3217557"/>
                <a:gd name="connsiteY23" fmla="*/ 2282925 h 2654282"/>
                <a:gd name="connsiteX24" fmla="*/ 2418395 w 3217557"/>
                <a:gd name="connsiteY24" fmla="*/ 2087951 h 2654282"/>
                <a:gd name="connsiteX25" fmla="*/ 1830857 w 3217557"/>
                <a:gd name="connsiteY25" fmla="*/ 1799347 h 2654282"/>
                <a:gd name="connsiteX26" fmla="*/ 1008030 w 3217557"/>
                <a:gd name="connsiteY26" fmla="*/ 1799347 h 2654282"/>
                <a:gd name="connsiteX27" fmla="*/ 677114 w 3217557"/>
                <a:gd name="connsiteY27" fmla="*/ 1468431 h 2654282"/>
                <a:gd name="connsiteX28" fmla="*/ 677114 w 3217557"/>
                <a:gd name="connsiteY28" fmla="*/ 569491 h 2654282"/>
                <a:gd name="connsiteX29" fmla="*/ 2886641 w 3217557"/>
                <a:gd name="connsiteY29" fmla="*/ 0 h 2654282"/>
                <a:gd name="connsiteX30" fmla="*/ 1100201 w 3217557"/>
                <a:gd name="connsiteY30" fmla="*/ 0 h 2654282"/>
                <a:gd name="connsiteX31" fmla="*/ 769285 w 3217557"/>
                <a:gd name="connsiteY31" fmla="*/ 330916 h 2654282"/>
                <a:gd name="connsiteX32" fmla="*/ 769285 w 3217557"/>
                <a:gd name="connsiteY32" fmla="*/ 1382518 h 2654282"/>
                <a:gd name="connsiteX33" fmla="*/ 1100201 w 3217557"/>
                <a:gd name="connsiteY33" fmla="*/ 1713434 h 2654282"/>
                <a:gd name="connsiteX34" fmla="*/ 1923028 w 3217557"/>
                <a:gd name="connsiteY34" fmla="*/ 1713434 h 2654282"/>
                <a:gd name="connsiteX35" fmla="*/ 3078958 w 3217557"/>
                <a:gd name="connsiteY35" fmla="*/ 2077967 h 2654282"/>
                <a:gd name="connsiteX36" fmla="*/ 2505887 w 3217557"/>
                <a:gd name="connsiteY36" fmla="*/ 1713434 h 2654282"/>
                <a:gd name="connsiteX37" fmla="*/ 2886641 w 3217557"/>
                <a:gd name="connsiteY37" fmla="*/ 1713434 h 2654282"/>
                <a:gd name="connsiteX38" fmla="*/ 3217557 w 3217557"/>
                <a:gd name="connsiteY38" fmla="*/ 1382518 h 2654282"/>
                <a:gd name="connsiteX39" fmla="*/ 3217557 w 3217557"/>
                <a:gd name="connsiteY39" fmla="*/ 330916 h 2654282"/>
                <a:gd name="connsiteX40" fmla="*/ 2886641 w 3217557"/>
                <a:gd name="connsiteY40" fmla="*/ 0 h 2654282"/>
                <a:gd name="connsiteX0" fmla="*/ 1384251 w 3217557"/>
                <a:gd name="connsiteY0" fmla="*/ 661544 h 2654282"/>
                <a:gd name="connsiteX1" fmla="*/ 1574067 w 3217557"/>
                <a:gd name="connsiteY1" fmla="*/ 851360 h 2654282"/>
                <a:gd name="connsiteX2" fmla="*/ 1384251 w 3217557"/>
                <a:gd name="connsiteY2" fmla="*/ 1041176 h 2654282"/>
                <a:gd name="connsiteX3" fmla="*/ 1194435 w 3217557"/>
                <a:gd name="connsiteY3" fmla="*/ 851360 h 2654282"/>
                <a:gd name="connsiteX4" fmla="*/ 1384251 w 3217557"/>
                <a:gd name="connsiteY4" fmla="*/ 661544 h 2654282"/>
                <a:gd name="connsiteX5" fmla="*/ 1993421 w 3217557"/>
                <a:gd name="connsiteY5" fmla="*/ 661544 h 2654282"/>
                <a:gd name="connsiteX6" fmla="*/ 2183237 w 3217557"/>
                <a:gd name="connsiteY6" fmla="*/ 851360 h 2654282"/>
                <a:gd name="connsiteX7" fmla="*/ 1993421 w 3217557"/>
                <a:gd name="connsiteY7" fmla="*/ 1041176 h 2654282"/>
                <a:gd name="connsiteX8" fmla="*/ 1803605 w 3217557"/>
                <a:gd name="connsiteY8" fmla="*/ 851360 h 2654282"/>
                <a:gd name="connsiteX9" fmla="*/ 1993421 w 3217557"/>
                <a:gd name="connsiteY9" fmla="*/ 661544 h 2654282"/>
                <a:gd name="connsiteX10" fmla="*/ 2602591 w 3217557"/>
                <a:gd name="connsiteY10" fmla="*/ 661544 h 2654282"/>
                <a:gd name="connsiteX11" fmla="*/ 2792407 w 3217557"/>
                <a:gd name="connsiteY11" fmla="*/ 851360 h 2654282"/>
                <a:gd name="connsiteX12" fmla="*/ 2602591 w 3217557"/>
                <a:gd name="connsiteY12" fmla="*/ 1041176 h 2654282"/>
                <a:gd name="connsiteX13" fmla="*/ 2412775 w 3217557"/>
                <a:gd name="connsiteY13" fmla="*/ 851360 h 2654282"/>
                <a:gd name="connsiteX14" fmla="*/ 2602591 w 3217557"/>
                <a:gd name="connsiteY14" fmla="*/ 661544 h 2654282"/>
                <a:gd name="connsiteX15" fmla="*/ 677114 w 3217557"/>
                <a:gd name="connsiteY15" fmla="*/ 569491 h 2654282"/>
                <a:gd name="connsiteX16" fmla="*/ 330916 w 3217557"/>
                <a:gd name="connsiteY16" fmla="*/ 569491 h 2654282"/>
                <a:gd name="connsiteX17" fmla="*/ 0 w 3217557"/>
                <a:gd name="connsiteY17" fmla="*/ 900407 h 2654282"/>
                <a:gd name="connsiteX18" fmla="*/ 0 w 3217557"/>
                <a:gd name="connsiteY18" fmla="*/ 1952009 h 2654282"/>
                <a:gd name="connsiteX19" fmla="*/ 330916 w 3217557"/>
                <a:gd name="connsiteY19" fmla="*/ 2282925 h 2654282"/>
                <a:gd name="connsiteX20" fmla="*/ 711670 w 3217557"/>
                <a:gd name="connsiteY20" fmla="*/ 2282925 h 2654282"/>
                <a:gd name="connsiteX21" fmla="*/ 275077 w 3217557"/>
                <a:gd name="connsiteY21" fmla="*/ 2654282 h 2654282"/>
                <a:gd name="connsiteX22" fmla="*/ 1294529 w 3217557"/>
                <a:gd name="connsiteY22" fmla="*/ 2282925 h 2654282"/>
                <a:gd name="connsiteX23" fmla="*/ 2117356 w 3217557"/>
                <a:gd name="connsiteY23" fmla="*/ 2282925 h 2654282"/>
                <a:gd name="connsiteX24" fmla="*/ 2418395 w 3217557"/>
                <a:gd name="connsiteY24" fmla="*/ 2087951 h 2654282"/>
                <a:gd name="connsiteX25" fmla="*/ 1830857 w 3217557"/>
                <a:gd name="connsiteY25" fmla="*/ 1799347 h 2654282"/>
                <a:gd name="connsiteX26" fmla="*/ 1008030 w 3217557"/>
                <a:gd name="connsiteY26" fmla="*/ 1799347 h 2654282"/>
                <a:gd name="connsiteX27" fmla="*/ 677114 w 3217557"/>
                <a:gd name="connsiteY27" fmla="*/ 1468431 h 2654282"/>
                <a:gd name="connsiteX28" fmla="*/ 677114 w 3217557"/>
                <a:gd name="connsiteY28" fmla="*/ 569491 h 2654282"/>
                <a:gd name="connsiteX29" fmla="*/ 2886641 w 3217557"/>
                <a:gd name="connsiteY29" fmla="*/ 0 h 2654282"/>
                <a:gd name="connsiteX30" fmla="*/ 1100201 w 3217557"/>
                <a:gd name="connsiteY30" fmla="*/ 0 h 2654282"/>
                <a:gd name="connsiteX31" fmla="*/ 769285 w 3217557"/>
                <a:gd name="connsiteY31" fmla="*/ 330916 h 2654282"/>
                <a:gd name="connsiteX32" fmla="*/ 769285 w 3217557"/>
                <a:gd name="connsiteY32" fmla="*/ 1382518 h 2654282"/>
                <a:gd name="connsiteX33" fmla="*/ 1100201 w 3217557"/>
                <a:gd name="connsiteY33" fmla="*/ 1713434 h 2654282"/>
                <a:gd name="connsiteX34" fmla="*/ 1923028 w 3217557"/>
                <a:gd name="connsiteY34" fmla="*/ 1713434 h 2654282"/>
                <a:gd name="connsiteX35" fmla="*/ 3078958 w 3217557"/>
                <a:gd name="connsiteY35" fmla="*/ 2077967 h 2654282"/>
                <a:gd name="connsiteX36" fmla="*/ 2505887 w 3217557"/>
                <a:gd name="connsiteY36" fmla="*/ 1713434 h 2654282"/>
                <a:gd name="connsiteX37" fmla="*/ 2886641 w 3217557"/>
                <a:gd name="connsiteY37" fmla="*/ 1713434 h 2654282"/>
                <a:gd name="connsiteX38" fmla="*/ 3217557 w 3217557"/>
                <a:gd name="connsiteY38" fmla="*/ 1382518 h 2654282"/>
                <a:gd name="connsiteX39" fmla="*/ 3217557 w 3217557"/>
                <a:gd name="connsiteY39" fmla="*/ 330916 h 2654282"/>
                <a:gd name="connsiteX40" fmla="*/ 2886641 w 3217557"/>
                <a:gd name="connsiteY40" fmla="*/ 0 h 2654282"/>
                <a:gd name="connsiteX0" fmla="*/ 1384251 w 3217557"/>
                <a:gd name="connsiteY0" fmla="*/ 661544 h 2654282"/>
                <a:gd name="connsiteX1" fmla="*/ 1574067 w 3217557"/>
                <a:gd name="connsiteY1" fmla="*/ 851360 h 2654282"/>
                <a:gd name="connsiteX2" fmla="*/ 1384251 w 3217557"/>
                <a:gd name="connsiteY2" fmla="*/ 1041176 h 2654282"/>
                <a:gd name="connsiteX3" fmla="*/ 1194435 w 3217557"/>
                <a:gd name="connsiteY3" fmla="*/ 851360 h 2654282"/>
                <a:gd name="connsiteX4" fmla="*/ 1384251 w 3217557"/>
                <a:gd name="connsiteY4" fmla="*/ 661544 h 2654282"/>
                <a:gd name="connsiteX5" fmla="*/ 1993421 w 3217557"/>
                <a:gd name="connsiteY5" fmla="*/ 661544 h 2654282"/>
                <a:gd name="connsiteX6" fmla="*/ 2183237 w 3217557"/>
                <a:gd name="connsiteY6" fmla="*/ 851360 h 2654282"/>
                <a:gd name="connsiteX7" fmla="*/ 1993421 w 3217557"/>
                <a:gd name="connsiteY7" fmla="*/ 1041176 h 2654282"/>
                <a:gd name="connsiteX8" fmla="*/ 1803605 w 3217557"/>
                <a:gd name="connsiteY8" fmla="*/ 851360 h 2654282"/>
                <a:gd name="connsiteX9" fmla="*/ 1993421 w 3217557"/>
                <a:gd name="connsiteY9" fmla="*/ 661544 h 2654282"/>
                <a:gd name="connsiteX10" fmla="*/ 2602591 w 3217557"/>
                <a:gd name="connsiteY10" fmla="*/ 661544 h 2654282"/>
                <a:gd name="connsiteX11" fmla="*/ 2792407 w 3217557"/>
                <a:gd name="connsiteY11" fmla="*/ 851360 h 2654282"/>
                <a:gd name="connsiteX12" fmla="*/ 2602591 w 3217557"/>
                <a:gd name="connsiteY12" fmla="*/ 1041176 h 2654282"/>
                <a:gd name="connsiteX13" fmla="*/ 2412775 w 3217557"/>
                <a:gd name="connsiteY13" fmla="*/ 851360 h 2654282"/>
                <a:gd name="connsiteX14" fmla="*/ 2602591 w 3217557"/>
                <a:gd name="connsiteY14" fmla="*/ 661544 h 2654282"/>
                <a:gd name="connsiteX15" fmla="*/ 677114 w 3217557"/>
                <a:gd name="connsiteY15" fmla="*/ 569491 h 2654282"/>
                <a:gd name="connsiteX16" fmla="*/ 330916 w 3217557"/>
                <a:gd name="connsiteY16" fmla="*/ 569491 h 2654282"/>
                <a:gd name="connsiteX17" fmla="*/ 0 w 3217557"/>
                <a:gd name="connsiteY17" fmla="*/ 900407 h 2654282"/>
                <a:gd name="connsiteX18" fmla="*/ 0 w 3217557"/>
                <a:gd name="connsiteY18" fmla="*/ 1952009 h 2654282"/>
                <a:gd name="connsiteX19" fmla="*/ 330916 w 3217557"/>
                <a:gd name="connsiteY19" fmla="*/ 2282925 h 2654282"/>
                <a:gd name="connsiteX20" fmla="*/ 711670 w 3217557"/>
                <a:gd name="connsiteY20" fmla="*/ 2282925 h 2654282"/>
                <a:gd name="connsiteX21" fmla="*/ 275077 w 3217557"/>
                <a:gd name="connsiteY21" fmla="*/ 2654282 h 2654282"/>
                <a:gd name="connsiteX22" fmla="*/ 1294529 w 3217557"/>
                <a:gd name="connsiteY22" fmla="*/ 2282925 h 2654282"/>
                <a:gd name="connsiteX23" fmla="*/ 2117356 w 3217557"/>
                <a:gd name="connsiteY23" fmla="*/ 2282925 h 2654282"/>
                <a:gd name="connsiteX24" fmla="*/ 2418395 w 3217557"/>
                <a:gd name="connsiteY24" fmla="*/ 2087951 h 2654282"/>
                <a:gd name="connsiteX25" fmla="*/ 1830857 w 3217557"/>
                <a:gd name="connsiteY25" fmla="*/ 1799347 h 2654282"/>
                <a:gd name="connsiteX26" fmla="*/ 1008030 w 3217557"/>
                <a:gd name="connsiteY26" fmla="*/ 1799347 h 2654282"/>
                <a:gd name="connsiteX27" fmla="*/ 677114 w 3217557"/>
                <a:gd name="connsiteY27" fmla="*/ 1468431 h 2654282"/>
                <a:gd name="connsiteX28" fmla="*/ 677114 w 3217557"/>
                <a:gd name="connsiteY28" fmla="*/ 569491 h 2654282"/>
                <a:gd name="connsiteX29" fmla="*/ 2886641 w 3217557"/>
                <a:gd name="connsiteY29" fmla="*/ 0 h 2654282"/>
                <a:gd name="connsiteX30" fmla="*/ 1100201 w 3217557"/>
                <a:gd name="connsiteY30" fmla="*/ 0 h 2654282"/>
                <a:gd name="connsiteX31" fmla="*/ 769285 w 3217557"/>
                <a:gd name="connsiteY31" fmla="*/ 330916 h 2654282"/>
                <a:gd name="connsiteX32" fmla="*/ 769285 w 3217557"/>
                <a:gd name="connsiteY32" fmla="*/ 1382518 h 2654282"/>
                <a:gd name="connsiteX33" fmla="*/ 1100201 w 3217557"/>
                <a:gd name="connsiteY33" fmla="*/ 1713434 h 2654282"/>
                <a:gd name="connsiteX34" fmla="*/ 1923028 w 3217557"/>
                <a:gd name="connsiteY34" fmla="*/ 1713434 h 2654282"/>
                <a:gd name="connsiteX35" fmla="*/ 3078958 w 3217557"/>
                <a:gd name="connsiteY35" fmla="*/ 2077967 h 2654282"/>
                <a:gd name="connsiteX36" fmla="*/ 2505887 w 3217557"/>
                <a:gd name="connsiteY36" fmla="*/ 1713434 h 2654282"/>
                <a:gd name="connsiteX37" fmla="*/ 2886641 w 3217557"/>
                <a:gd name="connsiteY37" fmla="*/ 1713434 h 2654282"/>
                <a:gd name="connsiteX38" fmla="*/ 3217557 w 3217557"/>
                <a:gd name="connsiteY38" fmla="*/ 1382518 h 2654282"/>
                <a:gd name="connsiteX39" fmla="*/ 3217557 w 3217557"/>
                <a:gd name="connsiteY39" fmla="*/ 330916 h 2654282"/>
                <a:gd name="connsiteX40" fmla="*/ 2886641 w 3217557"/>
                <a:gd name="connsiteY40" fmla="*/ 0 h 26542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3217557" h="2654282">
                  <a:moveTo>
                    <a:pt x="1384251" y="661544"/>
                  </a:moveTo>
                  <a:cubicBezTo>
                    <a:pt x="1489083" y="661544"/>
                    <a:pt x="1574067" y="746528"/>
                    <a:pt x="1574067" y="851360"/>
                  </a:cubicBezTo>
                  <a:cubicBezTo>
                    <a:pt x="1574067" y="956192"/>
                    <a:pt x="1489083" y="1041176"/>
                    <a:pt x="1384251" y="1041176"/>
                  </a:cubicBezTo>
                  <a:cubicBezTo>
                    <a:pt x="1279419" y="1041176"/>
                    <a:pt x="1194435" y="956192"/>
                    <a:pt x="1194435" y="851360"/>
                  </a:cubicBezTo>
                  <a:cubicBezTo>
                    <a:pt x="1194435" y="746528"/>
                    <a:pt x="1279419" y="661544"/>
                    <a:pt x="1384251" y="661544"/>
                  </a:cubicBezTo>
                  <a:close/>
                  <a:moveTo>
                    <a:pt x="1993421" y="661544"/>
                  </a:moveTo>
                  <a:cubicBezTo>
                    <a:pt x="2098253" y="661544"/>
                    <a:pt x="2183237" y="746528"/>
                    <a:pt x="2183237" y="851360"/>
                  </a:cubicBezTo>
                  <a:cubicBezTo>
                    <a:pt x="2183237" y="956192"/>
                    <a:pt x="2098253" y="1041176"/>
                    <a:pt x="1993421" y="1041176"/>
                  </a:cubicBezTo>
                  <a:cubicBezTo>
                    <a:pt x="1888589" y="1041176"/>
                    <a:pt x="1803605" y="956192"/>
                    <a:pt x="1803605" y="851360"/>
                  </a:cubicBezTo>
                  <a:cubicBezTo>
                    <a:pt x="1803605" y="746528"/>
                    <a:pt x="1888589" y="661544"/>
                    <a:pt x="1993421" y="661544"/>
                  </a:cubicBezTo>
                  <a:close/>
                  <a:moveTo>
                    <a:pt x="2602591" y="661544"/>
                  </a:moveTo>
                  <a:cubicBezTo>
                    <a:pt x="2707423" y="661544"/>
                    <a:pt x="2792407" y="746528"/>
                    <a:pt x="2792407" y="851360"/>
                  </a:cubicBezTo>
                  <a:cubicBezTo>
                    <a:pt x="2792407" y="956192"/>
                    <a:pt x="2707423" y="1041176"/>
                    <a:pt x="2602591" y="1041176"/>
                  </a:cubicBezTo>
                  <a:cubicBezTo>
                    <a:pt x="2497759" y="1041176"/>
                    <a:pt x="2412775" y="956192"/>
                    <a:pt x="2412775" y="851360"/>
                  </a:cubicBezTo>
                  <a:cubicBezTo>
                    <a:pt x="2412775" y="746528"/>
                    <a:pt x="2497759" y="661544"/>
                    <a:pt x="2602591" y="661544"/>
                  </a:cubicBezTo>
                  <a:close/>
                  <a:moveTo>
                    <a:pt x="677114" y="569491"/>
                  </a:moveTo>
                  <a:lnTo>
                    <a:pt x="330916" y="569491"/>
                  </a:lnTo>
                  <a:cubicBezTo>
                    <a:pt x="148156" y="569491"/>
                    <a:pt x="0" y="717647"/>
                    <a:pt x="0" y="900407"/>
                  </a:cubicBezTo>
                  <a:lnTo>
                    <a:pt x="0" y="1952009"/>
                  </a:lnTo>
                  <a:cubicBezTo>
                    <a:pt x="0" y="2134769"/>
                    <a:pt x="148156" y="2282925"/>
                    <a:pt x="330916" y="2282925"/>
                  </a:cubicBezTo>
                  <a:lnTo>
                    <a:pt x="711670" y="2282925"/>
                  </a:lnTo>
                  <a:cubicBezTo>
                    <a:pt x="639726" y="2394386"/>
                    <a:pt x="647101" y="2475544"/>
                    <a:pt x="275077" y="2654282"/>
                  </a:cubicBezTo>
                  <a:cubicBezTo>
                    <a:pt x="900998" y="2583693"/>
                    <a:pt x="998412" y="2552618"/>
                    <a:pt x="1294529" y="2282925"/>
                  </a:cubicBezTo>
                  <a:lnTo>
                    <a:pt x="2117356" y="2282925"/>
                  </a:lnTo>
                  <a:cubicBezTo>
                    <a:pt x="2251554" y="2282925"/>
                    <a:pt x="2367095" y="2203043"/>
                    <a:pt x="2418395" y="2087951"/>
                  </a:cubicBezTo>
                  <a:cubicBezTo>
                    <a:pt x="2205538" y="2022975"/>
                    <a:pt x="2032941" y="1932583"/>
                    <a:pt x="1830857" y="1799347"/>
                  </a:cubicBezTo>
                  <a:lnTo>
                    <a:pt x="1008030" y="1799347"/>
                  </a:lnTo>
                  <a:cubicBezTo>
                    <a:pt x="825270" y="1799347"/>
                    <a:pt x="677114" y="1651191"/>
                    <a:pt x="677114" y="1468431"/>
                  </a:cubicBezTo>
                  <a:lnTo>
                    <a:pt x="677114" y="569491"/>
                  </a:lnTo>
                  <a:close/>
                  <a:moveTo>
                    <a:pt x="2886641" y="0"/>
                  </a:moveTo>
                  <a:lnTo>
                    <a:pt x="1100201" y="0"/>
                  </a:lnTo>
                  <a:cubicBezTo>
                    <a:pt x="917441" y="0"/>
                    <a:pt x="769285" y="148156"/>
                    <a:pt x="769285" y="330916"/>
                  </a:cubicBezTo>
                  <a:lnTo>
                    <a:pt x="769285" y="1382518"/>
                  </a:lnTo>
                  <a:cubicBezTo>
                    <a:pt x="769285" y="1565278"/>
                    <a:pt x="917441" y="1713434"/>
                    <a:pt x="1100201" y="1713434"/>
                  </a:cubicBezTo>
                  <a:lnTo>
                    <a:pt x="1923028" y="1713434"/>
                  </a:lnTo>
                  <a:cubicBezTo>
                    <a:pt x="2301032" y="1962656"/>
                    <a:pt x="2453037" y="2007378"/>
                    <a:pt x="3078958" y="2077967"/>
                  </a:cubicBezTo>
                  <a:cubicBezTo>
                    <a:pt x="2713759" y="1878758"/>
                    <a:pt x="2673367" y="1899957"/>
                    <a:pt x="2505887" y="1713434"/>
                  </a:cubicBezTo>
                  <a:lnTo>
                    <a:pt x="2886641" y="1713434"/>
                  </a:lnTo>
                  <a:cubicBezTo>
                    <a:pt x="3069401" y="1713434"/>
                    <a:pt x="3217557" y="1565278"/>
                    <a:pt x="3217557" y="1382518"/>
                  </a:cubicBezTo>
                  <a:lnTo>
                    <a:pt x="3217557" y="330916"/>
                  </a:lnTo>
                  <a:cubicBezTo>
                    <a:pt x="3217557" y="148156"/>
                    <a:pt x="3069401" y="0"/>
                    <a:pt x="2886641" y="0"/>
                  </a:cubicBezTo>
                  <a:close/>
                </a:path>
              </a:pathLst>
            </a:cu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84" name="Rectangle 36">
              <a:extLst>
                <a:ext uri="{FF2B5EF4-FFF2-40B4-BE49-F238E27FC236}">
                  <a16:creationId xmlns:a16="http://schemas.microsoft.com/office/drawing/2014/main" id="{B4DA7C73-6A35-4F69-A275-EB72466B0D1B}"/>
                </a:ext>
              </a:extLst>
            </p:cNvPr>
            <p:cNvSpPr/>
            <p:nvPr/>
          </p:nvSpPr>
          <p:spPr>
            <a:xfrm rot="20903207">
              <a:off x="6120815" y="3108073"/>
              <a:ext cx="389370" cy="325482"/>
            </a:xfrm>
            <a:custGeom>
              <a:avLst/>
              <a:gdLst/>
              <a:ahLst/>
              <a:cxnLst/>
              <a:rect l="l" t="t" r="r" b="b"/>
              <a:pathLst>
                <a:path w="3186824" h="2663936">
                  <a:moveTo>
                    <a:pt x="2624444" y="2376100"/>
                  </a:moveTo>
                  <a:lnTo>
                    <a:pt x="2624444" y="2520100"/>
                  </a:lnTo>
                  <a:lnTo>
                    <a:pt x="2952463" y="2520100"/>
                  </a:lnTo>
                  <a:lnTo>
                    <a:pt x="2952463" y="2376100"/>
                  </a:lnTo>
                  <a:close/>
                  <a:moveTo>
                    <a:pt x="210911" y="2376100"/>
                  </a:moveTo>
                  <a:lnTo>
                    <a:pt x="210911" y="2520100"/>
                  </a:lnTo>
                  <a:lnTo>
                    <a:pt x="538930" y="2520100"/>
                  </a:lnTo>
                  <a:lnTo>
                    <a:pt x="538930" y="2376100"/>
                  </a:lnTo>
                  <a:close/>
                  <a:moveTo>
                    <a:pt x="2624444" y="2095269"/>
                  </a:moveTo>
                  <a:lnTo>
                    <a:pt x="2624444" y="2239269"/>
                  </a:lnTo>
                  <a:lnTo>
                    <a:pt x="2952463" y="2239269"/>
                  </a:lnTo>
                  <a:lnTo>
                    <a:pt x="2952463" y="2095269"/>
                  </a:lnTo>
                  <a:close/>
                  <a:moveTo>
                    <a:pt x="210911" y="2095269"/>
                  </a:moveTo>
                  <a:lnTo>
                    <a:pt x="210911" y="2239269"/>
                  </a:lnTo>
                  <a:lnTo>
                    <a:pt x="538930" y="2239269"/>
                  </a:lnTo>
                  <a:lnTo>
                    <a:pt x="538930" y="2095269"/>
                  </a:lnTo>
                  <a:close/>
                  <a:moveTo>
                    <a:pt x="2624444" y="1814436"/>
                  </a:moveTo>
                  <a:lnTo>
                    <a:pt x="2624444" y="1958436"/>
                  </a:lnTo>
                  <a:lnTo>
                    <a:pt x="2952463" y="1958436"/>
                  </a:lnTo>
                  <a:lnTo>
                    <a:pt x="2952463" y="1814436"/>
                  </a:lnTo>
                  <a:close/>
                  <a:moveTo>
                    <a:pt x="210911" y="1814436"/>
                  </a:moveTo>
                  <a:lnTo>
                    <a:pt x="210911" y="1958436"/>
                  </a:lnTo>
                  <a:lnTo>
                    <a:pt x="538930" y="1958436"/>
                  </a:lnTo>
                  <a:lnTo>
                    <a:pt x="538930" y="1814436"/>
                  </a:lnTo>
                  <a:close/>
                  <a:moveTo>
                    <a:pt x="2624444" y="1533603"/>
                  </a:moveTo>
                  <a:lnTo>
                    <a:pt x="2624444" y="1677603"/>
                  </a:lnTo>
                  <a:lnTo>
                    <a:pt x="2952463" y="1677603"/>
                  </a:lnTo>
                  <a:lnTo>
                    <a:pt x="2952463" y="1533603"/>
                  </a:lnTo>
                  <a:close/>
                  <a:moveTo>
                    <a:pt x="210911" y="1533603"/>
                  </a:moveTo>
                  <a:lnTo>
                    <a:pt x="210911" y="1677603"/>
                  </a:lnTo>
                  <a:lnTo>
                    <a:pt x="538930" y="1677603"/>
                  </a:lnTo>
                  <a:lnTo>
                    <a:pt x="538930" y="1533603"/>
                  </a:lnTo>
                  <a:close/>
                  <a:moveTo>
                    <a:pt x="2624444" y="1252770"/>
                  </a:moveTo>
                  <a:lnTo>
                    <a:pt x="2624444" y="1396770"/>
                  </a:lnTo>
                  <a:lnTo>
                    <a:pt x="2952463" y="1396770"/>
                  </a:lnTo>
                  <a:lnTo>
                    <a:pt x="2952463" y="1252770"/>
                  </a:lnTo>
                  <a:close/>
                  <a:moveTo>
                    <a:pt x="210911" y="1252770"/>
                  </a:moveTo>
                  <a:lnTo>
                    <a:pt x="210911" y="1396770"/>
                  </a:lnTo>
                  <a:lnTo>
                    <a:pt x="538930" y="1396770"/>
                  </a:lnTo>
                  <a:lnTo>
                    <a:pt x="538930" y="1252770"/>
                  </a:lnTo>
                  <a:close/>
                  <a:moveTo>
                    <a:pt x="2624444" y="971937"/>
                  </a:moveTo>
                  <a:lnTo>
                    <a:pt x="2624444" y="1115937"/>
                  </a:lnTo>
                  <a:lnTo>
                    <a:pt x="2952463" y="1115937"/>
                  </a:lnTo>
                  <a:lnTo>
                    <a:pt x="2952463" y="971937"/>
                  </a:lnTo>
                  <a:close/>
                  <a:moveTo>
                    <a:pt x="210911" y="971937"/>
                  </a:moveTo>
                  <a:lnTo>
                    <a:pt x="210911" y="1115937"/>
                  </a:lnTo>
                  <a:lnTo>
                    <a:pt x="538930" y="1115937"/>
                  </a:lnTo>
                  <a:lnTo>
                    <a:pt x="538930" y="971937"/>
                  </a:lnTo>
                  <a:close/>
                  <a:moveTo>
                    <a:pt x="2624444" y="691104"/>
                  </a:moveTo>
                  <a:lnTo>
                    <a:pt x="2624444" y="835104"/>
                  </a:lnTo>
                  <a:lnTo>
                    <a:pt x="2952463" y="835104"/>
                  </a:lnTo>
                  <a:lnTo>
                    <a:pt x="2952463" y="691104"/>
                  </a:lnTo>
                  <a:close/>
                  <a:moveTo>
                    <a:pt x="210911" y="691104"/>
                  </a:moveTo>
                  <a:lnTo>
                    <a:pt x="210911" y="835104"/>
                  </a:lnTo>
                  <a:lnTo>
                    <a:pt x="538930" y="835104"/>
                  </a:lnTo>
                  <a:lnTo>
                    <a:pt x="538930" y="691104"/>
                  </a:lnTo>
                  <a:close/>
                  <a:moveTo>
                    <a:pt x="988006" y="552354"/>
                  </a:moveTo>
                  <a:lnTo>
                    <a:pt x="988006" y="2111583"/>
                  </a:lnTo>
                  <a:lnTo>
                    <a:pt x="2332169" y="1331969"/>
                  </a:lnTo>
                  <a:close/>
                  <a:moveTo>
                    <a:pt x="2624444" y="410271"/>
                  </a:moveTo>
                  <a:lnTo>
                    <a:pt x="2624444" y="554271"/>
                  </a:lnTo>
                  <a:lnTo>
                    <a:pt x="2952463" y="554271"/>
                  </a:lnTo>
                  <a:lnTo>
                    <a:pt x="2952463" y="410271"/>
                  </a:lnTo>
                  <a:close/>
                  <a:moveTo>
                    <a:pt x="210911" y="410271"/>
                  </a:moveTo>
                  <a:lnTo>
                    <a:pt x="210911" y="554271"/>
                  </a:lnTo>
                  <a:lnTo>
                    <a:pt x="538930" y="554271"/>
                  </a:lnTo>
                  <a:lnTo>
                    <a:pt x="538930" y="410271"/>
                  </a:lnTo>
                  <a:close/>
                  <a:moveTo>
                    <a:pt x="2624444" y="129438"/>
                  </a:moveTo>
                  <a:lnTo>
                    <a:pt x="2624444" y="273438"/>
                  </a:lnTo>
                  <a:lnTo>
                    <a:pt x="2952463" y="273438"/>
                  </a:lnTo>
                  <a:lnTo>
                    <a:pt x="2952463" y="129438"/>
                  </a:lnTo>
                  <a:close/>
                  <a:moveTo>
                    <a:pt x="210911" y="129438"/>
                  </a:moveTo>
                  <a:lnTo>
                    <a:pt x="210911" y="273438"/>
                  </a:lnTo>
                  <a:lnTo>
                    <a:pt x="538930" y="273438"/>
                  </a:lnTo>
                  <a:lnTo>
                    <a:pt x="538930" y="129438"/>
                  </a:lnTo>
                  <a:close/>
                  <a:moveTo>
                    <a:pt x="0" y="0"/>
                  </a:moveTo>
                  <a:lnTo>
                    <a:pt x="3186824" y="0"/>
                  </a:lnTo>
                  <a:lnTo>
                    <a:pt x="3186824" y="2663936"/>
                  </a:lnTo>
                  <a:lnTo>
                    <a:pt x="0" y="2663936"/>
                  </a:lnTo>
                  <a:close/>
                </a:path>
              </a:pathLst>
            </a:cu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93" name="Rounded Rectangle 92"/>
            <p:cNvSpPr/>
            <p:nvPr/>
          </p:nvSpPr>
          <p:spPr>
            <a:xfrm>
              <a:off x="664787" y="798009"/>
              <a:ext cx="2377440" cy="1604621"/>
            </a:xfrm>
            <a:prstGeom prst="roundRect">
              <a:avLst>
                <a:gd name="adj" fmla="val 10000"/>
              </a:avLst>
            </a:prstGeom>
            <a:blipFill rotWithShape="1">
              <a:blip r:embed="rId2"/>
              <a:stretch>
                <a:fillRect/>
              </a:stretch>
            </a:blipFill>
            <a:effectLst>
              <a:softEdge rad="63500"/>
            </a:effectLst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5" name="Rounded Rectangle 94"/>
            <p:cNvSpPr/>
            <p:nvPr/>
          </p:nvSpPr>
          <p:spPr>
            <a:xfrm>
              <a:off x="1660042" y="4555120"/>
              <a:ext cx="2011680" cy="1371600"/>
            </a:xfrm>
            <a:prstGeom prst="roundRect">
              <a:avLst>
                <a:gd name="adj" fmla="val 10000"/>
              </a:avLst>
            </a:prstGeom>
            <a:blipFill rotWithShape="1">
              <a:blip r:embed="rId3"/>
              <a:stretch>
                <a:fillRect/>
              </a:stretch>
            </a:blipFill>
            <a:effectLst>
              <a:softEdge rad="63500"/>
            </a:effectLst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6" name="Rounded Rectangle 95"/>
            <p:cNvSpPr/>
            <p:nvPr/>
          </p:nvSpPr>
          <p:spPr>
            <a:xfrm>
              <a:off x="5683726" y="5282641"/>
              <a:ext cx="2286000" cy="822960"/>
            </a:xfrm>
            <a:prstGeom prst="roundRect">
              <a:avLst>
                <a:gd name="adj" fmla="val 10000"/>
              </a:avLst>
            </a:prstGeom>
            <a:blipFill rotWithShape="1">
              <a:blip r:embed="rId4"/>
              <a:stretch>
                <a:fillRect/>
              </a:stretch>
            </a:blipFill>
            <a:effectLst>
              <a:softEdge rad="63500"/>
            </a:effectLst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7" name="Rounded Rectangle 96"/>
            <p:cNvSpPr/>
            <p:nvPr/>
          </p:nvSpPr>
          <p:spPr>
            <a:xfrm>
              <a:off x="8894749" y="3320301"/>
              <a:ext cx="2426409" cy="1222131"/>
            </a:xfrm>
            <a:prstGeom prst="roundRect">
              <a:avLst>
                <a:gd name="adj" fmla="val 10000"/>
              </a:avLst>
            </a:prstGeom>
            <a:blipFill rotWithShape="1">
              <a:blip r:embed="rId5"/>
              <a:stretch>
                <a:fillRect/>
              </a:stretch>
            </a:blip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0" name="Block Arc 41">
              <a:extLst>
                <a:ext uri="{FF2B5EF4-FFF2-40B4-BE49-F238E27FC236}">
                  <a16:creationId xmlns:a16="http://schemas.microsoft.com/office/drawing/2014/main" id="{36DCD789-FED8-401C-8C81-CF9F331DAB6D}"/>
                </a:ext>
              </a:extLst>
            </p:cNvPr>
            <p:cNvSpPr/>
            <p:nvPr/>
          </p:nvSpPr>
          <p:spPr>
            <a:xfrm>
              <a:off x="4785838" y="2592278"/>
              <a:ext cx="365760" cy="365760"/>
            </a:xfrm>
            <a:custGeom>
              <a:avLst/>
              <a:gdLst/>
              <a:ahLst/>
              <a:cxnLst/>
              <a:rect l="l" t="t" r="r" b="b"/>
              <a:pathLst>
                <a:path w="2844151" h="2880180">
                  <a:moveTo>
                    <a:pt x="2390187" y="1502145"/>
                  </a:moveTo>
                  <a:lnTo>
                    <a:pt x="2844151" y="1530794"/>
                  </a:lnTo>
                  <a:cubicBezTo>
                    <a:pt x="2804784" y="2154619"/>
                    <a:pt x="2367464" y="2681809"/>
                    <a:pt x="1761650" y="2835749"/>
                  </a:cubicBezTo>
                  <a:cubicBezTo>
                    <a:pt x="1191486" y="2980631"/>
                    <a:pt x="594633" y="2763755"/>
                    <a:pt x="252983" y="2293680"/>
                  </a:cubicBezTo>
                  <a:lnTo>
                    <a:pt x="102982" y="2380283"/>
                  </a:lnTo>
                  <a:lnTo>
                    <a:pt x="104524" y="1603708"/>
                  </a:lnTo>
                  <a:lnTo>
                    <a:pt x="777828" y="1990661"/>
                  </a:lnTo>
                  <a:lnTo>
                    <a:pt x="648358" y="2065410"/>
                  </a:lnTo>
                  <a:cubicBezTo>
                    <a:pt x="886760" y="2358087"/>
                    <a:pt x="1276546" y="2489694"/>
                    <a:pt x="1649627" y="2394891"/>
                  </a:cubicBezTo>
                  <a:cubicBezTo>
                    <a:pt x="2064076" y="2289577"/>
                    <a:pt x="2363256" y="1928916"/>
                    <a:pt x="2390187" y="1502145"/>
                  </a:cubicBezTo>
                  <a:close/>
                  <a:moveTo>
                    <a:pt x="1424249" y="58"/>
                  </a:moveTo>
                  <a:cubicBezTo>
                    <a:pt x="1880498" y="-4073"/>
                    <a:pt x="2318325" y="209551"/>
                    <a:pt x="2591169" y="586524"/>
                  </a:cubicBezTo>
                  <a:lnTo>
                    <a:pt x="2741170" y="499921"/>
                  </a:lnTo>
                  <a:lnTo>
                    <a:pt x="2739628" y="1276497"/>
                  </a:lnTo>
                  <a:lnTo>
                    <a:pt x="2066324" y="889544"/>
                  </a:lnTo>
                  <a:lnTo>
                    <a:pt x="2195793" y="814795"/>
                  </a:lnTo>
                  <a:cubicBezTo>
                    <a:pt x="1957391" y="522118"/>
                    <a:pt x="1567606" y="390511"/>
                    <a:pt x="1194524" y="485313"/>
                  </a:cubicBezTo>
                  <a:cubicBezTo>
                    <a:pt x="780075" y="590627"/>
                    <a:pt x="480895" y="951288"/>
                    <a:pt x="453964" y="1378059"/>
                  </a:cubicBezTo>
                  <a:lnTo>
                    <a:pt x="0" y="1349410"/>
                  </a:lnTo>
                  <a:cubicBezTo>
                    <a:pt x="39367" y="725585"/>
                    <a:pt x="476687" y="198395"/>
                    <a:pt x="1082501" y="44455"/>
                  </a:cubicBezTo>
                  <a:cubicBezTo>
                    <a:pt x="1196091" y="15591"/>
                    <a:pt x="1310740" y="1086"/>
                    <a:pt x="1424249" y="5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>
                <a:solidFill>
                  <a:schemeClr val="tx1"/>
                </a:solidFill>
              </a:endParaRPr>
            </a:p>
          </p:txBody>
        </p:sp>
        <p:sp>
          <p:nvSpPr>
            <p:cNvPr id="101" name="Isosceles Triangle 57">
              <a:extLst>
                <a:ext uri="{FF2B5EF4-FFF2-40B4-BE49-F238E27FC236}">
                  <a16:creationId xmlns:a16="http://schemas.microsoft.com/office/drawing/2014/main" id="{4E76B488-B2CD-463B-861A-27D4912FE160}"/>
                </a:ext>
              </a:extLst>
            </p:cNvPr>
            <p:cNvSpPr/>
            <p:nvPr/>
          </p:nvSpPr>
          <p:spPr>
            <a:xfrm>
              <a:off x="4877278" y="1371254"/>
              <a:ext cx="182880" cy="365760"/>
            </a:xfrm>
            <a:custGeom>
              <a:avLst/>
              <a:gdLst>
                <a:gd name="connsiteX0" fmla="*/ 1148449 w 1346449"/>
                <a:gd name="connsiteY0" fmla="*/ 2457725 h 3249725"/>
                <a:gd name="connsiteX1" fmla="*/ 198001 w 1346449"/>
                <a:gd name="connsiteY1" fmla="*/ 2457725 h 3249725"/>
                <a:gd name="connsiteX2" fmla="*/ 1 w 1346449"/>
                <a:gd name="connsiteY2" fmla="*/ 3249725 h 3249725"/>
                <a:gd name="connsiteX3" fmla="*/ 1346449 w 1346449"/>
                <a:gd name="connsiteY3" fmla="*/ 3249725 h 3249725"/>
                <a:gd name="connsiteX4" fmla="*/ 1148449 w 1346449"/>
                <a:gd name="connsiteY4" fmla="*/ 2457725 h 3249725"/>
                <a:gd name="connsiteX5" fmla="*/ 755186 w 1346449"/>
                <a:gd name="connsiteY5" fmla="*/ 82950 h 3249725"/>
                <a:gd name="connsiteX6" fmla="*/ 734449 w 1346449"/>
                <a:gd name="connsiteY6" fmla="*/ 1314594 h 3249725"/>
                <a:gd name="connsiteX7" fmla="*/ 853246 w 1346449"/>
                <a:gd name="connsiteY7" fmla="*/ 1483214 h 3249725"/>
                <a:gd name="connsiteX8" fmla="*/ 673226 w 1346449"/>
                <a:gd name="connsiteY8" fmla="*/ 1663234 h 3249725"/>
                <a:gd name="connsiteX9" fmla="*/ 493206 w 1346449"/>
                <a:gd name="connsiteY9" fmla="*/ 1483214 h 3249725"/>
                <a:gd name="connsiteX10" fmla="*/ 612000 w 1346449"/>
                <a:gd name="connsiteY10" fmla="*/ 1314595 h 3249725"/>
                <a:gd name="connsiteX11" fmla="*/ 612000 w 1346449"/>
                <a:gd name="connsiteY11" fmla="*/ 0 h 3249725"/>
                <a:gd name="connsiteX12" fmla="*/ 2939 w 1346449"/>
                <a:gd name="connsiteY12" fmla="*/ 1574694 h 3249725"/>
                <a:gd name="connsiteX13" fmla="*/ 0 w 1346449"/>
                <a:gd name="connsiteY13" fmla="*/ 1574694 h 3249725"/>
                <a:gd name="connsiteX14" fmla="*/ 2009 w 1346449"/>
                <a:gd name="connsiteY14" fmla="*/ 1577097 h 3249725"/>
                <a:gd name="connsiteX15" fmla="*/ 0 w 1346449"/>
                <a:gd name="connsiteY15" fmla="*/ 1582292 h 3249725"/>
                <a:gd name="connsiteX16" fmla="*/ 6353 w 1346449"/>
                <a:gd name="connsiteY16" fmla="*/ 1582292 h 3249725"/>
                <a:gd name="connsiteX17" fmla="*/ 273414 w 1346449"/>
                <a:gd name="connsiteY17" fmla="*/ 2376121 h 3249725"/>
                <a:gd name="connsiteX18" fmla="*/ 1091887 w 1346449"/>
                <a:gd name="connsiteY18" fmla="*/ 2366694 h 3249725"/>
                <a:gd name="connsiteX19" fmla="*/ 1340768 w 1346449"/>
                <a:gd name="connsiteY19" fmla="*/ 1582292 h 3249725"/>
                <a:gd name="connsiteX20" fmla="*/ 1346449 w 1346449"/>
                <a:gd name="connsiteY20" fmla="*/ 1582292 h 3249725"/>
                <a:gd name="connsiteX21" fmla="*/ 1344512 w 1346449"/>
                <a:gd name="connsiteY21" fmla="*/ 1577284 h 3249725"/>
                <a:gd name="connsiteX22" fmla="*/ 1346448 w 1346449"/>
                <a:gd name="connsiteY22" fmla="*/ 1574694 h 3249725"/>
                <a:gd name="connsiteX23" fmla="*/ 1343510 w 1346449"/>
                <a:gd name="connsiteY23" fmla="*/ 1574694 h 3249725"/>
                <a:gd name="connsiteX24" fmla="*/ 755186 w 1346449"/>
                <a:gd name="connsiteY24" fmla="*/ 82950 h 3249725"/>
                <a:gd name="connsiteX0" fmla="*/ 1148449 w 1346449"/>
                <a:gd name="connsiteY0" fmla="*/ 2374775 h 3166775"/>
                <a:gd name="connsiteX1" fmla="*/ 198001 w 1346449"/>
                <a:gd name="connsiteY1" fmla="*/ 2374775 h 3166775"/>
                <a:gd name="connsiteX2" fmla="*/ 1 w 1346449"/>
                <a:gd name="connsiteY2" fmla="*/ 3166775 h 3166775"/>
                <a:gd name="connsiteX3" fmla="*/ 1346449 w 1346449"/>
                <a:gd name="connsiteY3" fmla="*/ 3166775 h 3166775"/>
                <a:gd name="connsiteX4" fmla="*/ 1148449 w 1346449"/>
                <a:gd name="connsiteY4" fmla="*/ 2374775 h 3166775"/>
                <a:gd name="connsiteX5" fmla="*/ 755186 w 1346449"/>
                <a:gd name="connsiteY5" fmla="*/ 0 h 3166775"/>
                <a:gd name="connsiteX6" fmla="*/ 734449 w 1346449"/>
                <a:gd name="connsiteY6" fmla="*/ 1231644 h 3166775"/>
                <a:gd name="connsiteX7" fmla="*/ 853246 w 1346449"/>
                <a:gd name="connsiteY7" fmla="*/ 1400264 h 3166775"/>
                <a:gd name="connsiteX8" fmla="*/ 673226 w 1346449"/>
                <a:gd name="connsiteY8" fmla="*/ 1580284 h 3166775"/>
                <a:gd name="connsiteX9" fmla="*/ 493206 w 1346449"/>
                <a:gd name="connsiteY9" fmla="*/ 1400264 h 3166775"/>
                <a:gd name="connsiteX10" fmla="*/ 612000 w 1346449"/>
                <a:gd name="connsiteY10" fmla="*/ 1231645 h 3166775"/>
                <a:gd name="connsiteX11" fmla="*/ 591263 w 1346449"/>
                <a:gd name="connsiteY11" fmla="*/ 10368 h 3166775"/>
                <a:gd name="connsiteX12" fmla="*/ 2939 w 1346449"/>
                <a:gd name="connsiteY12" fmla="*/ 1491744 h 3166775"/>
                <a:gd name="connsiteX13" fmla="*/ 0 w 1346449"/>
                <a:gd name="connsiteY13" fmla="*/ 1491744 h 3166775"/>
                <a:gd name="connsiteX14" fmla="*/ 2009 w 1346449"/>
                <a:gd name="connsiteY14" fmla="*/ 1494147 h 3166775"/>
                <a:gd name="connsiteX15" fmla="*/ 0 w 1346449"/>
                <a:gd name="connsiteY15" fmla="*/ 1499342 h 3166775"/>
                <a:gd name="connsiteX16" fmla="*/ 6353 w 1346449"/>
                <a:gd name="connsiteY16" fmla="*/ 1499342 h 3166775"/>
                <a:gd name="connsiteX17" fmla="*/ 273414 w 1346449"/>
                <a:gd name="connsiteY17" fmla="*/ 2293171 h 3166775"/>
                <a:gd name="connsiteX18" fmla="*/ 1091887 w 1346449"/>
                <a:gd name="connsiteY18" fmla="*/ 2283744 h 3166775"/>
                <a:gd name="connsiteX19" fmla="*/ 1340768 w 1346449"/>
                <a:gd name="connsiteY19" fmla="*/ 1499342 h 3166775"/>
                <a:gd name="connsiteX20" fmla="*/ 1346449 w 1346449"/>
                <a:gd name="connsiteY20" fmla="*/ 1499342 h 3166775"/>
                <a:gd name="connsiteX21" fmla="*/ 1344512 w 1346449"/>
                <a:gd name="connsiteY21" fmla="*/ 1494334 h 3166775"/>
                <a:gd name="connsiteX22" fmla="*/ 1346448 w 1346449"/>
                <a:gd name="connsiteY22" fmla="*/ 1491744 h 3166775"/>
                <a:gd name="connsiteX23" fmla="*/ 1343510 w 1346449"/>
                <a:gd name="connsiteY23" fmla="*/ 1491744 h 3166775"/>
                <a:gd name="connsiteX24" fmla="*/ 755186 w 1346449"/>
                <a:gd name="connsiteY24" fmla="*/ 0 h 3166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346449" h="3166775">
                  <a:moveTo>
                    <a:pt x="1148449" y="2374775"/>
                  </a:moveTo>
                  <a:lnTo>
                    <a:pt x="198001" y="2374775"/>
                  </a:lnTo>
                  <a:lnTo>
                    <a:pt x="1" y="3166775"/>
                  </a:lnTo>
                  <a:lnTo>
                    <a:pt x="1346449" y="3166775"/>
                  </a:lnTo>
                  <a:lnTo>
                    <a:pt x="1148449" y="2374775"/>
                  </a:lnTo>
                  <a:close/>
                  <a:moveTo>
                    <a:pt x="755186" y="0"/>
                  </a:moveTo>
                  <a:cubicBezTo>
                    <a:pt x="755186" y="438198"/>
                    <a:pt x="734449" y="793446"/>
                    <a:pt x="734449" y="1231644"/>
                  </a:cubicBezTo>
                  <a:cubicBezTo>
                    <a:pt x="803843" y="1256124"/>
                    <a:pt x="853246" y="1322425"/>
                    <a:pt x="853246" y="1400264"/>
                  </a:cubicBezTo>
                  <a:cubicBezTo>
                    <a:pt x="853246" y="1499686"/>
                    <a:pt x="772648" y="1580284"/>
                    <a:pt x="673226" y="1580284"/>
                  </a:cubicBezTo>
                  <a:cubicBezTo>
                    <a:pt x="573804" y="1580284"/>
                    <a:pt x="493206" y="1499686"/>
                    <a:pt x="493206" y="1400264"/>
                  </a:cubicBezTo>
                  <a:cubicBezTo>
                    <a:pt x="493206" y="1322426"/>
                    <a:pt x="542608" y="1256126"/>
                    <a:pt x="612000" y="1231645"/>
                  </a:cubicBezTo>
                  <a:lnTo>
                    <a:pt x="591263" y="10368"/>
                  </a:lnTo>
                  <a:lnTo>
                    <a:pt x="2939" y="1491744"/>
                  </a:lnTo>
                  <a:lnTo>
                    <a:pt x="0" y="1491744"/>
                  </a:lnTo>
                  <a:lnTo>
                    <a:pt x="2009" y="1494147"/>
                  </a:lnTo>
                  <a:lnTo>
                    <a:pt x="0" y="1499342"/>
                  </a:lnTo>
                  <a:lnTo>
                    <a:pt x="6353" y="1499342"/>
                  </a:lnTo>
                  <a:cubicBezTo>
                    <a:pt x="274151" y="1797289"/>
                    <a:pt x="320153" y="2031319"/>
                    <a:pt x="273414" y="2293171"/>
                  </a:cubicBezTo>
                  <a:lnTo>
                    <a:pt x="1091887" y="2283744"/>
                  </a:lnTo>
                  <a:cubicBezTo>
                    <a:pt x="1035756" y="1984266"/>
                    <a:pt x="1081794" y="1833397"/>
                    <a:pt x="1340768" y="1499342"/>
                  </a:cubicBezTo>
                  <a:lnTo>
                    <a:pt x="1346449" y="1499342"/>
                  </a:lnTo>
                  <a:lnTo>
                    <a:pt x="1344512" y="1494334"/>
                  </a:lnTo>
                  <a:cubicBezTo>
                    <a:pt x="1345124" y="1493447"/>
                    <a:pt x="1345785" y="1492596"/>
                    <a:pt x="1346448" y="1491744"/>
                  </a:cubicBezTo>
                  <a:lnTo>
                    <a:pt x="1343510" y="1491744"/>
                  </a:lnTo>
                  <a:cubicBezTo>
                    <a:pt x="1140490" y="966846"/>
                    <a:pt x="958206" y="524898"/>
                    <a:pt x="75518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 dirty="0"/>
            </a:p>
          </p:txBody>
        </p:sp>
        <p:sp>
          <p:nvSpPr>
            <p:cNvPr id="102" name="Donut 24">
              <a:extLst>
                <a:ext uri="{FF2B5EF4-FFF2-40B4-BE49-F238E27FC236}">
                  <a16:creationId xmlns:a16="http://schemas.microsoft.com/office/drawing/2014/main" id="{2358F6B7-5407-478C-BBCE-24DB33354B70}"/>
                </a:ext>
              </a:extLst>
            </p:cNvPr>
            <p:cNvSpPr/>
            <p:nvPr/>
          </p:nvSpPr>
          <p:spPr>
            <a:xfrm>
              <a:off x="5558997" y="1249122"/>
              <a:ext cx="617508" cy="622535"/>
            </a:xfrm>
            <a:custGeom>
              <a:avLst/>
              <a:gdLst/>
              <a:ahLst/>
              <a:cxnLst/>
              <a:rect l="l" t="t" r="r" b="b"/>
              <a:pathLst>
                <a:path w="3208412" h="3234532">
                  <a:moveTo>
                    <a:pt x="1561445" y="1065858"/>
                  </a:moveTo>
                  <a:cubicBezTo>
                    <a:pt x="1654998" y="1065858"/>
                    <a:pt x="1743610" y="1087015"/>
                    <a:pt x="1821879" y="1126644"/>
                  </a:cubicBezTo>
                  <a:lnTo>
                    <a:pt x="1611352" y="1337172"/>
                  </a:lnTo>
                  <a:cubicBezTo>
                    <a:pt x="1595200" y="1333388"/>
                    <a:pt x="1578468" y="1332141"/>
                    <a:pt x="1561445" y="1332141"/>
                  </a:cubicBezTo>
                  <a:cubicBezTo>
                    <a:pt x="1373145" y="1332141"/>
                    <a:pt x="1220499" y="1484787"/>
                    <a:pt x="1220499" y="1673087"/>
                  </a:cubicBezTo>
                  <a:cubicBezTo>
                    <a:pt x="1220499" y="1861387"/>
                    <a:pt x="1373145" y="2014033"/>
                    <a:pt x="1561445" y="2014033"/>
                  </a:cubicBezTo>
                  <a:cubicBezTo>
                    <a:pt x="1749745" y="2014033"/>
                    <a:pt x="1902391" y="1861387"/>
                    <a:pt x="1902391" y="1673087"/>
                  </a:cubicBezTo>
                  <a:cubicBezTo>
                    <a:pt x="1902391" y="1643675"/>
                    <a:pt x="1898667" y="1615133"/>
                    <a:pt x="1890450" y="1588219"/>
                  </a:cubicBezTo>
                  <a:lnTo>
                    <a:pt x="2093156" y="1385512"/>
                  </a:lnTo>
                  <a:cubicBezTo>
                    <a:pt x="2142229" y="1470075"/>
                    <a:pt x="2168674" y="1568493"/>
                    <a:pt x="2168674" y="1673087"/>
                  </a:cubicBezTo>
                  <a:cubicBezTo>
                    <a:pt x="2168674" y="2008450"/>
                    <a:pt x="1896808" y="2280316"/>
                    <a:pt x="1561445" y="2280316"/>
                  </a:cubicBezTo>
                  <a:cubicBezTo>
                    <a:pt x="1226082" y="2280316"/>
                    <a:pt x="954217" y="2008450"/>
                    <a:pt x="954217" y="1673087"/>
                  </a:cubicBezTo>
                  <a:cubicBezTo>
                    <a:pt x="954217" y="1337724"/>
                    <a:pt x="1226082" y="1065858"/>
                    <a:pt x="1561445" y="1065858"/>
                  </a:cubicBezTo>
                  <a:close/>
                  <a:moveTo>
                    <a:pt x="1561445" y="580076"/>
                  </a:moveTo>
                  <a:cubicBezTo>
                    <a:pt x="1790175" y="580076"/>
                    <a:pt x="2002494" y="650333"/>
                    <a:pt x="2177834" y="770690"/>
                  </a:cubicBezTo>
                  <a:lnTo>
                    <a:pt x="1968030" y="980494"/>
                  </a:lnTo>
                  <a:cubicBezTo>
                    <a:pt x="1849962" y="907198"/>
                    <a:pt x="1710422" y="866794"/>
                    <a:pt x="1561445" y="866794"/>
                  </a:cubicBezTo>
                  <a:cubicBezTo>
                    <a:pt x="1116142" y="866794"/>
                    <a:pt x="755153" y="1227784"/>
                    <a:pt x="755153" y="1673087"/>
                  </a:cubicBezTo>
                  <a:cubicBezTo>
                    <a:pt x="755153" y="2118390"/>
                    <a:pt x="1116142" y="2479380"/>
                    <a:pt x="1561445" y="2479380"/>
                  </a:cubicBezTo>
                  <a:cubicBezTo>
                    <a:pt x="2006748" y="2479380"/>
                    <a:pt x="2367738" y="2118390"/>
                    <a:pt x="2367738" y="1673087"/>
                  </a:cubicBezTo>
                  <a:cubicBezTo>
                    <a:pt x="2367738" y="1513043"/>
                    <a:pt x="2321108" y="1363890"/>
                    <a:pt x="2239307" y="1239362"/>
                  </a:cubicBezTo>
                  <a:lnTo>
                    <a:pt x="2445928" y="1032741"/>
                  </a:lnTo>
                  <a:cubicBezTo>
                    <a:pt x="2577451" y="1212149"/>
                    <a:pt x="2654457" y="1433625"/>
                    <a:pt x="2654457" y="1673087"/>
                  </a:cubicBezTo>
                  <a:cubicBezTo>
                    <a:pt x="2654457" y="2276741"/>
                    <a:pt x="2165099" y="2766099"/>
                    <a:pt x="1561445" y="2766099"/>
                  </a:cubicBezTo>
                  <a:cubicBezTo>
                    <a:pt x="957792" y="2766099"/>
                    <a:pt x="468434" y="2276741"/>
                    <a:pt x="468434" y="1673087"/>
                  </a:cubicBezTo>
                  <a:cubicBezTo>
                    <a:pt x="468434" y="1069433"/>
                    <a:pt x="957792" y="580076"/>
                    <a:pt x="1561445" y="580076"/>
                  </a:cubicBezTo>
                  <a:close/>
                  <a:moveTo>
                    <a:pt x="1561445" y="111642"/>
                  </a:moveTo>
                  <a:cubicBezTo>
                    <a:pt x="1890473" y="111642"/>
                    <a:pt x="2195731" y="213411"/>
                    <a:pt x="2447076" y="387744"/>
                  </a:cubicBezTo>
                  <a:lnTo>
                    <a:pt x="2453780" y="494744"/>
                  </a:lnTo>
                  <a:lnTo>
                    <a:pt x="2309436" y="639088"/>
                  </a:lnTo>
                  <a:cubicBezTo>
                    <a:pt x="2099826" y="485554"/>
                    <a:pt x="1841132" y="395669"/>
                    <a:pt x="1561445" y="395669"/>
                  </a:cubicBezTo>
                  <a:cubicBezTo>
                    <a:pt x="855947" y="395669"/>
                    <a:pt x="284027" y="967589"/>
                    <a:pt x="284027" y="1673087"/>
                  </a:cubicBezTo>
                  <a:cubicBezTo>
                    <a:pt x="284027" y="2378585"/>
                    <a:pt x="855947" y="2950505"/>
                    <a:pt x="1561445" y="2950505"/>
                  </a:cubicBezTo>
                  <a:cubicBezTo>
                    <a:pt x="2266943" y="2950505"/>
                    <a:pt x="2838863" y="2378585"/>
                    <a:pt x="2838863" y="1673087"/>
                  </a:cubicBezTo>
                  <a:cubicBezTo>
                    <a:pt x="2838863" y="1382650"/>
                    <a:pt x="2741936" y="1114852"/>
                    <a:pt x="2577529" y="901139"/>
                  </a:cubicBezTo>
                  <a:lnTo>
                    <a:pt x="2706681" y="771988"/>
                  </a:lnTo>
                  <a:lnTo>
                    <a:pt x="2841540" y="780437"/>
                  </a:lnTo>
                  <a:cubicBezTo>
                    <a:pt x="3019168" y="1032973"/>
                    <a:pt x="3122890" y="1340917"/>
                    <a:pt x="3122890" y="1673087"/>
                  </a:cubicBezTo>
                  <a:cubicBezTo>
                    <a:pt x="3122890" y="2535449"/>
                    <a:pt x="2423807" y="3234532"/>
                    <a:pt x="1561445" y="3234532"/>
                  </a:cubicBezTo>
                  <a:cubicBezTo>
                    <a:pt x="699083" y="3234532"/>
                    <a:pt x="0" y="2535449"/>
                    <a:pt x="0" y="1673087"/>
                  </a:cubicBezTo>
                  <a:cubicBezTo>
                    <a:pt x="0" y="810725"/>
                    <a:pt x="699083" y="111642"/>
                    <a:pt x="1561445" y="111642"/>
                  </a:cubicBezTo>
                  <a:close/>
                  <a:moveTo>
                    <a:pt x="2909110" y="0"/>
                  </a:moveTo>
                  <a:lnTo>
                    <a:pt x="2926757" y="281655"/>
                  </a:lnTo>
                  <a:lnTo>
                    <a:pt x="3208412" y="299301"/>
                  </a:lnTo>
                  <a:lnTo>
                    <a:pt x="2863230" y="644483"/>
                  </a:lnTo>
                  <a:lnTo>
                    <a:pt x="2685547" y="633351"/>
                  </a:lnTo>
                  <a:lnTo>
                    <a:pt x="1718098" y="1600799"/>
                  </a:lnTo>
                  <a:cubicBezTo>
                    <a:pt x="1729236" y="1622491"/>
                    <a:pt x="1734939" y="1647123"/>
                    <a:pt x="1734939" y="1673087"/>
                  </a:cubicBezTo>
                  <a:cubicBezTo>
                    <a:pt x="1734939" y="1768905"/>
                    <a:pt x="1657263" y="1846581"/>
                    <a:pt x="1561445" y="1846581"/>
                  </a:cubicBezTo>
                  <a:cubicBezTo>
                    <a:pt x="1465627" y="1846581"/>
                    <a:pt x="1387951" y="1768905"/>
                    <a:pt x="1387951" y="1673087"/>
                  </a:cubicBezTo>
                  <a:cubicBezTo>
                    <a:pt x="1387951" y="1577269"/>
                    <a:pt x="1465627" y="1499593"/>
                    <a:pt x="1561445" y="1499593"/>
                  </a:cubicBezTo>
                  <a:lnTo>
                    <a:pt x="1591006" y="1505561"/>
                  </a:lnTo>
                  <a:lnTo>
                    <a:pt x="2574981" y="521587"/>
                  </a:lnTo>
                  <a:lnTo>
                    <a:pt x="2563928" y="345182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schemeClr val="tx1"/>
                </a:solidFill>
              </a:endParaRPr>
            </a:p>
          </p:txBody>
        </p:sp>
      </p:grpSp>
      <p:grpSp>
        <p:nvGrpSpPr>
          <p:cNvPr id="104" name="Group 103"/>
          <p:cNvGrpSpPr/>
          <p:nvPr/>
        </p:nvGrpSpPr>
        <p:grpSpPr>
          <a:xfrm>
            <a:off x="1589" y="0"/>
            <a:ext cx="12188824" cy="836712"/>
            <a:chOff x="0" y="0"/>
            <a:chExt cx="11072007" cy="836712"/>
          </a:xfrm>
        </p:grpSpPr>
        <p:sp>
          <p:nvSpPr>
            <p:cNvPr id="105" name="Rectangle 104"/>
            <p:cNvSpPr/>
            <p:nvPr/>
          </p:nvSpPr>
          <p:spPr>
            <a:xfrm>
              <a:off x="0" y="0"/>
              <a:ext cx="11072007" cy="836712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latin typeface="Cambria" panose="02040503050406030204" pitchFamily="18" charset="0"/>
              </a:endParaRPr>
            </a:p>
          </p:txBody>
        </p:sp>
        <p:sp>
          <p:nvSpPr>
            <p:cNvPr id="106" name="Title 1"/>
            <p:cNvSpPr txBox="1">
              <a:spLocks/>
            </p:cNvSpPr>
            <p:nvPr/>
          </p:nvSpPr>
          <p:spPr>
            <a:xfrm>
              <a:off x="114071" y="209327"/>
              <a:ext cx="10918200" cy="418058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GB" sz="3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SESRIC TECHNICAL COOPERATION MODALITIES</a:t>
              </a:r>
              <a:endParaRPr lang="tr-TR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F6FC7-12E2-47C6-BE73-CF92C7B6CC89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17016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roup 103"/>
          <p:cNvGrpSpPr/>
          <p:nvPr/>
        </p:nvGrpSpPr>
        <p:grpSpPr>
          <a:xfrm>
            <a:off x="1589" y="0"/>
            <a:ext cx="12188824" cy="836712"/>
            <a:chOff x="0" y="0"/>
            <a:chExt cx="11072007" cy="836712"/>
          </a:xfrm>
        </p:grpSpPr>
        <p:sp>
          <p:nvSpPr>
            <p:cNvPr id="105" name="Rectangle 104"/>
            <p:cNvSpPr/>
            <p:nvPr/>
          </p:nvSpPr>
          <p:spPr>
            <a:xfrm>
              <a:off x="0" y="0"/>
              <a:ext cx="11072007" cy="836712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106" name="Title 1"/>
            <p:cNvSpPr txBox="1">
              <a:spLocks/>
            </p:cNvSpPr>
            <p:nvPr/>
          </p:nvSpPr>
          <p:spPr>
            <a:xfrm>
              <a:off x="114071" y="209327"/>
              <a:ext cx="10918200" cy="418058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SESRIC COOPERATION PARTNERS</a:t>
              </a:r>
              <a:endParaRPr kumimoji="0" lang="tr-TR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endParaRPr>
            </a:p>
          </p:txBody>
        </p:sp>
      </p:grpSp>
      <p:graphicFrame>
        <p:nvGraphicFramePr>
          <p:cNvPr id="5" name="Diagram 4"/>
          <p:cNvGraphicFramePr/>
          <p:nvPr/>
        </p:nvGraphicFramePr>
        <p:xfrm>
          <a:off x="5493669" y="982022"/>
          <a:ext cx="4248472" cy="31240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Diagram 5"/>
          <p:cNvGraphicFramePr/>
          <p:nvPr/>
        </p:nvGraphicFramePr>
        <p:xfrm>
          <a:off x="7617905" y="3598202"/>
          <a:ext cx="4572508" cy="30464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7" name="Diagram 6"/>
          <p:cNvGraphicFramePr/>
          <p:nvPr/>
        </p:nvGraphicFramePr>
        <p:xfrm>
          <a:off x="2508103" y="3451394"/>
          <a:ext cx="4752528" cy="33401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graphicFrame>
        <p:nvGraphicFramePr>
          <p:cNvPr id="8" name="Diagram 7"/>
          <p:cNvGraphicFramePr/>
          <p:nvPr/>
        </p:nvGraphicFramePr>
        <p:xfrm>
          <a:off x="455875" y="1046039"/>
          <a:ext cx="4680520" cy="31184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18" r:qs="rId19" r:cs="rId20"/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8174E-9D80-4F04-BA78-569F09898F64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2976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Graphic spid="6" grpId="0">
        <p:bldAsOne/>
      </p:bldGraphic>
      <p:bldGraphic spid="7" grpId="0">
        <p:bldAsOne/>
      </p:bldGraphic>
      <p:bldGraphic spid="8" grpId="0">
        <p:bldAsOne/>
      </p:bldGraphic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/>
          <p:cNvSpPr>
            <a:spLocks noGrp="1"/>
          </p:cNvSpPr>
          <p:nvPr>
            <p:ph type="pic" sz="quarter" idx="11"/>
          </p:nvPr>
        </p:nvSpPr>
        <p:spPr/>
      </p:sp>
      <p:grpSp>
        <p:nvGrpSpPr>
          <p:cNvPr id="3" name="Group 2"/>
          <p:cNvGrpSpPr/>
          <p:nvPr/>
        </p:nvGrpSpPr>
        <p:grpSpPr>
          <a:xfrm>
            <a:off x="1430777" y="2849614"/>
            <a:ext cx="3096383" cy="1130198"/>
            <a:chOff x="1173602" y="3006924"/>
            <a:chExt cx="3096383" cy="1130198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0B50913-F5E1-4F9D-8F3E-328E8318B6F6}"/>
                </a:ext>
              </a:extLst>
            </p:cNvPr>
            <p:cNvSpPr txBox="1"/>
            <p:nvPr/>
          </p:nvSpPr>
          <p:spPr>
            <a:xfrm>
              <a:off x="1173602" y="3006924"/>
              <a:ext cx="3096383" cy="615553"/>
            </a:xfrm>
            <a:prstGeom prst="rect">
              <a:avLst/>
            </a:prstGeom>
            <a:noFill/>
          </p:spPr>
          <p:txBody>
            <a:bodyPr wrap="square" lIns="72000" tIns="0" rIns="36000" bIns="0" rtlCol="0">
              <a:spAutoFit/>
            </a:bodyPr>
            <a:lstStyle/>
            <a:p>
              <a:pPr algn="ctr" defTabSz="914286"/>
              <a:r>
                <a:rPr lang="en-US" altLang="ko-KR" sz="4000" b="1" dirty="0">
                  <a:solidFill>
                    <a:schemeClr val="accent1">
                      <a:lumMod val="50000"/>
                    </a:schemeClr>
                  </a:solidFill>
                  <a:latin typeface="Arial"/>
                  <a:cs typeface="Arial" pitchFamily="34" charset="0"/>
                </a:rPr>
                <a:t>Thank You</a:t>
              </a:r>
              <a:endParaRPr lang="ko-KR" altLang="en-US" sz="4000" b="1" dirty="0">
                <a:solidFill>
                  <a:schemeClr val="accent1">
                    <a:lumMod val="50000"/>
                  </a:schemeClr>
                </a:solidFill>
                <a:latin typeface="Arial"/>
                <a:cs typeface="Arial" pitchFamily="34" charset="0"/>
              </a:endParaRPr>
            </a:p>
          </p:txBody>
        </p:sp>
        <p:grpSp>
          <p:nvGrpSpPr>
            <p:cNvPr id="27" name="Group 26"/>
            <p:cNvGrpSpPr/>
            <p:nvPr/>
          </p:nvGrpSpPr>
          <p:grpSpPr>
            <a:xfrm>
              <a:off x="1677665" y="3829345"/>
              <a:ext cx="2471134" cy="307777"/>
              <a:chOff x="3769207" y="5843386"/>
              <a:chExt cx="2471134" cy="307777"/>
            </a:xfrm>
          </p:grpSpPr>
          <p:sp>
            <p:nvSpPr>
              <p:cNvPr id="7" name="Rounded Rectangle 2">
                <a:extLst>
                  <a:ext uri="{FF2B5EF4-FFF2-40B4-BE49-F238E27FC236}">
                    <a16:creationId xmlns:a16="http://schemas.microsoft.com/office/drawing/2014/main" id="{5394194E-40CF-4800-82F4-DA12261F9012}"/>
                  </a:ext>
                </a:extLst>
              </p:cNvPr>
              <p:cNvSpPr/>
              <p:nvPr/>
            </p:nvSpPr>
            <p:spPr>
              <a:xfrm>
                <a:off x="5182206" y="5860114"/>
                <a:ext cx="274320" cy="274320"/>
              </a:xfrm>
              <a:custGeom>
                <a:avLst/>
                <a:gdLst>
                  <a:gd name="connsiteX0" fmla="*/ 3160999 w 3960000"/>
                  <a:gd name="connsiteY0" fmla="*/ 1374274 h 3960000"/>
                  <a:gd name="connsiteX1" fmla="*/ 3155132 w 3960000"/>
                  <a:gd name="connsiteY1" fmla="*/ 1419362 h 3960000"/>
                  <a:gd name="connsiteX2" fmla="*/ 3155131 w 3960000"/>
                  <a:gd name="connsiteY2" fmla="*/ 1419362 h 3960000"/>
                  <a:gd name="connsiteX3" fmla="*/ 3160999 w 3960000"/>
                  <a:gd name="connsiteY3" fmla="*/ 1374274 h 3960000"/>
                  <a:gd name="connsiteX4" fmla="*/ 2538382 w 3960000"/>
                  <a:gd name="connsiteY4" fmla="*/ 802616 h 3960000"/>
                  <a:gd name="connsiteX5" fmla="*/ 1921633 w 3960000"/>
                  <a:gd name="connsiteY5" fmla="*/ 1419365 h 3960000"/>
                  <a:gd name="connsiteX6" fmla="*/ 1942445 w 3960000"/>
                  <a:gd name="connsiteY6" fmla="*/ 1570340 h 3960000"/>
                  <a:gd name="connsiteX7" fmla="*/ 752016 w 3960000"/>
                  <a:gd name="connsiteY7" fmla="*/ 931012 h 3960000"/>
                  <a:gd name="connsiteX8" fmla="*/ 934030 w 3960000"/>
                  <a:gd name="connsiteY8" fmla="*/ 1745738 h 3960000"/>
                  <a:gd name="connsiteX9" fmla="*/ 665343 w 3960000"/>
                  <a:gd name="connsiteY9" fmla="*/ 1650397 h 3960000"/>
                  <a:gd name="connsiteX10" fmla="*/ 1111709 w 3960000"/>
                  <a:gd name="connsiteY10" fmla="*/ 2257108 h 3960000"/>
                  <a:gd name="connsiteX11" fmla="*/ 856023 w 3960000"/>
                  <a:gd name="connsiteY11" fmla="*/ 2244108 h 3960000"/>
                  <a:gd name="connsiteX12" fmla="*/ 1402064 w 3960000"/>
                  <a:gd name="connsiteY12" fmla="*/ 2660137 h 3960000"/>
                  <a:gd name="connsiteX13" fmla="*/ 552668 w 3960000"/>
                  <a:gd name="connsiteY13" fmla="*/ 2902822 h 3960000"/>
                  <a:gd name="connsiteX14" fmla="*/ 1978439 w 3960000"/>
                  <a:gd name="connsiteY14" fmla="*/ 3093502 h 3960000"/>
                  <a:gd name="connsiteX15" fmla="*/ 3053184 w 3960000"/>
                  <a:gd name="connsiteY15" fmla="*/ 2031759 h 3960000"/>
                  <a:gd name="connsiteX16" fmla="*/ 3155131 w 3960000"/>
                  <a:gd name="connsiteY16" fmla="*/ 1419365 h 3960000"/>
                  <a:gd name="connsiteX17" fmla="*/ 3207849 w 3960000"/>
                  <a:gd name="connsiteY17" fmla="*/ 1493166 h 3960000"/>
                  <a:gd name="connsiteX18" fmla="*/ 3407333 w 3960000"/>
                  <a:gd name="connsiteY18" fmla="*/ 1117847 h 3960000"/>
                  <a:gd name="connsiteX19" fmla="*/ 3108461 w 3960000"/>
                  <a:gd name="connsiteY19" fmla="*/ 1185086 h 3960000"/>
                  <a:gd name="connsiteX20" fmla="*/ 3334650 w 3960000"/>
                  <a:gd name="connsiteY20" fmla="*/ 883134 h 3960000"/>
                  <a:gd name="connsiteX21" fmla="*/ 2995677 w 3960000"/>
                  <a:gd name="connsiteY21" fmla="*/ 1008938 h 3960000"/>
                  <a:gd name="connsiteX22" fmla="*/ 2538382 w 3960000"/>
                  <a:gd name="connsiteY22" fmla="*/ 802616 h 3960000"/>
                  <a:gd name="connsiteX23" fmla="*/ 308009 w 3960000"/>
                  <a:gd name="connsiteY23" fmla="*/ 0 h 3960000"/>
                  <a:gd name="connsiteX24" fmla="*/ 3651991 w 3960000"/>
                  <a:gd name="connsiteY24" fmla="*/ 0 h 3960000"/>
                  <a:gd name="connsiteX25" fmla="*/ 3960000 w 3960000"/>
                  <a:gd name="connsiteY25" fmla="*/ 308009 h 3960000"/>
                  <a:gd name="connsiteX26" fmla="*/ 3960000 w 3960000"/>
                  <a:gd name="connsiteY26" fmla="*/ 3651991 h 3960000"/>
                  <a:gd name="connsiteX27" fmla="*/ 3651991 w 3960000"/>
                  <a:gd name="connsiteY27" fmla="*/ 3960000 h 3960000"/>
                  <a:gd name="connsiteX28" fmla="*/ 308009 w 3960000"/>
                  <a:gd name="connsiteY28" fmla="*/ 3960000 h 3960000"/>
                  <a:gd name="connsiteX29" fmla="*/ 0 w 3960000"/>
                  <a:gd name="connsiteY29" fmla="*/ 3651991 h 3960000"/>
                  <a:gd name="connsiteX30" fmla="*/ 0 w 3960000"/>
                  <a:gd name="connsiteY30" fmla="*/ 308009 h 3960000"/>
                  <a:gd name="connsiteX31" fmla="*/ 308009 w 3960000"/>
                  <a:gd name="connsiteY31" fmla="*/ 0 h 3960000"/>
                  <a:gd name="connsiteX0" fmla="*/ 3160999 w 3960000"/>
                  <a:gd name="connsiteY0" fmla="*/ 1374274 h 3960000"/>
                  <a:gd name="connsiteX1" fmla="*/ 3155132 w 3960000"/>
                  <a:gd name="connsiteY1" fmla="*/ 1419362 h 3960000"/>
                  <a:gd name="connsiteX2" fmla="*/ 3155131 w 3960000"/>
                  <a:gd name="connsiteY2" fmla="*/ 1419362 h 3960000"/>
                  <a:gd name="connsiteX3" fmla="*/ 3160999 w 3960000"/>
                  <a:gd name="connsiteY3" fmla="*/ 1374274 h 3960000"/>
                  <a:gd name="connsiteX4" fmla="*/ 2538382 w 3960000"/>
                  <a:gd name="connsiteY4" fmla="*/ 802616 h 3960000"/>
                  <a:gd name="connsiteX5" fmla="*/ 1921633 w 3960000"/>
                  <a:gd name="connsiteY5" fmla="*/ 1419365 h 3960000"/>
                  <a:gd name="connsiteX6" fmla="*/ 1942445 w 3960000"/>
                  <a:gd name="connsiteY6" fmla="*/ 1570340 h 3960000"/>
                  <a:gd name="connsiteX7" fmla="*/ 752016 w 3960000"/>
                  <a:gd name="connsiteY7" fmla="*/ 931012 h 3960000"/>
                  <a:gd name="connsiteX8" fmla="*/ 934030 w 3960000"/>
                  <a:gd name="connsiteY8" fmla="*/ 1745738 h 3960000"/>
                  <a:gd name="connsiteX9" fmla="*/ 665343 w 3960000"/>
                  <a:gd name="connsiteY9" fmla="*/ 1650397 h 3960000"/>
                  <a:gd name="connsiteX10" fmla="*/ 1111709 w 3960000"/>
                  <a:gd name="connsiteY10" fmla="*/ 2257108 h 3960000"/>
                  <a:gd name="connsiteX11" fmla="*/ 856023 w 3960000"/>
                  <a:gd name="connsiteY11" fmla="*/ 2244108 h 3960000"/>
                  <a:gd name="connsiteX12" fmla="*/ 1402064 w 3960000"/>
                  <a:gd name="connsiteY12" fmla="*/ 2660137 h 3960000"/>
                  <a:gd name="connsiteX13" fmla="*/ 552668 w 3960000"/>
                  <a:gd name="connsiteY13" fmla="*/ 2902822 h 3960000"/>
                  <a:gd name="connsiteX14" fmla="*/ 1978439 w 3960000"/>
                  <a:gd name="connsiteY14" fmla="*/ 3093502 h 3960000"/>
                  <a:gd name="connsiteX15" fmla="*/ 3053184 w 3960000"/>
                  <a:gd name="connsiteY15" fmla="*/ 2031759 h 3960000"/>
                  <a:gd name="connsiteX16" fmla="*/ 3207849 w 3960000"/>
                  <a:gd name="connsiteY16" fmla="*/ 1493166 h 3960000"/>
                  <a:gd name="connsiteX17" fmla="*/ 3407333 w 3960000"/>
                  <a:gd name="connsiteY17" fmla="*/ 1117847 h 3960000"/>
                  <a:gd name="connsiteX18" fmla="*/ 3108461 w 3960000"/>
                  <a:gd name="connsiteY18" fmla="*/ 1185086 h 3960000"/>
                  <a:gd name="connsiteX19" fmla="*/ 3334650 w 3960000"/>
                  <a:gd name="connsiteY19" fmla="*/ 883134 h 3960000"/>
                  <a:gd name="connsiteX20" fmla="*/ 2995677 w 3960000"/>
                  <a:gd name="connsiteY20" fmla="*/ 1008938 h 3960000"/>
                  <a:gd name="connsiteX21" fmla="*/ 2538382 w 3960000"/>
                  <a:gd name="connsiteY21" fmla="*/ 802616 h 3960000"/>
                  <a:gd name="connsiteX22" fmla="*/ 308009 w 3960000"/>
                  <a:gd name="connsiteY22" fmla="*/ 0 h 3960000"/>
                  <a:gd name="connsiteX23" fmla="*/ 3651991 w 3960000"/>
                  <a:gd name="connsiteY23" fmla="*/ 0 h 3960000"/>
                  <a:gd name="connsiteX24" fmla="*/ 3960000 w 3960000"/>
                  <a:gd name="connsiteY24" fmla="*/ 308009 h 3960000"/>
                  <a:gd name="connsiteX25" fmla="*/ 3960000 w 3960000"/>
                  <a:gd name="connsiteY25" fmla="*/ 3651991 h 3960000"/>
                  <a:gd name="connsiteX26" fmla="*/ 3651991 w 3960000"/>
                  <a:gd name="connsiteY26" fmla="*/ 3960000 h 3960000"/>
                  <a:gd name="connsiteX27" fmla="*/ 308009 w 3960000"/>
                  <a:gd name="connsiteY27" fmla="*/ 3960000 h 3960000"/>
                  <a:gd name="connsiteX28" fmla="*/ 0 w 3960000"/>
                  <a:gd name="connsiteY28" fmla="*/ 3651991 h 3960000"/>
                  <a:gd name="connsiteX29" fmla="*/ 0 w 3960000"/>
                  <a:gd name="connsiteY29" fmla="*/ 308009 h 3960000"/>
                  <a:gd name="connsiteX30" fmla="*/ 308009 w 3960000"/>
                  <a:gd name="connsiteY30" fmla="*/ 0 h 3960000"/>
                  <a:gd name="connsiteX0" fmla="*/ 3160999 w 3960000"/>
                  <a:gd name="connsiteY0" fmla="*/ 1374274 h 3960000"/>
                  <a:gd name="connsiteX1" fmla="*/ 3155132 w 3960000"/>
                  <a:gd name="connsiteY1" fmla="*/ 1419362 h 3960000"/>
                  <a:gd name="connsiteX2" fmla="*/ 3160999 w 3960000"/>
                  <a:gd name="connsiteY2" fmla="*/ 1374274 h 3960000"/>
                  <a:gd name="connsiteX3" fmla="*/ 2538382 w 3960000"/>
                  <a:gd name="connsiteY3" fmla="*/ 802616 h 3960000"/>
                  <a:gd name="connsiteX4" fmla="*/ 1921633 w 3960000"/>
                  <a:gd name="connsiteY4" fmla="*/ 1419365 h 3960000"/>
                  <a:gd name="connsiteX5" fmla="*/ 1942445 w 3960000"/>
                  <a:gd name="connsiteY5" fmla="*/ 1570340 h 3960000"/>
                  <a:gd name="connsiteX6" fmla="*/ 752016 w 3960000"/>
                  <a:gd name="connsiteY6" fmla="*/ 931012 h 3960000"/>
                  <a:gd name="connsiteX7" fmla="*/ 934030 w 3960000"/>
                  <a:gd name="connsiteY7" fmla="*/ 1745738 h 3960000"/>
                  <a:gd name="connsiteX8" fmla="*/ 665343 w 3960000"/>
                  <a:gd name="connsiteY8" fmla="*/ 1650397 h 3960000"/>
                  <a:gd name="connsiteX9" fmla="*/ 1111709 w 3960000"/>
                  <a:gd name="connsiteY9" fmla="*/ 2257108 h 3960000"/>
                  <a:gd name="connsiteX10" fmla="*/ 856023 w 3960000"/>
                  <a:gd name="connsiteY10" fmla="*/ 2244108 h 3960000"/>
                  <a:gd name="connsiteX11" fmla="*/ 1402064 w 3960000"/>
                  <a:gd name="connsiteY11" fmla="*/ 2660137 h 3960000"/>
                  <a:gd name="connsiteX12" fmla="*/ 552668 w 3960000"/>
                  <a:gd name="connsiteY12" fmla="*/ 2902822 h 3960000"/>
                  <a:gd name="connsiteX13" fmla="*/ 1978439 w 3960000"/>
                  <a:gd name="connsiteY13" fmla="*/ 3093502 h 3960000"/>
                  <a:gd name="connsiteX14" fmla="*/ 3053184 w 3960000"/>
                  <a:gd name="connsiteY14" fmla="*/ 2031759 h 3960000"/>
                  <a:gd name="connsiteX15" fmla="*/ 3207849 w 3960000"/>
                  <a:gd name="connsiteY15" fmla="*/ 1493166 h 3960000"/>
                  <a:gd name="connsiteX16" fmla="*/ 3407333 w 3960000"/>
                  <a:gd name="connsiteY16" fmla="*/ 1117847 h 3960000"/>
                  <a:gd name="connsiteX17" fmla="*/ 3108461 w 3960000"/>
                  <a:gd name="connsiteY17" fmla="*/ 1185086 h 3960000"/>
                  <a:gd name="connsiteX18" fmla="*/ 3334650 w 3960000"/>
                  <a:gd name="connsiteY18" fmla="*/ 883134 h 3960000"/>
                  <a:gd name="connsiteX19" fmla="*/ 2995677 w 3960000"/>
                  <a:gd name="connsiteY19" fmla="*/ 1008938 h 3960000"/>
                  <a:gd name="connsiteX20" fmla="*/ 2538382 w 3960000"/>
                  <a:gd name="connsiteY20" fmla="*/ 802616 h 3960000"/>
                  <a:gd name="connsiteX21" fmla="*/ 308009 w 3960000"/>
                  <a:gd name="connsiteY21" fmla="*/ 0 h 3960000"/>
                  <a:gd name="connsiteX22" fmla="*/ 3651991 w 3960000"/>
                  <a:gd name="connsiteY22" fmla="*/ 0 h 3960000"/>
                  <a:gd name="connsiteX23" fmla="*/ 3960000 w 3960000"/>
                  <a:gd name="connsiteY23" fmla="*/ 308009 h 3960000"/>
                  <a:gd name="connsiteX24" fmla="*/ 3960000 w 3960000"/>
                  <a:gd name="connsiteY24" fmla="*/ 3651991 h 3960000"/>
                  <a:gd name="connsiteX25" fmla="*/ 3651991 w 3960000"/>
                  <a:gd name="connsiteY25" fmla="*/ 3960000 h 3960000"/>
                  <a:gd name="connsiteX26" fmla="*/ 308009 w 3960000"/>
                  <a:gd name="connsiteY26" fmla="*/ 3960000 h 3960000"/>
                  <a:gd name="connsiteX27" fmla="*/ 0 w 3960000"/>
                  <a:gd name="connsiteY27" fmla="*/ 3651991 h 3960000"/>
                  <a:gd name="connsiteX28" fmla="*/ 0 w 3960000"/>
                  <a:gd name="connsiteY28" fmla="*/ 308009 h 3960000"/>
                  <a:gd name="connsiteX29" fmla="*/ 308009 w 3960000"/>
                  <a:gd name="connsiteY29" fmla="*/ 0 h 3960000"/>
                  <a:gd name="connsiteX0" fmla="*/ 3160999 w 3960000"/>
                  <a:gd name="connsiteY0" fmla="*/ 1374274 h 3960000"/>
                  <a:gd name="connsiteX1" fmla="*/ 3155132 w 3960000"/>
                  <a:gd name="connsiteY1" fmla="*/ 1419362 h 3960000"/>
                  <a:gd name="connsiteX2" fmla="*/ 3160999 w 3960000"/>
                  <a:gd name="connsiteY2" fmla="*/ 1374274 h 3960000"/>
                  <a:gd name="connsiteX3" fmla="*/ 2538382 w 3960000"/>
                  <a:gd name="connsiteY3" fmla="*/ 802616 h 3960000"/>
                  <a:gd name="connsiteX4" fmla="*/ 1921633 w 3960000"/>
                  <a:gd name="connsiteY4" fmla="*/ 1419365 h 3960000"/>
                  <a:gd name="connsiteX5" fmla="*/ 1942445 w 3960000"/>
                  <a:gd name="connsiteY5" fmla="*/ 1570340 h 3960000"/>
                  <a:gd name="connsiteX6" fmla="*/ 752016 w 3960000"/>
                  <a:gd name="connsiteY6" fmla="*/ 931012 h 3960000"/>
                  <a:gd name="connsiteX7" fmla="*/ 934030 w 3960000"/>
                  <a:gd name="connsiteY7" fmla="*/ 1745738 h 3960000"/>
                  <a:gd name="connsiteX8" fmla="*/ 665343 w 3960000"/>
                  <a:gd name="connsiteY8" fmla="*/ 1650397 h 3960000"/>
                  <a:gd name="connsiteX9" fmla="*/ 1111709 w 3960000"/>
                  <a:gd name="connsiteY9" fmla="*/ 2257108 h 3960000"/>
                  <a:gd name="connsiteX10" fmla="*/ 856023 w 3960000"/>
                  <a:gd name="connsiteY10" fmla="*/ 2244108 h 3960000"/>
                  <a:gd name="connsiteX11" fmla="*/ 1402064 w 3960000"/>
                  <a:gd name="connsiteY11" fmla="*/ 2660137 h 3960000"/>
                  <a:gd name="connsiteX12" fmla="*/ 552668 w 3960000"/>
                  <a:gd name="connsiteY12" fmla="*/ 2902822 h 3960000"/>
                  <a:gd name="connsiteX13" fmla="*/ 1978439 w 3960000"/>
                  <a:gd name="connsiteY13" fmla="*/ 3093502 h 3960000"/>
                  <a:gd name="connsiteX14" fmla="*/ 3053184 w 3960000"/>
                  <a:gd name="connsiteY14" fmla="*/ 2031759 h 3960000"/>
                  <a:gd name="connsiteX15" fmla="*/ 3207849 w 3960000"/>
                  <a:gd name="connsiteY15" fmla="*/ 1493166 h 3960000"/>
                  <a:gd name="connsiteX16" fmla="*/ 3407333 w 3960000"/>
                  <a:gd name="connsiteY16" fmla="*/ 1117847 h 3960000"/>
                  <a:gd name="connsiteX17" fmla="*/ 3140091 w 3960000"/>
                  <a:gd name="connsiteY17" fmla="*/ 1227260 h 3960000"/>
                  <a:gd name="connsiteX18" fmla="*/ 3334650 w 3960000"/>
                  <a:gd name="connsiteY18" fmla="*/ 883134 h 3960000"/>
                  <a:gd name="connsiteX19" fmla="*/ 2995677 w 3960000"/>
                  <a:gd name="connsiteY19" fmla="*/ 1008938 h 3960000"/>
                  <a:gd name="connsiteX20" fmla="*/ 2538382 w 3960000"/>
                  <a:gd name="connsiteY20" fmla="*/ 802616 h 3960000"/>
                  <a:gd name="connsiteX21" fmla="*/ 308009 w 3960000"/>
                  <a:gd name="connsiteY21" fmla="*/ 0 h 3960000"/>
                  <a:gd name="connsiteX22" fmla="*/ 3651991 w 3960000"/>
                  <a:gd name="connsiteY22" fmla="*/ 0 h 3960000"/>
                  <a:gd name="connsiteX23" fmla="*/ 3960000 w 3960000"/>
                  <a:gd name="connsiteY23" fmla="*/ 308009 h 3960000"/>
                  <a:gd name="connsiteX24" fmla="*/ 3960000 w 3960000"/>
                  <a:gd name="connsiteY24" fmla="*/ 3651991 h 3960000"/>
                  <a:gd name="connsiteX25" fmla="*/ 3651991 w 3960000"/>
                  <a:gd name="connsiteY25" fmla="*/ 3960000 h 3960000"/>
                  <a:gd name="connsiteX26" fmla="*/ 308009 w 3960000"/>
                  <a:gd name="connsiteY26" fmla="*/ 3960000 h 3960000"/>
                  <a:gd name="connsiteX27" fmla="*/ 0 w 3960000"/>
                  <a:gd name="connsiteY27" fmla="*/ 3651991 h 3960000"/>
                  <a:gd name="connsiteX28" fmla="*/ 0 w 3960000"/>
                  <a:gd name="connsiteY28" fmla="*/ 308009 h 3960000"/>
                  <a:gd name="connsiteX29" fmla="*/ 308009 w 3960000"/>
                  <a:gd name="connsiteY29" fmla="*/ 0 h 3960000"/>
                  <a:gd name="connsiteX0" fmla="*/ 3160999 w 3960000"/>
                  <a:gd name="connsiteY0" fmla="*/ 1374274 h 3960000"/>
                  <a:gd name="connsiteX1" fmla="*/ 3155132 w 3960000"/>
                  <a:gd name="connsiteY1" fmla="*/ 1419362 h 3960000"/>
                  <a:gd name="connsiteX2" fmla="*/ 3160999 w 3960000"/>
                  <a:gd name="connsiteY2" fmla="*/ 1374274 h 3960000"/>
                  <a:gd name="connsiteX3" fmla="*/ 2538382 w 3960000"/>
                  <a:gd name="connsiteY3" fmla="*/ 802616 h 3960000"/>
                  <a:gd name="connsiteX4" fmla="*/ 1921633 w 3960000"/>
                  <a:gd name="connsiteY4" fmla="*/ 1419365 h 3960000"/>
                  <a:gd name="connsiteX5" fmla="*/ 1942445 w 3960000"/>
                  <a:gd name="connsiteY5" fmla="*/ 1570340 h 3960000"/>
                  <a:gd name="connsiteX6" fmla="*/ 752016 w 3960000"/>
                  <a:gd name="connsiteY6" fmla="*/ 931012 h 3960000"/>
                  <a:gd name="connsiteX7" fmla="*/ 934030 w 3960000"/>
                  <a:gd name="connsiteY7" fmla="*/ 1745738 h 3960000"/>
                  <a:gd name="connsiteX8" fmla="*/ 665343 w 3960000"/>
                  <a:gd name="connsiteY8" fmla="*/ 1650397 h 3960000"/>
                  <a:gd name="connsiteX9" fmla="*/ 1111709 w 3960000"/>
                  <a:gd name="connsiteY9" fmla="*/ 2257108 h 3960000"/>
                  <a:gd name="connsiteX10" fmla="*/ 856023 w 3960000"/>
                  <a:gd name="connsiteY10" fmla="*/ 2244108 h 3960000"/>
                  <a:gd name="connsiteX11" fmla="*/ 1402064 w 3960000"/>
                  <a:gd name="connsiteY11" fmla="*/ 2660137 h 3960000"/>
                  <a:gd name="connsiteX12" fmla="*/ 552668 w 3960000"/>
                  <a:gd name="connsiteY12" fmla="*/ 2902822 h 3960000"/>
                  <a:gd name="connsiteX13" fmla="*/ 1978439 w 3960000"/>
                  <a:gd name="connsiteY13" fmla="*/ 3093502 h 3960000"/>
                  <a:gd name="connsiteX14" fmla="*/ 3053184 w 3960000"/>
                  <a:gd name="connsiteY14" fmla="*/ 2031759 h 3960000"/>
                  <a:gd name="connsiteX15" fmla="*/ 3207849 w 3960000"/>
                  <a:gd name="connsiteY15" fmla="*/ 1493166 h 3960000"/>
                  <a:gd name="connsiteX16" fmla="*/ 3449507 w 3960000"/>
                  <a:gd name="connsiteY16" fmla="*/ 1170564 h 3960000"/>
                  <a:gd name="connsiteX17" fmla="*/ 3140091 w 3960000"/>
                  <a:gd name="connsiteY17" fmla="*/ 1227260 h 3960000"/>
                  <a:gd name="connsiteX18" fmla="*/ 3334650 w 3960000"/>
                  <a:gd name="connsiteY18" fmla="*/ 883134 h 3960000"/>
                  <a:gd name="connsiteX19" fmla="*/ 2995677 w 3960000"/>
                  <a:gd name="connsiteY19" fmla="*/ 1008938 h 3960000"/>
                  <a:gd name="connsiteX20" fmla="*/ 2538382 w 3960000"/>
                  <a:gd name="connsiteY20" fmla="*/ 802616 h 3960000"/>
                  <a:gd name="connsiteX21" fmla="*/ 308009 w 3960000"/>
                  <a:gd name="connsiteY21" fmla="*/ 0 h 3960000"/>
                  <a:gd name="connsiteX22" fmla="*/ 3651991 w 3960000"/>
                  <a:gd name="connsiteY22" fmla="*/ 0 h 3960000"/>
                  <a:gd name="connsiteX23" fmla="*/ 3960000 w 3960000"/>
                  <a:gd name="connsiteY23" fmla="*/ 308009 h 3960000"/>
                  <a:gd name="connsiteX24" fmla="*/ 3960000 w 3960000"/>
                  <a:gd name="connsiteY24" fmla="*/ 3651991 h 3960000"/>
                  <a:gd name="connsiteX25" fmla="*/ 3651991 w 3960000"/>
                  <a:gd name="connsiteY25" fmla="*/ 3960000 h 3960000"/>
                  <a:gd name="connsiteX26" fmla="*/ 308009 w 3960000"/>
                  <a:gd name="connsiteY26" fmla="*/ 3960000 h 3960000"/>
                  <a:gd name="connsiteX27" fmla="*/ 0 w 3960000"/>
                  <a:gd name="connsiteY27" fmla="*/ 3651991 h 3960000"/>
                  <a:gd name="connsiteX28" fmla="*/ 0 w 3960000"/>
                  <a:gd name="connsiteY28" fmla="*/ 308009 h 3960000"/>
                  <a:gd name="connsiteX29" fmla="*/ 308009 w 3960000"/>
                  <a:gd name="connsiteY29" fmla="*/ 0 h 3960000"/>
                  <a:gd name="connsiteX0" fmla="*/ 3160999 w 3960000"/>
                  <a:gd name="connsiteY0" fmla="*/ 1374274 h 3960000"/>
                  <a:gd name="connsiteX1" fmla="*/ 3155132 w 3960000"/>
                  <a:gd name="connsiteY1" fmla="*/ 1419362 h 3960000"/>
                  <a:gd name="connsiteX2" fmla="*/ 3160999 w 3960000"/>
                  <a:gd name="connsiteY2" fmla="*/ 1374274 h 3960000"/>
                  <a:gd name="connsiteX3" fmla="*/ 2538382 w 3960000"/>
                  <a:gd name="connsiteY3" fmla="*/ 802616 h 3960000"/>
                  <a:gd name="connsiteX4" fmla="*/ 1921633 w 3960000"/>
                  <a:gd name="connsiteY4" fmla="*/ 1419365 h 3960000"/>
                  <a:gd name="connsiteX5" fmla="*/ 1942445 w 3960000"/>
                  <a:gd name="connsiteY5" fmla="*/ 1570340 h 3960000"/>
                  <a:gd name="connsiteX6" fmla="*/ 752016 w 3960000"/>
                  <a:gd name="connsiteY6" fmla="*/ 931012 h 3960000"/>
                  <a:gd name="connsiteX7" fmla="*/ 934030 w 3960000"/>
                  <a:gd name="connsiteY7" fmla="*/ 1745738 h 3960000"/>
                  <a:gd name="connsiteX8" fmla="*/ 665343 w 3960000"/>
                  <a:gd name="connsiteY8" fmla="*/ 1650397 h 3960000"/>
                  <a:gd name="connsiteX9" fmla="*/ 1111709 w 3960000"/>
                  <a:gd name="connsiteY9" fmla="*/ 2257108 h 3960000"/>
                  <a:gd name="connsiteX10" fmla="*/ 856023 w 3960000"/>
                  <a:gd name="connsiteY10" fmla="*/ 2244108 h 3960000"/>
                  <a:gd name="connsiteX11" fmla="*/ 1402064 w 3960000"/>
                  <a:gd name="connsiteY11" fmla="*/ 2660137 h 3960000"/>
                  <a:gd name="connsiteX12" fmla="*/ 552668 w 3960000"/>
                  <a:gd name="connsiteY12" fmla="*/ 2902822 h 3960000"/>
                  <a:gd name="connsiteX13" fmla="*/ 1978439 w 3960000"/>
                  <a:gd name="connsiteY13" fmla="*/ 3093502 h 3960000"/>
                  <a:gd name="connsiteX14" fmla="*/ 3053184 w 3960000"/>
                  <a:gd name="connsiteY14" fmla="*/ 2031759 h 3960000"/>
                  <a:gd name="connsiteX15" fmla="*/ 3207849 w 3960000"/>
                  <a:gd name="connsiteY15" fmla="*/ 1493166 h 3960000"/>
                  <a:gd name="connsiteX16" fmla="*/ 3449507 w 3960000"/>
                  <a:gd name="connsiteY16" fmla="*/ 1170564 h 3960000"/>
                  <a:gd name="connsiteX17" fmla="*/ 3140091 w 3960000"/>
                  <a:gd name="connsiteY17" fmla="*/ 1227260 h 3960000"/>
                  <a:gd name="connsiteX18" fmla="*/ 3324107 w 3960000"/>
                  <a:gd name="connsiteY18" fmla="*/ 851504 h 3960000"/>
                  <a:gd name="connsiteX19" fmla="*/ 2995677 w 3960000"/>
                  <a:gd name="connsiteY19" fmla="*/ 1008938 h 3960000"/>
                  <a:gd name="connsiteX20" fmla="*/ 2538382 w 3960000"/>
                  <a:gd name="connsiteY20" fmla="*/ 802616 h 3960000"/>
                  <a:gd name="connsiteX21" fmla="*/ 308009 w 3960000"/>
                  <a:gd name="connsiteY21" fmla="*/ 0 h 3960000"/>
                  <a:gd name="connsiteX22" fmla="*/ 3651991 w 3960000"/>
                  <a:gd name="connsiteY22" fmla="*/ 0 h 3960000"/>
                  <a:gd name="connsiteX23" fmla="*/ 3960000 w 3960000"/>
                  <a:gd name="connsiteY23" fmla="*/ 308009 h 3960000"/>
                  <a:gd name="connsiteX24" fmla="*/ 3960000 w 3960000"/>
                  <a:gd name="connsiteY24" fmla="*/ 3651991 h 3960000"/>
                  <a:gd name="connsiteX25" fmla="*/ 3651991 w 3960000"/>
                  <a:gd name="connsiteY25" fmla="*/ 3960000 h 3960000"/>
                  <a:gd name="connsiteX26" fmla="*/ 308009 w 3960000"/>
                  <a:gd name="connsiteY26" fmla="*/ 3960000 h 3960000"/>
                  <a:gd name="connsiteX27" fmla="*/ 0 w 3960000"/>
                  <a:gd name="connsiteY27" fmla="*/ 3651991 h 3960000"/>
                  <a:gd name="connsiteX28" fmla="*/ 0 w 3960000"/>
                  <a:gd name="connsiteY28" fmla="*/ 308009 h 3960000"/>
                  <a:gd name="connsiteX29" fmla="*/ 308009 w 3960000"/>
                  <a:gd name="connsiteY29" fmla="*/ 0 h 3960000"/>
                  <a:gd name="connsiteX0" fmla="*/ 3160999 w 3960000"/>
                  <a:gd name="connsiteY0" fmla="*/ 1374274 h 3960000"/>
                  <a:gd name="connsiteX1" fmla="*/ 3155132 w 3960000"/>
                  <a:gd name="connsiteY1" fmla="*/ 1419362 h 3960000"/>
                  <a:gd name="connsiteX2" fmla="*/ 3160999 w 3960000"/>
                  <a:gd name="connsiteY2" fmla="*/ 1374274 h 3960000"/>
                  <a:gd name="connsiteX3" fmla="*/ 2538382 w 3960000"/>
                  <a:gd name="connsiteY3" fmla="*/ 802616 h 3960000"/>
                  <a:gd name="connsiteX4" fmla="*/ 1921633 w 3960000"/>
                  <a:gd name="connsiteY4" fmla="*/ 1292845 h 3960000"/>
                  <a:gd name="connsiteX5" fmla="*/ 1942445 w 3960000"/>
                  <a:gd name="connsiteY5" fmla="*/ 1570340 h 3960000"/>
                  <a:gd name="connsiteX6" fmla="*/ 752016 w 3960000"/>
                  <a:gd name="connsiteY6" fmla="*/ 931012 h 3960000"/>
                  <a:gd name="connsiteX7" fmla="*/ 934030 w 3960000"/>
                  <a:gd name="connsiteY7" fmla="*/ 1745738 h 3960000"/>
                  <a:gd name="connsiteX8" fmla="*/ 665343 w 3960000"/>
                  <a:gd name="connsiteY8" fmla="*/ 1650397 h 3960000"/>
                  <a:gd name="connsiteX9" fmla="*/ 1111709 w 3960000"/>
                  <a:gd name="connsiteY9" fmla="*/ 2257108 h 3960000"/>
                  <a:gd name="connsiteX10" fmla="*/ 856023 w 3960000"/>
                  <a:gd name="connsiteY10" fmla="*/ 2244108 h 3960000"/>
                  <a:gd name="connsiteX11" fmla="*/ 1402064 w 3960000"/>
                  <a:gd name="connsiteY11" fmla="*/ 2660137 h 3960000"/>
                  <a:gd name="connsiteX12" fmla="*/ 552668 w 3960000"/>
                  <a:gd name="connsiteY12" fmla="*/ 2902822 h 3960000"/>
                  <a:gd name="connsiteX13" fmla="*/ 1978439 w 3960000"/>
                  <a:gd name="connsiteY13" fmla="*/ 3093502 h 3960000"/>
                  <a:gd name="connsiteX14" fmla="*/ 3053184 w 3960000"/>
                  <a:gd name="connsiteY14" fmla="*/ 2031759 h 3960000"/>
                  <a:gd name="connsiteX15" fmla="*/ 3207849 w 3960000"/>
                  <a:gd name="connsiteY15" fmla="*/ 1493166 h 3960000"/>
                  <a:gd name="connsiteX16" fmla="*/ 3449507 w 3960000"/>
                  <a:gd name="connsiteY16" fmla="*/ 1170564 h 3960000"/>
                  <a:gd name="connsiteX17" fmla="*/ 3140091 w 3960000"/>
                  <a:gd name="connsiteY17" fmla="*/ 1227260 h 3960000"/>
                  <a:gd name="connsiteX18" fmla="*/ 3324107 w 3960000"/>
                  <a:gd name="connsiteY18" fmla="*/ 851504 h 3960000"/>
                  <a:gd name="connsiteX19" fmla="*/ 2995677 w 3960000"/>
                  <a:gd name="connsiteY19" fmla="*/ 1008938 h 3960000"/>
                  <a:gd name="connsiteX20" fmla="*/ 2538382 w 3960000"/>
                  <a:gd name="connsiteY20" fmla="*/ 802616 h 3960000"/>
                  <a:gd name="connsiteX21" fmla="*/ 308009 w 3960000"/>
                  <a:gd name="connsiteY21" fmla="*/ 0 h 3960000"/>
                  <a:gd name="connsiteX22" fmla="*/ 3651991 w 3960000"/>
                  <a:gd name="connsiteY22" fmla="*/ 0 h 3960000"/>
                  <a:gd name="connsiteX23" fmla="*/ 3960000 w 3960000"/>
                  <a:gd name="connsiteY23" fmla="*/ 308009 h 3960000"/>
                  <a:gd name="connsiteX24" fmla="*/ 3960000 w 3960000"/>
                  <a:gd name="connsiteY24" fmla="*/ 3651991 h 3960000"/>
                  <a:gd name="connsiteX25" fmla="*/ 3651991 w 3960000"/>
                  <a:gd name="connsiteY25" fmla="*/ 3960000 h 3960000"/>
                  <a:gd name="connsiteX26" fmla="*/ 308009 w 3960000"/>
                  <a:gd name="connsiteY26" fmla="*/ 3960000 h 3960000"/>
                  <a:gd name="connsiteX27" fmla="*/ 0 w 3960000"/>
                  <a:gd name="connsiteY27" fmla="*/ 3651991 h 3960000"/>
                  <a:gd name="connsiteX28" fmla="*/ 0 w 3960000"/>
                  <a:gd name="connsiteY28" fmla="*/ 308009 h 3960000"/>
                  <a:gd name="connsiteX29" fmla="*/ 308009 w 3960000"/>
                  <a:gd name="connsiteY29" fmla="*/ 0 h 3960000"/>
                  <a:gd name="connsiteX0" fmla="*/ 3160999 w 3960000"/>
                  <a:gd name="connsiteY0" fmla="*/ 1374274 h 3960000"/>
                  <a:gd name="connsiteX1" fmla="*/ 3155132 w 3960000"/>
                  <a:gd name="connsiteY1" fmla="*/ 1419362 h 3960000"/>
                  <a:gd name="connsiteX2" fmla="*/ 3160999 w 3960000"/>
                  <a:gd name="connsiteY2" fmla="*/ 1374274 h 3960000"/>
                  <a:gd name="connsiteX3" fmla="*/ 2496208 w 3960000"/>
                  <a:gd name="connsiteY3" fmla="*/ 770986 h 3960000"/>
                  <a:gd name="connsiteX4" fmla="*/ 1921633 w 3960000"/>
                  <a:gd name="connsiteY4" fmla="*/ 1292845 h 3960000"/>
                  <a:gd name="connsiteX5" fmla="*/ 1942445 w 3960000"/>
                  <a:gd name="connsiteY5" fmla="*/ 1570340 h 3960000"/>
                  <a:gd name="connsiteX6" fmla="*/ 752016 w 3960000"/>
                  <a:gd name="connsiteY6" fmla="*/ 931012 h 3960000"/>
                  <a:gd name="connsiteX7" fmla="*/ 934030 w 3960000"/>
                  <a:gd name="connsiteY7" fmla="*/ 1745738 h 3960000"/>
                  <a:gd name="connsiteX8" fmla="*/ 665343 w 3960000"/>
                  <a:gd name="connsiteY8" fmla="*/ 1650397 h 3960000"/>
                  <a:gd name="connsiteX9" fmla="*/ 1111709 w 3960000"/>
                  <a:gd name="connsiteY9" fmla="*/ 2257108 h 3960000"/>
                  <a:gd name="connsiteX10" fmla="*/ 856023 w 3960000"/>
                  <a:gd name="connsiteY10" fmla="*/ 2244108 h 3960000"/>
                  <a:gd name="connsiteX11" fmla="*/ 1402064 w 3960000"/>
                  <a:gd name="connsiteY11" fmla="*/ 2660137 h 3960000"/>
                  <a:gd name="connsiteX12" fmla="*/ 552668 w 3960000"/>
                  <a:gd name="connsiteY12" fmla="*/ 2902822 h 3960000"/>
                  <a:gd name="connsiteX13" fmla="*/ 1978439 w 3960000"/>
                  <a:gd name="connsiteY13" fmla="*/ 3093502 h 3960000"/>
                  <a:gd name="connsiteX14" fmla="*/ 3053184 w 3960000"/>
                  <a:gd name="connsiteY14" fmla="*/ 2031759 h 3960000"/>
                  <a:gd name="connsiteX15" fmla="*/ 3207849 w 3960000"/>
                  <a:gd name="connsiteY15" fmla="*/ 1493166 h 3960000"/>
                  <a:gd name="connsiteX16" fmla="*/ 3449507 w 3960000"/>
                  <a:gd name="connsiteY16" fmla="*/ 1170564 h 3960000"/>
                  <a:gd name="connsiteX17" fmla="*/ 3140091 w 3960000"/>
                  <a:gd name="connsiteY17" fmla="*/ 1227260 h 3960000"/>
                  <a:gd name="connsiteX18" fmla="*/ 3324107 w 3960000"/>
                  <a:gd name="connsiteY18" fmla="*/ 851504 h 3960000"/>
                  <a:gd name="connsiteX19" fmla="*/ 2995677 w 3960000"/>
                  <a:gd name="connsiteY19" fmla="*/ 1008938 h 3960000"/>
                  <a:gd name="connsiteX20" fmla="*/ 2496208 w 3960000"/>
                  <a:gd name="connsiteY20" fmla="*/ 770986 h 3960000"/>
                  <a:gd name="connsiteX21" fmla="*/ 308009 w 3960000"/>
                  <a:gd name="connsiteY21" fmla="*/ 0 h 3960000"/>
                  <a:gd name="connsiteX22" fmla="*/ 3651991 w 3960000"/>
                  <a:gd name="connsiteY22" fmla="*/ 0 h 3960000"/>
                  <a:gd name="connsiteX23" fmla="*/ 3960000 w 3960000"/>
                  <a:gd name="connsiteY23" fmla="*/ 308009 h 3960000"/>
                  <a:gd name="connsiteX24" fmla="*/ 3960000 w 3960000"/>
                  <a:gd name="connsiteY24" fmla="*/ 3651991 h 3960000"/>
                  <a:gd name="connsiteX25" fmla="*/ 3651991 w 3960000"/>
                  <a:gd name="connsiteY25" fmla="*/ 3960000 h 3960000"/>
                  <a:gd name="connsiteX26" fmla="*/ 308009 w 3960000"/>
                  <a:gd name="connsiteY26" fmla="*/ 3960000 h 3960000"/>
                  <a:gd name="connsiteX27" fmla="*/ 0 w 3960000"/>
                  <a:gd name="connsiteY27" fmla="*/ 3651991 h 3960000"/>
                  <a:gd name="connsiteX28" fmla="*/ 0 w 3960000"/>
                  <a:gd name="connsiteY28" fmla="*/ 308009 h 3960000"/>
                  <a:gd name="connsiteX29" fmla="*/ 308009 w 3960000"/>
                  <a:gd name="connsiteY29" fmla="*/ 0 h 3960000"/>
                  <a:gd name="connsiteX0" fmla="*/ 3160999 w 3960000"/>
                  <a:gd name="connsiteY0" fmla="*/ 1374274 h 3960000"/>
                  <a:gd name="connsiteX1" fmla="*/ 3155132 w 3960000"/>
                  <a:gd name="connsiteY1" fmla="*/ 1419362 h 3960000"/>
                  <a:gd name="connsiteX2" fmla="*/ 3160999 w 3960000"/>
                  <a:gd name="connsiteY2" fmla="*/ 1374274 h 3960000"/>
                  <a:gd name="connsiteX3" fmla="*/ 2496208 w 3960000"/>
                  <a:gd name="connsiteY3" fmla="*/ 770986 h 3960000"/>
                  <a:gd name="connsiteX4" fmla="*/ 1921633 w 3960000"/>
                  <a:gd name="connsiteY4" fmla="*/ 1292845 h 3960000"/>
                  <a:gd name="connsiteX5" fmla="*/ 1942445 w 3960000"/>
                  <a:gd name="connsiteY5" fmla="*/ 1570340 h 3960000"/>
                  <a:gd name="connsiteX6" fmla="*/ 752016 w 3960000"/>
                  <a:gd name="connsiteY6" fmla="*/ 931012 h 3960000"/>
                  <a:gd name="connsiteX7" fmla="*/ 934030 w 3960000"/>
                  <a:gd name="connsiteY7" fmla="*/ 1745738 h 3960000"/>
                  <a:gd name="connsiteX8" fmla="*/ 665343 w 3960000"/>
                  <a:gd name="connsiteY8" fmla="*/ 1650397 h 3960000"/>
                  <a:gd name="connsiteX9" fmla="*/ 1111709 w 3960000"/>
                  <a:gd name="connsiteY9" fmla="*/ 2257108 h 3960000"/>
                  <a:gd name="connsiteX10" fmla="*/ 856023 w 3960000"/>
                  <a:gd name="connsiteY10" fmla="*/ 2244108 h 3960000"/>
                  <a:gd name="connsiteX11" fmla="*/ 1402064 w 3960000"/>
                  <a:gd name="connsiteY11" fmla="*/ 2660137 h 3960000"/>
                  <a:gd name="connsiteX12" fmla="*/ 552668 w 3960000"/>
                  <a:gd name="connsiteY12" fmla="*/ 2902822 h 3960000"/>
                  <a:gd name="connsiteX13" fmla="*/ 1978439 w 3960000"/>
                  <a:gd name="connsiteY13" fmla="*/ 3093502 h 3960000"/>
                  <a:gd name="connsiteX14" fmla="*/ 3053184 w 3960000"/>
                  <a:gd name="connsiteY14" fmla="*/ 2031759 h 3960000"/>
                  <a:gd name="connsiteX15" fmla="*/ 3207849 w 3960000"/>
                  <a:gd name="connsiteY15" fmla="*/ 1493166 h 3960000"/>
                  <a:gd name="connsiteX16" fmla="*/ 3449507 w 3960000"/>
                  <a:gd name="connsiteY16" fmla="*/ 1170564 h 3960000"/>
                  <a:gd name="connsiteX17" fmla="*/ 3140091 w 3960000"/>
                  <a:gd name="connsiteY17" fmla="*/ 1227260 h 3960000"/>
                  <a:gd name="connsiteX18" fmla="*/ 3324107 w 3960000"/>
                  <a:gd name="connsiteY18" fmla="*/ 851504 h 3960000"/>
                  <a:gd name="connsiteX19" fmla="*/ 2995677 w 3960000"/>
                  <a:gd name="connsiteY19" fmla="*/ 1008938 h 3960000"/>
                  <a:gd name="connsiteX20" fmla="*/ 2496208 w 3960000"/>
                  <a:gd name="connsiteY20" fmla="*/ 770986 h 3960000"/>
                  <a:gd name="connsiteX21" fmla="*/ 308009 w 3960000"/>
                  <a:gd name="connsiteY21" fmla="*/ 0 h 3960000"/>
                  <a:gd name="connsiteX22" fmla="*/ 3651991 w 3960000"/>
                  <a:gd name="connsiteY22" fmla="*/ 0 h 3960000"/>
                  <a:gd name="connsiteX23" fmla="*/ 3960000 w 3960000"/>
                  <a:gd name="connsiteY23" fmla="*/ 308009 h 3960000"/>
                  <a:gd name="connsiteX24" fmla="*/ 3960000 w 3960000"/>
                  <a:gd name="connsiteY24" fmla="*/ 3651991 h 3960000"/>
                  <a:gd name="connsiteX25" fmla="*/ 3651991 w 3960000"/>
                  <a:gd name="connsiteY25" fmla="*/ 3960000 h 3960000"/>
                  <a:gd name="connsiteX26" fmla="*/ 308009 w 3960000"/>
                  <a:gd name="connsiteY26" fmla="*/ 3960000 h 3960000"/>
                  <a:gd name="connsiteX27" fmla="*/ 0 w 3960000"/>
                  <a:gd name="connsiteY27" fmla="*/ 3651991 h 3960000"/>
                  <a:gd name="connsiteX28" fmla="*/ 0 w 3960000"/>
                  <a:gd name="connsiteY28" fmla="*/ 308009 h 3960000"/>
                  <a:gd name="connsiteX29" fmla="*/ 308009 w 3960000"/>
                  <a:gd name="connsiteY29" fmla="*/ 0 h 3960000"/>
                  <a:gd name="connsiteX0" fmla="*/ 3160999 w 3960000"/>
                  <a:gd name="connsiteY0" fmla="*/ 1374274 h 3960000"/>
                  <a:gd name="connsiteX1" fmla="*/ 3155132 w 3960000"/>
                  <a:gd name="connsiteY1" fmla="*/ 1419362 h 3960000"/>
                  <a:gd name="connsiteX2" fmla="*/ 3160999 w 3960000"/>
                  <a:gd name="connsiteY2" fmla="*/ 1374274 h 3960000"/>
                  <a:gd name="connsiteX3" fmla="*/ 2496208 w 3960000"/>
                  <a:gd name="connsiteY3" fmla="*/ 770986 h 3960000"/>
                  <a:gd name="connsiteX4" fmla="*/ 1921633 w 3960000"/>
                  <a:gd name="connsiteY4" fmla="*/ 1292845 h 3960000"/>
                  <a:gd name="connsiteX5" fmla="*/ 1942445 w 3960000"/>
                  <a:gd name="connsiteY5" fmla="*/ 1570340 h 3960000"/>
                  <a:gd name="connsiteX6" fmla="*/ 752016 w 3960000"/>
                  <a:gd name="connsiteY6" fmla="*/ 931012 h 3960000"/>
                  <a:gd name="connsiteX7" fmla="*/ 934030 w 3960000"/>
                  <a:gd name="connsiteY7" fmla="*/ 1745738 h 3960000"/>
                  <a:gd name="connsiteX8" fmla="*/ 665343 w 3960000"/>
                  <a:gd name="connsiteY8" fmla="*/ 1650397 h 3960000"/>
                  <a:gd name="connsiteX9" fmla="*/ 1111709 w 3960000"/>
                  <a:gd name="connsiteY9" fmla="*/ 2257108 h 3960000"/>
                  <a:gd name="connsiteX10" fmla="*/ 856023 w 3960000"/>
                  <a:gd name="connsiteY10" fmla="*/ 2244108 h 3960000"/>
                  <a:gd name="connsiteX11" fmla="*/ 1402064 w 3960000"/>
                  <a:gd name="connsiteY11" fmla="*/ 2660137 h 3960000"/>
                  <a:gd name="connsiteX12" fmla="*/ 552668 w 3960000"/>
                  <a:gd name="connsiteY12" fmla="*/ 2902822 h 3960000"/>
                  <a:gd name="connsiteX13" fmla="*/ 1978439 w 3960000"/>
                  <a:gd name="connsiteY13" fmla="*/ 3093502 h 3960000"/>
                  <a:gd name="connsiteX14" fmla="*/ 3053184 w 3960000"/>
                  <a:gd name="connsiteY14" fmla="*/ 2031759 h 3960000"/>
                  <a:gd name="connsiteX15" fmla="*/ 3207849 w 3960000"/>
                  <a:gd name="connsiteY15" fmla="*/ 1493166 h 3960000"/>
                  <a:gd name="connsiteX16" fmla="*/ 3449507 w 3960000"/>
                  <a:gd name="connsiteY16" fmla="*/ 1170564 h 3960000"/>
                  <a:gd name="connsiteX17" fmla="*/ 3140091 w 3960000"/>
                  <a:gd name="connsiteY17" fmla="*/ 1227260 h 3960000"/>
                  <a:gd name="connsiteX18" fmla="*/ 3324107 w 3960000"/>
                  <a:gd name="connsiteY18" fmla="*/ 851504 h 3960000"/>
                  <a:gd name="connsiteX19" fmla="*/ 2995677 w 3960000"/>
                  <a:gd name="connsiteY19" fmla="*/ 1008938 h 3960000"/>
                  <a:gd name="connsiteX20" fmla="*/ 2496208 w 3960000"/>
                  <a:gd name="connsiteY20" fmla="*/ 770986 h 3960000"/>
                  <a:gd name="connsiteX21" fmla="*/ 308009 w 3960000"/>
                  <a:gd name="connsiteY21" fmla="*/ 0 h 3960000"/>
                  <a:gd name="connsiteX22" fmla="*/ 3651991 w 3960000"/>
                  <a:gd name="connsiteY22" fmla="*/ 0 h 3960000"/>
                  <a:gd name="connsiteX23" fmla="*/ 3960000 w 3960000"/>
                  <a:gd name="connsiteY23" fmla="*/ 308009 h 3960000"/>
                  <a:gd name="connsiteX24" fmla="*/ 3960000 w 3960000"/>
                  <a:gd name="connsiteY24" fmla="*/ 3651991 h 3960000"/>
                  <a:gd name="connsiteX25" fmla="*/ 3651991 w 3960000"/>
                  <a:gd name="connsiteY25" fmla="*/ 3960000 h 3960000"/>
                  <a:gd name="connsiteX26" fmla="*/ 308009 w 3960000"/>
                  <a:gd name="connsiteY26" fmla="*/ 3960000 h 3960000"/>
                  <a:gd name="connsiteX27" fmla="*/ 0 w 3960000"/>
                  <a:gd name="connsiteY27" fmla="*/ 3651991 h 3960000"/>
                  <a:gd name="connsiteX28" fmla="*/ 0 w 3960000"/>
                  <a:gd name="connsiteY28" fmla="*/ 308009 h 3960000"/>
                  <a:gd name="connsiteX29" fmla="*/ 308009 w 3960000"/>
                  <a:gd name="connsiteY29" fmla="*/ 0 h 3960000"/>
                  <a:gd name="connsiteX0" fmla="*/ 3160999 w 3960000"/>
                  <a:gd name="connsiteY0" fmla="*/ 1374274 h 3960000"/>
                  <a:gd name="connsiteX1" fmla="*/ 3155132 w 3960000"/>
                  <a:gd name="connsiteY1" fmla="*/ 1419362 h 3960000"/>
                  <a:gd name="connsiteX2" fmla="*/ 3160999 w 3960000"/>
                  <a:gd name="connsiteY2" fmla="*/ 1374274 h 3960000"/>
                  <a:gd name="connsiteX3" fmla="*/ 2496208 w 3960000"/>
                  <a:gd name="connsiteY3" fmla="*/ 770986 h 3960000"/>
                  <a:gd name="connsiteX4" fmla="*/ 1921633 w 3960000"/>
                  <a:gd name="connsiteY4" fmla="*/ 1292845 h 3960000"/>
                  <a:gd name="connsiteX5" fmla="*/ 1942445 w 3960000"/>
                  <a:gd name="connsiteY5" fmla="*/ 1570340 h 3960000"/>
                  <a:gd name="connsiteX6" fmla="*/ 815277 w 3960000"/>
                  <a:gd name="connsiteY6" fmla="*/ 836121 h 3960000"/>
                  <a:gd name="connsiteX7" fmla="*/ 934030 w 3960000"/>
                  <a:gd name="connsiteY7" fmla="*/ 1745738 h 3960000"/>
                  <a:gd name="connsiteX8" fmla="*/ 665343 w 3960000"/>
                  <a:gd name="connsiteY8" fmla="*/ 1650397 h 3960000"/>
                  <a:gd name="connsiteX9" fmla="*/ 1111709 w 3960000"/>
                  <a:gd name="connsiteY9" fmla="*/ 2257108 h 3960000"/>
                  <a:gd name="connsiteX10" fmla="*/ 856023 w 3960000"/>
                  <a:gd name="connsiteY10" fmla="*/ 2244108 h 3960000"/>
                  <a:gd name="connsiteX11" fmla="*/ 1402064 w 3960000"/>
                  <a:gd name="connsiteY11" fmla="*/ 2660137 h 3960000"/>
                  <a:gd name="connsiteX12" fmla="*/ 552668 w 3960000"/>
                  <a:gd name="connsiteY12" fmla="*/ 2902822 h 3960000"/>
                  <a:gd name="connsiteX13" fmla="*/ 1978439 w 3960000"/>
                  <a:gd name="connsiteY13" fmla="*/ 3093502 h 3960000"/>
                  <a:gd name="connsiteX14" fmla="*/ 3053184 w 3960000"/>
                  <a:gd name="connsiteY14" fmla="*/ 2031759 h 3960000"/>
                  <a:gd name="connsiteX15" fmla="*/ 3207849 w 3960000"/>
                  <a:gd name="connsiteY15" fmla="*/ 1493166 h 3960000"/>
                  <a:gd name="connsiteX16" fmla="*/ 3449507 w 3960000"/>
                  <a:gd name="connsiteY16" fmla="*/ 1170564 h 3960000"/>
                  <a:gd name="connsiteX17" fmla="*/ 3140091 w 3960000"/>
                  <a:gd name="connsiteY17" fmla="*/ 1227260 h 3960000"/>
                  <a:gd name="connsiteX18" fmla="*/ 3324107 w 3960000"/>
                  <a:gd name="connsiteY18" fmla="*/ 851504 h 3960000"/>
                  <a:gd name="connsiteX19" fmla="*/ 2995677 w 3960000"/>
                  <a:gd name="connsiteY19" fmla="*/ 1008938 h 3960000"/>
                  <a:gd name="connsiteX20" fmla="*/ 2496208 w 3960000"/>
                  <a:gd name="connsiteY20" fmla="*/ 770986 h 3960000"/>
                  <a:gd name="connsiteX21" fmla="*/ 308009 w 3960000"/>
                  <a:gd name="connsiteY21" fmla="*/ 0 h 3960000"/>
                  <a:gd name="connsiteX22" fmla="*/ 3651991 w 3960000"/>
                  <a:gd name="connsiteY22" fmla="*/ 0 h 3960000"/>
                  <a:gd name="connsiteX23" fmla="*/ 3960000 w 3960000"/>
                  <a:gd name="connsiteY23" fmla="*/ 308009 h 3960000"/>
                  <a:gd name="connsiteX24" fmla="*/ 3960000 w 3960000"/>
                  <a:gd name="connsiteY24" fmla="*/ 3651991 h 3960000"/>
                  <a:gd name="connsiteX25" fmla="*/ 3651991 w 3960000"/>
                  <a:gd name="connsiteY25" fmla="*/ 3960000 h 3960000"/>
                  <a:gd name="connsiteX26" fmla="*/ 308009 w 3960000"/>
                  <a:gd name="connsiteY26" fmla="*/ 3960000 h 3960000"/>
                  <a:gd name="connsiteX27" fmla="*/ 0 w 3960000"/>
                  <a:gd name="connsiteY27" fmla="*/ 3651991 h 3960000"/>
                  <a:gd name="connsiteX28" fmla="*/ 0 w 3960000"/>
                  <a:gd name="connsiteY28" fmla="*/ 308009 h 3960000"/>
                  <a:gd name="connsiteX29" fmla="*/ 308009 w 3960000"/>
                  <a:gd name="connsiteY29" fmla="*/ 0 h 3960000"/>
                  <a:gd name="connsiteX0" fmla="*/ 3160999 w 3960000"/>
                  <a:gd name="connsiteY0" fmla="*/ 1374274 h 3960000"/>
                  <a:gd name="connsiteX1" fmla="*/ 3155132 w 3960000"/>
                  <a:gd name="connsiteY1" fmla="*/ 1419362 h 3960000"/>
                  <a:gd name="connsiteX2" fmla="*/ 3160999 w 3960000"/>
                  <a:gd name="connsiteY2" fmla="*/ 1374274 h 3960000"/>
                  <a:gd name="connsiteX3" fmla="*/ 2496208 w 3960000"/>
                  <a:gd name="connsiteY3" fmla="*/ 770986 h 3960000"/>
                  <a:gd name="connsiteX4" fmla="*/ 1921633 w 3960000"/>
                  <a:gd name="connsiteY4" fmla="*/ 1292845 h 3960000"/>
                  <a:gd name="connsiteX5" fmla="*/ 1942445 w 3960000"/>
                  <a:gd name="connsiteY5" fmla="*/ 1570340 h 3960000"/>
                  <a:gd name="connsiteX6" fmla="*/ 815277 w 3960000"/>
                  <a:gd name="connsiteY6" fmla="*/ 836121 h 3960000"/>
                  <a:gd name="connsiteX7" fmla="*/ 934030 w 3960000"/>
                  <a:gd name="connsiteY7" fmla="*/ 1745738 h 3960000"/>
                  <a:gd name="connsiteX8" fmla="*/ 644257 w 3960000"/>
                  <a:gd name="connsiteY8" fmla="*/ 1555506 h 3960000"/>
                  <a:gd name="connsiteX9" fmla="*/ 1111709 w 3960000"/>
                  <a:gd name="connsiteY9" fmla="*/ 2257108 h 3960000"/>
                  <a:gd name="connsiteX10" fmla="*/ 856023 w 3960000"/>
                  <a:gd name="connsiteY10" fmla="*/ 2244108 h 3960000"/>
                  <a:gd name="connsiteX11" fmla="*/ 1402064 w 3960000"/>
                  <a:gd name="connsiteY11" fmla="*/ 2660137 h 3960000"/>
                  <a:gd name="connsiteX12" fmla="*/ 552668 w 3960000"/>
                  <a:gd name="connsiteY12" fmla="*/ 2902822 h 3960000"/>
                  <a:gd name="connsiteX13" fmla="*/ 1978439 w 3960000"/>
                  <a:gd name="connsiteY13" fmla="*/ 3093502 h 3960000"/>
                  <a:gd name="connsiteX14" fmla="*/ 3053184 w 3960000"/>
                  <a:gd name="connsiteY14" fmla="*/ 2031759 h 3960000"/>
                  <a:gd name="connsiteX15" fmla="*/ 3207849 w 3960000"/>
                  <a:gd name="connsiteY15" fmla="*/ 1493166 h 3960000"/>
                  <a:gd name="connsiteX16" fmla="*/ 3449507 w 3960000"/>
                  <a:gd name="connsiteY16" fmla="*/ 1170564 h 3960000"/>
                  <a:gd name="connsiteX17" fmla="*/ 3140091 w 3960000"/>
                  <a:gd name="connsiteY17" fmla="*/ 1227260 h 3960000"/>
                  <a:gd name="connsiteX18" fmla="*/ 3324107 w 3960000"/>
                  <a:gd name="connsiteY18" fmla="*/ 851504 h 3960000"/>
                  <a:gd name="connsiteX19" fmla="*/ 2995677 w 3960000"/>
                  <a:gd name="connsiteY19" fmla="*/ 1008938 h 3960000"/>
                  <a:gd name="connsiteX20" fmla="*/ 2496208 w 3960000"/>
                  <a:gd name="connsiteY20" fmla="*/ 770986 h 3960000"/>
                  <a:gd name="connsiteX21" fmla="*/ 308009 w 3960000"/>
                  <a:gd name="connsiteY21" fmla="*/ 0 h 3960000"/>
                  <a:gd name="connsiteX22" fmla="*/ 3651991 w 3960000"/>
                  <a:gd name="connsiteY22" fmla="*/ 0 h 3960000"/>
                  <a:gd name="connsiteX23" fmla="*/ 3960000 w 3960000"/>
                  <a:gd name="connsiteY23" fmla="*/ 308009 h 3960000"/>
                  <a:gd name="connsiteX24" fmla="*/ 3960000 w 3960000"/>
                  <a:gd name="connsiteY24" fmla="*/ 3651991 h 3960000"/>
                  <a:gd name="connsiteX25" fmla="*/ 3651991 w 3960000"/>
                  <a:gd name="connsiteY25" fmla="*/ 3960000 h 3960000"/>
                  <a:gd name="connsiteX26" fmla="*/ 308009 w 3960000"/>
                  <a:gd name="connsiteY26" fmla="*/ 3960000 h 3960000"/>
                  <a:gd name="connsiteX27" fmla="*/ 0 w 3960000"/>
                  <a:gd name="connsiteY27" fmla="*/ 3651991 h 3960000"/>
                  <a:gd name="connsiteX28" fmla="*/ 0 w 3960000"/>
                  <a:gd name="connsiteY28" fmla="*/ 308009 h 3960000"/>
                  <a:gd name="connsiteX29" fmla="*/ 308009 w 3960000"/>
                  <a:gd name="connsiteY29" fmla="*/ 0 h 3960000"/>
                  <a:gd name="connsiteX0" fmla="*/ 3160999 w 3960000"/>
                  <a:gd name="connsiteY0" fmla="*/ 1374274 h 3960000"/>
                  <a:gd name="connsiteX1" fmla="*/ 3155132 w 3960000"/>
                  <a:gd name="connsiteY1" fmla="*/ 1419362 h 3960000"/>
                  <a:gd name="connsiteX2" fmla="*/ 3160999 w 3960000"/>
                  <a:gd name="connsiteY2" fmla="*/ 1374274 h 3960000"/>
                  <a:gd name="connsiteX3" fmla="*/ 2496208 w 3960000"/>
                  <a:gd name="connsiteY3" fmla="*/ 770986 h 3960000"/>
                  <a:gd name="connsiteX4" fmla="*/ 1921633 w 3960000"/>
                  <a:gd name="connsiteY4" fmla="*/ 1292845 h 3960000"/>
                  <a:gd name="connsiteX5" fmla="*/ 1942445 w 3960000"/>
                  <a:gd name="connsiteY5" fmla="*/ 1570340 h 3960000"/>
                  <a:gd name="connsiteX6" fmla="*/ 815277 w 3960000"/>
                  <a:gd name="connsiteY6" fmla="*/ 836121 h 3960000"/>
                  <a:gd name="connsiteX7" fmla="*/ 965659 w 3960000"/>
                  <a:gd name="connsiteY7" fmla="*/ 1735195 h 3960000"/>
                  <a:gd name="connsiteX8" fmla="*/ 644257 w 3960000"/>
                  <a:gd name="connsiteY8" fmla="*/ 1555506 h 3960000"/>
                  <a:gd name="connsiteX9" fmla="*/ 1111709 w 3960000"/>
                  <a:gd name="connsiteY9" fmla="*/ 2257108 h 3960000"/>
                  <a:gd name="connsiteX10" fmla="*/ 856023 w 3960000"/>
                  <a:gd name="connsiteY10" fmla="*/ 2244108 h 3960000"/>
                  <a:gd name="connsiteX11" fmla="*/ 1402064 w 3960000"/>
                  <a:gd name="connsiteY11" fmla="*/ 2660137 h 3960000"/>
                  <a:gd name="connsiteX12" fmla="*/ 552668 w 3960000"/>
                  <a:gd name="connsiteY12" fmla="*/ 2902822 h 3960000"/>
                  <a:gd name="connsiteX13" fmla="*/ 1978439 w 3960000"/>
                  <a:gd name="connsiteY13" fmla="*/ 3093502 h 3960000"/>
                  <a:gd name="connsiteX14" fmla="*/ 3053184 w 3960000"/>
                  <a:gd name="connsiteY14" fmla="*/ 2031759 h 3960000"/>
                  <a:gd name="connsiteX15" fmla="*/ 3207849 w 3960000"/>
                  <a:gd name="connsiteY15" fmla="*/ 1493166 h 3960000"/>
                  <a:gd name="connsiteX16" fmla="*/ 3449507 w 3960000"/>
                  <a:gd name="connsiteY16" fmla="*/ 1170564 h 3960000"/>
                  <a:gd name="connsiteX17" fmla="*/ 3140091 w 3960000"/>
                  <a:gd name="connsiteY17" fmla="*/ 1227260 h 3960000"/>
                  <a:gd name="connsiteX18" fmla="*/ 3324107 w 3960000"/>
                  <a:gd name="connsiteY18" fmla="*/ 851504 h 3960000"/>
                  <a:gd name="connsiteX19" fmla="*/ 2995677 w 3960000"/>
                  <a:gd name="connsiteY19" fmla="*/ 1008938 h 3960000"/>
                  <a:gd name="connsiteX20" fmla="*/ 2496208 w 3960000"/>
                  <a:gd name="connsiteY20" fmla="*/ 770986 h 3960000"/>
                  <a:gd name="connsiteX21" fmla="*/ 308009 w 3960000"/>
                  <a:gd name="connsiteY21" fmla="*/ 0 h 3960000"/>
                  <a:gd name="connsiteX22" fmla="*/ 3651991 w 3960000"/>
                  <a:gd name="connsiteY22" fmla="*/ 0 h 3960000"/>
                  <a:gd name="connsiteX23" fmla="*/ 3960000 w 3960000"/>
                  <a:gd name="connsiteY23" fmla="*/ 308009 h 3960000"/>
                  <a:gd name="connsiteX24" fmla="*/ 3960000 w 3960000"/>
                  <a:gd name="connsiteY24" fmla="*/ 3651991 h 3960000"/>
                  <a:gd name="connsiteX25" fmla="*/ 3651991 w 3960000"/>
                  <a:gd name="connsiteY25" fmla="*/ 3960000 h 3960000"/>
                  <a:gd name="connsiteX26" fmla="*/ 308009 w 3960000"/>
                  <a:gd name="connsiteY26" fmla="*/ 3960000 h 3960000"/>
                  <a:gd name="connsiteX27" fmla="*/ 0 w 3960000"/>
                  <a:gd name="connsiteY27" fmla="*/ 3651991 h 3960000"/>
                  <a:gd name="connsiteX28" fmla="*/ 0 w 3960000"/>
                  <a:gd name="connsiteY28" fmla="*/ 308009 h 3960000"/>
                  <a:gd name="connsiteX29" fmla="*/ 308009 w 3960000"/>
                  <a:gd name="connsiteY29" fmla="*/ 0 h 3960000"/>
                  <a:gd name="connsiteX0" fmla="*/ 3160999 w 3960000"/>
                  <a:gd name="connsiteY0" fmla="*/ 1374274 h 3960000"/>
                  <a:gd name="connsiteX1" fmla="*/ 3155132 w 3960000"/>
                  <a:gd name="connsiteY1" fmla="*/ 1419362 h 3960000"/>
                  <a:gd name="connsiteX2" fmla="*/ 3160999 w 3960000"/>
                  <a:gd name="connsiteY2" fmla="*/ 1374274 h 3960000"/>
                  <a:gd name="connsiteX3" fmla="*/ 2496208 w 3960000"/>
                  <a:gd name="connsiteY3" fmla="*/ 770986 h 3960000"/>
                  <a:gd name="connsiteX4" fmla="*/ 1921633 w 3960000"/>
                  <a:gd name="connsiteY4" fmla="*/ 1292845 h 3960000"/>
                  <a:gd name="connsiteX5" fmla="*/ 1942445 w 3960000"/>
                  <a:gd name="connsiteY5" fmla="*/ 1570340 h 3960000"/>
                  <a:gd name="connsiteX6" fmla="*/ 815277 w 3960000"/>
                  <a:gd name="connsiteY6" fmla="*/ 836121 h 3960000"/>
                  <a:gd name="connsiteX7" fmla="*/ 965659 w 3960000"/>
                  <a:gd name="connsiteY7" fmla="*/ 1735195 h 3960000"/>
                  <a:gd name="connsiteX8" fmla="*/ 644257 w 3960000"/>
                  <a:gd name="connsiteY8" fmla="*/ 1555506 h 3960000"/>
                  <a:gd name="connsiteX9" fmla="*/ 1196057 w 3960000"/>
                  <a:gd name="connsiteY9" fmla="*/ 2257108 h 3960000"/>
                  <a:gd name="connsiteX10" fmla="*/ 856023 w 3960000"/>
                  <a:gd name="connsiteY10" fmla="*/ 2244108 h 3960000"/>
                  <a:gd name="connsiteX11" fmla="*/ 1402064 w 3960000"/>
                  <a:gd name="connsiteY11" fmla="*/ 2660137 h 3960000"/>
                  <a:gd name="connsiteX12" fmla="*/ 552668 w 3960000"/>
                  <a:gd name="connsiteY12" fmla="*/ 2902822 h 3960000"/>
                  <a:gd name="connsiteX13" fmla="*/ 1978439 w 3960000"/>
                  <a:gd name="connsiteY13" fmla="*/ 3093502 h 3960000"/>
                  <a:gd name="connsiteX14" fmla="*/ 3053184 w 3960000"/>
                  <a:gd name="connsiteY14" fmla="*/ 2031759 h 3960000"/>
                  <a:gd name="connsiteX15" fmla="*/ 3207849 w 3960000"/>
                  <a:gd name="connsiteY15" fmla="*/ 1493166 h 3960000"/>
                  <a:gd name="connsiteX16" fmla="*/ 3449507 w 3960000"/>
                  <a:gd name="connsiteY16" fmla="*/ 1170564 h 3960000"/>
                  <a:gd name="connsiteX17" fmla="*/ 3140091 w 3960000"/>
                  <a:gd name="connsiteY17" fmla="*/ 1227260 h 3960000"/>
                  <a:gd name="connsiteX18" fmla="*/ 3324107 w 3960000"/>
                  <a:gd name="connsiteY18" fmla="*/ 851504 h 3960000"/>
                  <a:gd name="connsiteX19" fmla="*/ 2995677 w 3960000"/>
                  <a:gd name="connsiteY19" fmla="*/ 1008938 h 3960000"/>
                  <a:gd name="connsiteX20" fmla="*/ 2496208 w 3960000"/>
                  <a:gd name="connsiteY20" fmla="*/ 770986 h 3960000"/>
                  <a:gd name="connsiteX21" fmla="*/ 308009 w 3960000"/>
                  <a:gd name="connsiteY21" fmla="*/ 0 h 3960000"/>
                  <a:gd name="connsiteX22" fmla="*/ 3651991 w 3960000"/>
                  <a:gd name="connsiteY22" fmla="*/ 0 h 3960000"/>
                  <a:gd name="connsiteX23" fmla="*/ 3960000 w 3960000"/>
                  <a:gd name="connsiteY23" fmla="*/ 308009 h 3960000"/>
                  <a:gd name="connsiteX24" fmla="*/ 3960000 w 3960000"/>
                  <a:gd name="connsiteY24" fmla="*/ 3651991 h 3960000"/>
                  <a:gd name="connsiteX25" fmla="*/ 3651991 w 3960000"/>
                  <a:gd name="connsiteY25" fmla="*/ 3960000 h 3960000"/>
                  <a:gd name="connsiteX26" fmla="*/ 308009 w 3960000"/>
                  <a:gd name="connsiteY26" fmla="*/ 3960000 h 3960000"/>
                  <a:gd name="connsiteX27" fmla="*/ 0 w 3960000"/>
                  <a:gd name="connsiteY27" fmla="*/ 3651991 h 3960000"/>
                  <a:gd name="connsiteX28" fmla="*/ 0 w 3960000"/>
                  <a:gd name="connsiteY28" fmla="*/ 308009 h 3960000"/>
                  <a:gd name="connsiteX29" fmla="*/ 308009 w 3960000"/>
                  <a:gd name="connsiteY29" fmla="*/ 0 h 3960000"/>
                  <a:gd name="connsiteX0" fmla="*/ 3160999 w 3960000"/>
                  <a:gd name="connsiteY0" fmla="*/ 1374274 h 3960000"/>
                  <a:gd name="connsiteX1" fmla="*/ 3155132 w 3960000"/>
                  <a:gd name="connsiteY1" fmla="*/ 1419362 h 3960000"/>
                  <a:gd name="connsiteX2" fmla="*/ 3160999 w 3960000"/>
                  <a:gd name="connsiteY2" fmla="*/ 1374274 h 3960000"/>
                  <a:gd name="connsiteX3" fmla="*/ 2496208 w 3960000"/>
                  <a:gd name="connsiteY3" fmla="*/ 770986 h 3960000"/>
                  <a:gd name="connsiteX4" fmla="*/ 1921633 w 3960000"/>
                  <a:gd name="connsiteY4" fmla="*/ 1292845 h 3960000"/>
                  <a:gd name="connsiteX5" fmla="*/ 1942445 w 3960000"/>
                  <a:gd name="connsiteY5" fmla="*/ 1570340 h 3960000"/>
                  <a:gd name="connsiteX6" fmla="*/ 815277 w 3960000"/>
                  <a:gd name="connsiteY6" fmla="*/ 836121 h 3960000"/>
                  <a:gd name="connsiteX7" fmla="*/ 965659 w 3960000"/>
                  <a:gd name="connsiteY7" fmla="*/ 1735195 h 3960000"/>
                  <a:gd name="connsiteX8" fmla="*/ 644257 w 3960000"/>
                  <a:gd name="connsiteY8" fmla="*/ 1555506 h 3960000"/>
                  <a:gd name="connsiteX9" fmla="*/ 1196057 w 3960000"/>
                  <a:gd name="connsiteY9" fmla="*/ 2257108 h 3960000"/>
                  <a:gd name="connsiteX10" fmla="*/ 856023 w 3960000"/>
                  <a:gd name="connsiteY10" fmla="*/ 2244108 h 3960000"/>
                  <a:gd name="connsiteX11" fmla="*/ 1486410 w 3960000"/>
                  <a:gd name="connsiteY11" fmla="*/ 2607420 h 3960000"/>
                  <a:gd name="connsiteX12" fmla="*/ 552668 w 3960000"/>
                  <a:gd name="connsiteY12" fmla="*/ 2902822 h 3960000"/>
                  <a:gd name="connsiteX13" fmla="*/ 1978439 w 3960000"/>
                  <a:gd name="connsiteY13" fmla="*/ 3093502 h 3960000"/>
                  <a:gd name="connsiteX14" fmla="*/ 3053184 w 3960000"/>
                  <a:gd name="connsiteY14" fmla="*/ 2031759 h 3960000"/>
                  <a:gd name="connsiteX15" fmla="*/ 3207849 w 3960000"/>
                  <a:gd name="connsiteY15" fmla="*/ 1493166 h 3960000"/>
                  <a:gd name="connsiteX16" fmla="*/ 3449507 w 3960000"/>
                  <a:gd name="connsiteY16" fmla="*/ 1170564 h 3960000"/>
                  <a:gd name="connsiteX17" fmla="*/ 3140091 w 3960000"/>
                  <a:gd name="connsiteY17" fmla="*/ 1227260 h 3960000"/>
                  <a:gd name="connsiteX18" fmla="*/ 3324107 w 3960000"/>
                  <a:gd name="connsiteY18" fmla="*/ 851504 h 3960000"/>
                  <a:gd name="connsiteX19" fmla="*/ 2995677 w 3960000"/>
                  <a:gd name="connsiteY19" fmla="*/ 1008938 h 3960000"/>
                  <a:gd name="connsiteX20" fmla="*/ 2496208 w 3960000"/>
                  <a:gd name="connsiteY20" fmla="*/ 770986 h 3960000"/>
                  <a:gd name="connsiteX21" fmla="*/ 308009 w 3960000"/>
                  <a:gd name="connsiteY21" fmla="*/ 0 h 3960000"/>
                  <a:gd name="connsiteX22" fmla="*/ 3651991 w 3960000"/>
                  <a:gd name="connsiteY22" fmla="*/ 0 h 3960000"/>
                  <a:gd name="connsiteX23" fmla="*/ 3960000 w 3960000"/>
                  <a:gd name="connsiteY23" fmla="*/ 308009 h 3960000"/>
                  <a:gd name="connsiteX24" fmla="*/ 3960000 w 3960000"/>
                  <a:gd name="connsiteY24" fmla="*/ 3651991 h 3960000"/>
                  <a:gd name="connsiteX25" fmla="*/ 3651991 w 3960000"/>
                  <a:gd name="connsiteY25" fmla="*/ 3960000 h 3960000"/>
                  <a:gd name="connsiteX26" fmla="*/ 308009 w 3960000"/>
                  <a:gd name="connsiteY26" fmla="*/ 3960000 h 3960000"/>
                  <a:gd name="connsiteX27" fmla="*/ 0 w 3960000"/>
                  <a:gd name="connsiteY27" fmla="*/ 3651991 h 3960000"/>
                  <a:gd name="connsiteX28" fmla="*/ 0 w 3960000"/>
                  <a:gd name="connsiteY28" fmla="*/ 308009 h 3960000"/>
                  <a:gd name="connsiteX29" fmla="*/ 308009 w 3960000"/>
                  <a:gd name="connsiteY29" fmla="*/ 0 h 3960000"/>
                  <a:gd name="connsiteX0" fmla="*/ 3160999 w 3960000"/>
                  <a:gd name="connsiteY0" fmla="*/ 1374274 h 3960000"/>
                  <a:gd name="connsiteX1" fmla="*/ 3155132 w 3960000"/>
                  <a:gd name="connsiteY1" fmla="*/ 1419362 h 3960000"/>
                  <a:gd name="connsiteX2" fmla="*/ 3160999 w 3960000"/>
                  <a:gd name="connsiteY2" fmla="*/ 1374274 h 3960000"/>
                  <a:gd name="connsiteX3" fmla="*/ 2496208 w 3960000"/>
                  <a:gd name="connsiteY3" fmla="*/ 770986 h 3960000"/>
                  <a:gd name="connsiteX4" fmla="*/ 1921633 w 3960000"/>
                  <a:gd name="connsiteY4" fmla="*/ 1292845 h 3960000"/>
                  <a:gd name="connsiteX5" fmla="*/ 1942445 w 3960000"/>
                  <a:gd name="connsiteY5" fmla="*/ 1570340 h 3960000"/>
                  <a:gd name="connsiteX6" fmla="*/ 815277 w 3960000"/>
                  <a:gd name="connsiteY6" fmla="*/ 836121 h 3960000"/>
                  <a:gd name="connsiteX7" fmla="*/ 965659 w 3960000"/>
                  <a:gd name="connsiteY7" fmla="*/ 1735195 h 3960000"/>
                  <a:gd name="connsiteX8" fmla="*/ 644257 w 3960000"/>
                  <a:gd name="connsiteY8" fmla="*/ 1555506 h 3960000"/>
                  <a:gd name="connsiteX9" fmla="*/ 1196057 w 3960000"/>
                  <a:gd name="connsiteY9" fmla="*/ 2257108 h 3960000"/>
                  <a:gd name="connsiteX10" fmla="*/ 813848 w 3960000"/>
                  <a:gd name="connsiteY10" fmla="*/ 2296824 h 3960000"/>
                  <a:gd name="connsiteX11" fmla="*/ 1486410 w 3960000"/>
                  <a:gd name="connsiteY11" fmla="*/ 2607420 h 3960000"/>
                  <a:gd name="connsiteX12" fmla="*/ 552668 w 3960000"/>
                  <a:gd name="connsiteY12" fmla="*/ 2902822 h 3960000"/>
                  <a:gd name="connsiteX13" fmla="*/ 1978439 w 3960000"/>
                  <a:gd name="connsiteY13" fmla="*/ 3093502 h 3960000"/>
                  <a:gd name="connsiteX14" fmla="*/ 3053184 w 3960000"/>
                  <a:gd name="connsiteY14" fmla="*/ 2031759 h 3960000"/>
                  <a:gd name="connsiteX15" fmla="*/ 3207849 w 3960000"/>
                  <a:gd name="connsiteY15" fmla="*/ 1493166 h 3960000"/>
                  <a:gd name="connsiteX16" fmla="*/ 3449507 w 3960000"/>
                  <a:gd name="connsiteY16" fmla="*/ 1170564 h 3960000"/>
                  <a:gd name="connsiteX17" fmla="*/ 3140091 w 3960000"/>
                  <a:gd name="connsiteY17" fmla="*/ 1227260 h 3960000"/>
                  <a:gd name="connsiteX18" fmla="*/ 3324107 w 3960000"/>
                  <a:gd name="connsiteY18" fmla="*/ 851504 h 3960000"/>
                  <a:gd name="connsiteX19" fmla="*/ 2995677 w 3960000"/>
                  <a:gd name="connsiteY19" fmla="*/ 1008938 h 3960000"/>
                  <a:gd name="connsiteX20" fmla="*/ 2496208 w 3960000"/>
                  <a:gd name="connsiteY20" fmla="*/ 770986 h 3960000"/>
                  <a:gd name="connsiteX21" fmla="*/ 308009 w 3960000"/>
                  <a:gd name="connsiteY21" fmla="*/ 0 h 3960000"/>
                  <a:gd name="connsiteX22" fmla="*/ 3651991 w 3960000"/>
                  <a:gd name="connsiteY22" fmla="*/ 0 h 3960000"/>
                  <a:gd name="connsiteX23" fmla="*/ 3960000 w 3960000"/>
                  <a:gd name="connsiteY23" fmla="*/ 308009 h 3960000"/>
                  <a:gd name="connsiteX24" fmla="*/ 3960000 w 3960000"/>
                  <a:gd name="connsiteY24" fmla="*/ 3651991 h 3960000"/>
                  <a:gd name="connsiteX25" fmla="*/ 3651991 w 3960000"/>
                  <a:gd name="connsiteY25" fmla="*/ 3960000 h 3960000"/>
                  <a:gd name="connsiteX26" fmla="*/ 308009 w 3960000"/>
                  <a:gd name="connsiteY26" fmla="*/ 3960000 h 3960000"/>
                  <a:gd name="connsiteX27" fmla="*/ 0 w 3960000"/>
                  <a:gd name="connsiteY27" fmla="*/ 3651991 h 3960000"/>
                  <a:gd name="connsiteX28" fmla="*/ 0 w 3960000"/>
                  <a:gd name="connsiteY28" fmla="*/ 308009 h 3960000"/>
                  <a:gd name="connsiteX29" fmla="*/ 308009 w 3960000"/>
                  <a:gd name="connsiteY29" fmla="*/ 0 h 3960000"/>
                  <a:gd name="connsiteX0" fmla="*/ 3160999 w 3960000"/>
                  <a:gd name="connsiteY0" fmla="*/ 1374274 h 3960000"/>
                  <a:gd name="connsiteX1" fmla="*/ 3155132 w 3960000"/>
                  <a:gd name="connsiteY1" fmla="*/ 1419362 h 3960000"/>
                  <a:gd name="connsiteX2" fmla="*/ 3160999 w 3960000"/>
                  <a:gd name="connsiteY2" fmla="*/ 1374274 h 3960000"/>
                  <a:gd name="connsiteX3" fmla="*/ 2496208 w 3960000"/>
                  <a:gd name="connsiteY3" fmla="*/ 770986 h 3960000"/>
                  <a:gd name="connsiteX4" fmla="*/ 1921633 w 3960000"/>
                  <a:gd name="connsiteY4" fmla="*/ 1292845 h 3960000"/>
                  <a:gd name="connsiteX5" fmla="*/ 1942445 w 3960000"/>
                  <a:gd name="connsiteY5" fmla="*/ 1570340 h 3960000"/>
                  <a:gd name="connsiteX6" fmla="*/ 815277 w 3960000"/>
                  <a:gd name="connsiteY6" fmla="*/ 836121 h 3960000"/>
                  <a:gd name="connsiteX7" fmla="*/ 965659 w 3960000"/>
                  <a:gd name="connsiteY7" fmla="*/ 1735195 h 3960000"/>
                  <a:gd name="connsiteX8" fmla="*/ 570453 w 3960000"/>
                  <a:gd name="connsiteY8" fmla="*/ 1629310 h 3960000"/>
                  <a:gd name="connsiteX9" fmla="*/ 1196057 w 3960000"/>
                  <a:gd name="connsiteY9" fmla="*/ 2257108 h 3960000"/>
                  <a:gd name="connsiteX10" fmla="*/ 813848 w 3960000"/>
                  <a:gd name="connsiteY10" fmla="*/ 2296824 h 3960000"/>
                  <a:gd name="connsiteX11" fmla="*/ 1486410 w 3960000"/>
                  <a:gd name="connsiteY11" fmla="*/ 2607420 h 3960000"/>
                  <a:gd name="connsiteX12" fmla="*/ 552668 w 3960000"/>
                  <a:gd name="connsiteY12" fmla="*/ 2902822 h 3960000"/>
                  <a:gd name="connsiteX13" fmla="*/ 1978439 w 3960000"/>
                  <a:gd name="connsiteY13" fmla="*/ 3093502 h 3960000"/>
                  <a:gd name="connsiteX14" fmla="*/ 3053184 w 3960000"/>
                  <a:gd name="connsiteY14" fmla="*/ 2031759 h 3960000"/>
                  <a:gd name="connsiteX15" fmla="*/ 3207849 w 3960000"/>
                  <a:gd name="connsiteY15" fmla="*/ 1493166 h 3960000"/>
                  <a:gd name="connsiteX16" fmla="*/ 3449507 w 3960000"/>
                  <a:gd name="connsiteY16" fmla="*/ 1170564 h 3960000"/>
                  <a:gd name="connsiteX17" fmla="*/ 3140091 w 3960000"/>
                  <a:gd name="connsiteY17" fmla="*/ 1227260 h 3960000"/>
                  <a:gd name="connsiteX18" fmla="*/ 3324107 w 3960000"/>
                  <a:gd name="connsiteY18" fmla="*/ 851504 h 3960000"/>
                  <a:gd name="connsiteX19" fmla="*/ 2995677 w 3960000"/>
                  <a:gd name="connsiteY19" fmla="*/ 1008938 h 3960000"/>
                  <a:gd name="connsiteX20" fmla="*/ 2496208 w 3960000"/>
                  <a:gd name="connsiteY20" fmla="*/ 770986 h 3960000"/>
                  <a:gd name="connsiteX21" fmla="*/ 308009 w 3960000"/>
                  <a:gd name="connsiteY21" fmla="*/ 0 h 3960000"/>
                  <a:gd name="connsiteX22" fmla="*/ 3651991 w 3960000"/>
                  <a:gd name="connsiteY22" fmla="*/ 0 h 3960000"/>
                  <a:gd name="connsiteX23" fmla="*/ 3960000 w 3960000"/>
                  <a:gd name="connsiteY23" fmla="*/ 308009 h 3960000"/>
                  <a:gd name="connsiteX24" fmla="*/ 3960000 w 3960000"/>
                  <a:gd name="connsiteY24" fmla="*/ 3651991 h 3960000"/>
                  <a:gd name="connsiteX25" fmla="*/ 3651991 w 3960000"/>
                  <a:gd name="connsiteY25" fmla="*/ 3960000 h 3960000"/>
                  <a:gd name="connsiteX26" fmla="*/ 308009 w 3960000"/>
                  <a:gd name="connsiteY26" fmla="*/ 3960000 h 3960000"/>
                  <a:gd name="connsiteX27" fmla="*/ 0 w 3960000"/>
                  <a:gd name="connsiteY27" fmla="*/ 3651991 h 3960000"/>
                  <a:gd name="connsiteX28" fmla="*/ 0 w 3960000"/>
                  <a:gd name="connsiteY28" fmla="*/ 308009 h 3960000"/>
                  <a:gd name="connsiteX29" fmla="*/ 308009 w 3960000"/>
                  <a:gd name="connsiteY29" fmla="*/ 0 h 3960000"/>
                  <a:gd name="connsiteX0" fmla="*/ 3160999 w 3960000"/>
                  <a:gd name="connsiteY0" fmla="*/ 1374274 h 3960000"/>
                  <a:gd name="connsiteX1" fmla="*/ 3155132 w 3960000"/>
                  <a:gd name="connsiteY1" fmla="*/ 1419362 h 3960000"/>
                  <a:gd name="connsiteX2" fmla="*/ 3160999 w 3960000"/>
                  <a:gd name="connsiteY2" fmla="*/ 1374274 h 3960000"/>
                  <a:gd name="connsiteX3" fmla="*/ 2496208 w 3960000"/>
                  <a:gd name="connsiteY3" fmla="*/ 770986 h 3960000"/>
                  <a:gd name="connsiteX4" fmla="*/ 1921633 w 3960000"/>
                  <a:gd name="connsiteY4" fmla="*/ 1292845 h 3960000"/>
                  <a:gd name="connsiteX5" fmla="*/ 1942445 w 3960000"/>
                  <a:gd name="connsiteY5" fmla="*/ 1570340 h 3960000"/>
                  <a:gd name="connsiteX6" fmla="*/ 815277 w 3960000"/>
                  <a:gd name="connsiteY6" fmla="*/ 836121 h 3960000"/>
                  <a:gd name="connsiteX7" fmla="*/ 965659 w 3960000"/>
                  <a:gd name="connsiteY7" fmla="*/ 1735195 h 3960000"/>
                  <a:gd name="connsiteX8" fmla="*/ 570453 w 3960000"/>
                  <a:gd name="connsiteY8" fmla="*/ 1629310 h 3960000"/>
                  <a:gd name="connsiteX9" fmla="*/ 1196057 w 3960000"/>
                  <a:gd name="connsiteY9" fmla="*/ 2257108 h 3960000"/>
                  <a:gd name="connsiteX10" fmla="*/ 813848 w 3960000"/>
                  <a:gd name="connsiteY10" fmla="*/ 2296824 h 3960000"/>
                  <a:gd name="connsiteX11" fmla="*/ 1486410 w 3960000"/>
                  <a:gd name="connsiteY11" fmla="*/ 2607420 h 3960000"/>
                  <a:gd name="connsiteX12" fmla="*/ 489408 w 3960000"/>
                  <a:gd name="connsiteY12" fmla="*/ 2829018 h 3960000"/>
                  <a:gd name="connsiteX13" fmla="*/ 1978439 w 3960000"/>
                  <a:gd name="connsiteY13" fmla="*/ 3093502 h 3960000"/>
                  <a:gd name="connsiteX14" fmla="*/ 3053184 w 3960000"/>
                  <a:gd name="connsiteY14" fmla="*/ 2031759 h 3960000"/>
                  <a:gd name="connsiteX15" fmla="*/ 3207849 w 3960000"/>
                  <a:gd name="connsiteY15" fmla="*/ 1493166 h 3960000"/>
                  <a:gd name="connsiteX16" fmla="*/ 3449507 w 3960000"/>
                  <a:gd name="connsiteY16" fmla="*/ 1170564 h 3960000"/>
                  <a:gd name="connsiteX17" fmla="*/ 3140091 w 3960000"/>
                  <a:gd name="connsiteY17" fmla="*/ 1227260 h 3960000"/>
                  <a:gd name="connsiteX18" fmla="*/ 3324107 w 3960000"/>
                  <a:gd name="connsiteY18" fmla="*/ 851504 h 3960000"/>
                  <a:gd name="connsiteX19" fmla="*/ 2995677 w 3960000"/>
                  <a:gd name="connsiteY19" fmla="*/ 1008938 h 3960000"/>
                  <a:gd name="connsiteX20" fmla="*/ 2496208 w 3960000"/>
                  <a:gd name="connsiteY20" fmla="*/ 770986 h 3960000"/>
                  <a:gd name="connsiteX21" fmla="*/ 308009 w 3960000"/>
                  <a:gd name="connsiteY21" fmla="*/ 0 h 3960000"/>
                  <a:gd name="connsiteX22" fmla="*/ 3651991 w 3960000"/>
                  <a:gd name="connsiteY22" fmla="*/ 0 h 3960000"/>
                  <a:gd name="connsiteX23" fmla="*/ 3960000 w 3960000"/>
                  <a:gd name="connsiteY23" fmla="*/ 308009 h 3960000"/>
                  <a:gd name="connsiteX24" fmla="*/ 3960000 w 3960000"/>
                  <a:gd name="connsiteY24" fmla="*/ 3651991 h 3960000"/>
                  <a:gd name="connsiteX25" fmla="*/ 3651991 w 3960000"/>
                  <a:gd name="connsiteY25" fmla="*/ 3960000 h 3960000"/>
                  <a:gd name="connsiteX26" fmla="*/ 308009 w 3960000"/>
                  <a:gd name="connsiteY26" fmla="*/ 3960000 h 3960000"/>
                  <a:gd name="connsiteX27" fmla="*/ 0 w 3960000"/>
                  <a:gd name="connsiteY27" fmla="*/ 3651991 h 3960000"/>
                  <a:gd name="connsiteX28" fmla="*/ 0 w 3960000"/>
                  <a:gd name="connsiteY28" fmla="*/ 308009 h 3960000"/>
                  <a:gd name="connsiteX29" fmla="*/ 308009 w 3960000"/>
                  <a:gd name="connsiteY29" fmla="*/ 0 h 3960000"/>
                  <a:gd name="connsiteX0" fmla="*/ 3160999 w 3960000"/>
                  <a:gd name="connsiteY0" fmla="*/ 1374274 h 3960000"/>
                  <a:gd name="connsiteX1" fmla="*/ 3155132 w 3960000"/>
                  <a:gd name="connsiteY1" fmla="*/ 1419362 h 3960000"/>
                  <a:gd name="connsiteX2" fmla="*/ 3160999 w 3960000"/>
                  <a:gd name="connsiteY2" fmla="*/ 1374274 h 3960000"/>
                  <a:gd name="connsiteX3" fmla="*/ 2496208 w 3960000"/>
                  <a:gd name="connsiteY3" fmla="*/ 770986 h 3960000"/>
                  <a:gd name="connsiteX4" fmla="*/ 1921633 w 3960000"/>
                  <a:gd name="connsiteY4" fmla="*/ 1292845 h 3960000"/>
                  <a:gd name="connsiteX5" fmla="*/ 1942445 w 3960000"/>
                  <a:gd name="connsiteY5" fmla="*/ 1570340 h 3960000"/>
                  <a:gd name="connsiteX6" fmla="*/ 815277 w 3960000"/>
                  <a:gd name="connsiteY6" fmla="*/ 836121 h 3960000"/>
                  <a:gd name="connsiteX7" fmla="*/ 965659 w 3960000"/>
                  <a:gd name="connsiteY7" fmla="*/ 1735195 h 3960000"/>
                  <a:gd name="connsiteX8" fmla="*/ 570453 w 3960000"/>
                  <a:gd name="connsiteY8" fmla="*/ 1629310 h 3960000"/>
                  <a:gd name="connsiteX9" fmla="*/ 1196057 w 3960000"/>
                  <a:gd name="connsiteY9" fmla="*/ 2257108 h 3960000"/>
                  <a:gd name="connsiteX10" fmla="*/ 813848 w 3960000"/>
                  <a:gd name="connsiteY10" fmla="*/ 2296824 h 3960000"/>
                  <a:gd name="connsiteX11" fmla="*/ 1486410 w 3960000"/>
                  <a:gd name="connsiteY11" fmla="*/ 2607420 h 3960000"/>
                  <a:gd name="connsiteX12" fmla="*/ 489408 w 3960000"/>
                  <a:gd name="connsiteY12" fmla="*/ 2829018 h 3960000"/>
                  <a:gd name="connsiteX13" fmla="*/ 2062787 w 3960000"/>
                  <a:gd name="connsiteY13" fmla="*/ 3146219 h 3960000"/>
                  <a:gd name="connsiteX14" fmla="*/ 3053184 w 3960000"/>
                  <a:gd name="connsiteY14" fmla="*/ 2031759 h 3960000"/>
                  <a:gd name="connsiteX15" fmla="*/ 3207849 w 3960000"/>
                  <a:gd name="connsiteY15" fmla="*/ 1493166 h 3960000"/>
                  <a:gd name="connsiteX16" fmla="*/ 3449507 w 3960000"/>
                  <a:gd name="connsiteY16" fmla="*/ 1170564 h 3960000"/>
                  <a:gd name="connsiteX17" fmla="*/ 3140091 w 3960000"/>
                  <a:gd name="connsiteY17" fmla="*/ 1227260 h 3960000"/>
                  <a:gd name="connsiteX18" fmla="*/ 3324107 w 3960000"/>
                  <a:gd name="connsiteY18" fmla="*/ 851504 h 3960000"/>
                  <a:gd name="connsiteX19" fmla="*/ 2995677 w 3960000"/>
                  <a:gd name="connsiteY19" fmla="*/ 1008938 h 3960000"/>
                  <a:gd name="connsiteX20" fmla="*/ 2496208 w 3960000"/>
                  <a:gd name="connsiteY20" fmla="*/ 770986 h 3960000"/>
                  <a:gd name="connsiteX21" fmla="*/ 308009 w 3960000"/>
                  <a:gd name="connsiteY21" fmla="*/ 0 h 3960000"/>
                  <a:gd name="connsiteX22" fmla="*/ 3651991 w 3960000"/>
                  <a:gd name="connsiteY22" fmla="*/ 0 h 3960000"/>
                  <a:gd name="connsiteX23" fmla="*/ 3960000 w 3960000"/>
                  <a:gd name="connsiteY23" fmla="*/ 308009 h 3960000"/>
                  <a:gd name="connsiteX24" fmla="*/ 3960000 w 3960000"/>
                  <a:gd name="connsiteY24" fmla="*/ 3651991 h 3960000"/>
                  <a:gd name="connsiteX25" fmla="*/ 3651991 w 3960000"/>
                  <a:gd name="connsiteY25" fmla="*/ 3960000 h 3960000"/>
                  <a:gd name="connsiteX26" fmla="*/ 308009 w 3960000"/>
                  <a:gd name="connsiteY26" fmla="*/ 3960000 h 3960000"/>
                  <a:gd name="connsiteX27" fmla="*/ 0 w 3960000"/>
                  <a:gd name="connsiteY27" fmla="*/ 3651991 h 3960000"/>
                  <a:gd name="connsiteX28" fmla="*/ 0 w 3960000"/>
                  <a:gd name="connsiteY28" fmla="*/ 308009 h 3960000"/>
                  <a:gd name="connsiteX29" fmla="*/ 308009 w 3960000"/>
                  <a:gd name="connsiteY29" fmla="*/ 0 h 3960000"/>
                  <a:gd name="connsiteX0" fmla="*/ 3160999 w 3960000"/>
                  <a:gd name="connsiteY0" fmla="*/ 1374274 h 3960000"/>
                  <a:gd name="connsiteX1" fmla="*/ 3155132 w 3960000"/>
                  <a:gd name="connsiteY1" fmla="*/ 1419362 h 3960000"/>
                  <a:gd name="connsiteX2" fmla="*/ 3160999 w 3960000"/>
                  <a:gd name="connsiteY2" fmla="*/ 1374274 h 3960000"/>
                  <a:gd name="connsiteX3" fmla="*/ 2496208 w 3960000"/>
                  <a:gd name="connsiteY3" fmla="*/ 770986 h 3960000"/>
                  <a:gd name="connsiteX4" fmla="*/ 1921633 w 3960000"/>
                  <a:gd name="connsiteY4" fmla="*/ 1292845 h 3960000"/>
                  <a:gd name="connsiteX5" fmla="*/ 1942445 w 3960000"/>
                  <a:gd name="connsiteY5" fmla="*/ 1570340 h 3960000"/>
                  <a:gd name="connsiteX6" fmla="*/ 815277 w 3960000"/>
                  <a:gd name="connsiteY6" fmla="*/ 836121 h 3960000"/>
                  <a:gd name="connsiteX7" fmla="*/ 965659 w 3960000"/>
                  <a:gd name="connsiteY7" fmla="*/ 1735195 h 3960000"/>
                  <a:gd name="connsiteX8" fmla="*/ 570453 w 3960000"/>
                  <a:gd name="connsiteY8" fmla="*/ 1629310 h 3960000"/>
                  <a:gd name="connsiteX9" fmla="*/ 1196057 w 3960000"/>
                  <a:gd name="connsiteY9" fmla="*/ 2257108 h 3960000"/>
                  <a:gd name="connsiteX10" fmla="*/ 813848 w 3960000"/>
                  <a:gd name="connsiteY10" fmla="*/ 2296824 h 3960000"/>
                  <a:gd name="connsiteX11" fmla="*/ 1486410 w 3960000"/>
                  <a:gd name="connsiteY11" fmla="*/ 2607420 h 3960000"/>
                  <a:gd name="connsiteX12" fmla="*/ 489408 w 3960000"/>
                  <a:gd name="connsiteY12" fmla="*/ 2829018 h 3960000"/>
                  <a:gd name="connsiteX13" fmla="*/ 2062787 w 3960000"/>
                  <a:gd name="connsiteY13" fmla="*/ 3146219 h 3960000"/>
                  <a:gd name="connsiteX14" fmla="*/ 3074271 w 3960000"/>
                  <a:gd name="connsiteY14" fmla="*/ 2105563 h 3960000"/>
                  <a:gd name="connsiteX15" fmla="*/ 3207849 w 3960000"/>
                  <a:gd name="connsiteY15" fmla="*/ 1493166 h 3960000"/>
                  <a:gd name="connsiteX16" fmla="*/ 3449507 w 3960000"/>
                  <a:gd name="connsiteY16" fmla="*/ 1170564 h 3960000"/>
                  <a:gd name="connsiteX17" fmla="*/ 3140091 w 3960000"/>
                  <a:gd name="connsiteY17" fmla="*/ 1227260 h 3960000"/>
                  <a:gd name="connsiteX18" fmla="*/ 3324107 w 3960000"/>
                  <a:gd name="connsiteY18" fmla="*/ 851504 h 3960000"/>
                  <a:gd name="connsiteX19" fmla="*/ 2995677 w 3960000"/>
                  <a:gd name="connsiteY19" fmla="*/ 1008938 h 3960000"/>
                  <a:gd name="connsiteX20" fmla="*/ 2496208 w 3960000"/>
                  <a:gd name="connsiteY20" fmla="*/ 770986 h 3960000"/>
                  <a:gd name="connsiteX21" fmla="*/ 308009 w 3960000"/>
                  <a:gd name="connsiteY21" fmla="*/ 0 h 3960000"/>
                  <a:gd name="connsiteX22" fmla="*/ 3651991 w 3960000"/>
                  <a:gd name="connsiteY22" fmla="*/ 0 h 3960000"/>
                  <a:gd name="connsiteX23" fmla="*/ 3960000 w 3960000"/>
                  <a:gd name="connsiteY23" fmla="*/ 308009 h 3960000"/>
                  <a:gd name="connsiteX24" fmla="*/ 3960000 w 3960000"/>
                  <a:gd name="connsiteY24" fmla="*/ 3651991 h 3960000"/>
                  <a:gd name="connsiteX25" fmla="*/ 3651991 w 3960000"/>
                  <a:gd name="connsiteY25" fmla="*/ 3960000 h 3960000"/>
                  <a:gd name="connsiteX26" fmla="*/ 308009 w 3960000"/>
                  <a:gd name="connsiteY26" fmla="*/ 3960000 h 3960000"/>
                  <a:gd name="connsiteX27" fmla="*/ 0 w 3960000"/>
                  <a:gd name="connsiteY27" fmla="*/ 3651991 h 3960000"/>
                  <a:gd name="connsiteX28" fmla="*/ 0 w 3960000"/>
                  <a:gd name="connsiteY28" fmla="*/ 308009 h 3960000"/>
                  <a:gd name="connsiteX29" fmla="*/ 308009 w 3960000"/>
                  <a:gd name="connsiteY29" fmla="*/ 0 h 3960000"/>
                  <a:gd name="connsiteX0" fmla="*/ 3160999 w 3960000"/>
                  <a:gd name="connsiteY0" fmla="*/ 1374274 h 3960000"/>
                  <a:gd name="connsiteX1" fmla="*/ 3155132 w 3960000"/>
                  <a:gd name="connsiteY1" fmla="*/ 1419362 h 3960000"/>
                  <a:gd name="connsiteX2" fmla="*/ 3160999 w 3960000"/>
                  <a:gd name="connsiteY2" fmla="*/ 1374274 h 3960000"/>
                  <a:gd name="connsiteX3" fmla="*/ 2496208 w 3960000"/>
                  <a:gd name="connsiteY3" fmla="*/ 770986 h 3960000"/>
                  <a:gd name="connsiteX4" fmla="*/ 1921633 w 3960000"/>
                  <a:gd name="connsiteY4" fmla="*/ 1292845 h 3960000"/>
                  <a:gd name="connsiteX5" fmla="*/ 1942445 w 3960000"/>
                  <a:gd name="connsiteY5" fmla="*/ 1570340 h 3960000"/>
                  <a:gd name="connsiteX6" fmla="*/ 815277 w 3960000"/>
                  <a:gd name="connsiteY6" fmla="*/ 836121 h 3960000"/>
                  <a:gd name="connsiteX7" fmla="*/ 965659 w 3960000"/>
                  <a:gd name="connsiteY7" fmla="*/ 1735195 h 3960000"/>
                  <a:gd name="connsiteX8" fmla="*/ 570453 w 3960000"/>
                  <a:gd name="connsiteY8" fmla="*/ 1629310 h 3960000"/>
                  <a:gd name="connsiteX9" fmla="*/ 1196057 w 3960000"/>
                  <a:gd name="connsiteY9" fmla="*/ 2257108 h 3960000"/>
                  <a:gd name="connsiteX10" fmla="*/ 813848 w 3960000"/>
                  <a:gd name="connsiteY10" fmla="*/ 2296824 h 3960000"/>
                  <a:gd name="connsiteX11" fmla="*/ 1486410 w 3960000"/>
                  <a:gd name="connsiteY11" fmla="*/ 2607420 h 3960000"/>
                  <a:gd name="connsiteX12" fmla="*/ 489408 w 3960000"/>
                  <a:gd name="connsiteY12" fmla="*/ 2829018 h 3960000"/>
                  <a:gd name="connsiteX13" fmla="*/ 2062787 w 3960000"/>
                  <a:gd name="connsiteY13" fmla="*/ 3146219 h 3960000"/>
                  <a:gd name="connsiteX14" fmla="*/ 3074271 w 3960000"/>
                  <a:gd name="connsiteY14" fmla="*/ 2105563 h 3960000"/>
                  <a:gd name="connsiteX15" fmla="*/ 3207849 w 3960000"/>
                  <a:gd name="connsiteY15" fmla="*/ 1493166 h 3960000"/>
                  <a:gd name="connsiteX16" fmla="*/ 3449507 w 3960000"/>
                  <a:gd name="connsiteY16" fmla="*/ 1170564 h 3960000"/>
                  <a:gd name="connsiteX17" fmla="*/ 3140091 w 3960000"/>
                  <a:gd name="connsiteY17" fmla="*/ 1227260 h 3960000"/>
                  <a:gd name="connsiteX18" fmla="*/ 3324107 w 3960000"/>
                  <a:gd name="connsiteY18" fmla="*/ 851504 h 3960000"/>
                  <a:gd name="connsiteX19" fmla="*/ 2995677 w 3960000"/>
                  <a:gd name="connsiteY19" fmla="*/ 1008938 h 3960000"/>
                  <a:gd name="connsiteX20" fmla="*/ 2496208 w 3960000"/>
                  <a:gd name="connsiteY20" fmla="*/ 770986 h 3960000"/>
                  <a:gd name="connsiteX21" fmla="*/ 308009 w 3960000"/>
                  <a:gd name="connsiteY21" fmla="*/ 0 h 3960000"/>
                  <a:gd name="connsiteX22" fmla="*/ 3651991 w 3960000"/>
                  <a:gd name="connsiteY22" fmla="*/ 0 h 3960000"/>
                  <a:gd name="connsiteX23" fmla="*/ 3960000 w 3960000"/>
                  <a:gd name="connsiteY23" fmla="*/ 308009 h 3960000"/>
                  <a:gd name="connsiteX24" fmla="*/ 3960000 w 3960000"/>
                  <a:gd name="connsiteY24" fmla="*/ 3651991 h 3960000"/>
                  <a:gd name="connsiteX25" fmla="*/ 3651991 w 3960000"/>
                  <a:gd name="connsiteY25" fmla="*/ 3960000 h 3960000"/>
                  <a:gd name="connsiteX26" fmla="*/ 308009 w 3960000"/>
                  <a:gd name="connsiteY26" fmla="*/ 3960000 h 3960000"/>
                  <a:gd name="connsiteX27" fmla="*/ 0 w 3960000"/>
                  <a:gd name="connsiteY27" fmla="*/ 3651991 h 3960000"/>
                  <a:gd name="connsiteX28" fmla="*/ 0 w 3960000"/>
                  <a:gd name="connsiteY28" fmla="*/ 308009 h 3960000"/>
                  <a:gd name="connsiteX29" fmla="*/ 308009 w 3960000"/>
                  <a:gd name="connsiteY29" fmla="*/ 0 h 3960000"/>
                  <a:gd name="connsiteX0" fmla="*/ 3160999 w 3960000"/>
                  <a:gd name="connsiteY0" fmla="*/ 1374274 h 3960000"/>
                  <a:gd name="connsiteX1" fmla="*/ 3155132 w 3960000"/>
                  <a:gd name="connsiteY1" fmla="*/ 1419362 h 3960000"/>
                  <a:gd name="connsiteX2" fmla="*/ 3160999 w 3960000"/>
                  <a:gd name="connsiteY2" fmla="*/ 1374274 h 3960000"/>
                  <a:gd name="connsiteX3" fmla="*/ 2496208 w 3960000"/>
                  <a:gd name="connsiteY3" fmla="*/ 770986 h 3960000"/>
                  <a:gd name="connsiteX4" fmla="*/ 1921633 w 3960000"/>
                  <a:gd name="connsiteY4" fmla="*/ 1292845 h 3960000"/>
                  <a:gd name="connsiteX5" fmla="*/ 1942445 w 3960000"/>
                  <a:gd name="connsiteY5" fmla="*/ 1570340 h 3960000"/>
                  <a:gd name="connsiteX6" fmla="*/ 815277 w 3960000"/>
                  <a:gd name="connsiteY6" fmla="*/ 836121 h 3960000"/>
                  <a:gd name="connsiteX7" fmla="*/ 965659 w 3960000"/>
                  <a:gd name="connsiteY7" fmla="*/ 1735195 h 3960000"/>
                  <a:gd name="connsiteX8" fmla="*/ 570453 w 3960000"/>
                  <a:gd name="connsiteY8" fmla="*/ 1629310 h 3960000"/>
                  <a:gd name="connsiteX9" fmla="*/ 1196057 w 3960000"/>
                  <a:gd name="connsiteY9" fmla="*/ 2257108 h 3960000"/>
                  <a:gd name="connsiteX10" fmla="*/ 813848 w 3960000"/>
                  <a:gd name="connsiteY10" fmla="*/ 2296824 h 3960000"/>
                  <a:gd name="connsiteX11" fmla="*/ 1486410 w 3960000"/>
                  <a:gd name="connsiteY11" fmla="*/ 2607420 h 3960000"/>
                  <a:gd name="connsiteX12" fmla="*/ 489408 w 3960000"/>
                  <a:gd name="connsiteY12" fmla="*/ 2829018 h 3960000"/>
                  <a:gd name="connsiteX13" fmla="*/ 2062787 w 3960000"/>
                  <a:gd name="connsiteY13" fmla="*/ 3146219 h 3960000"/>
                  <a:gd name="connsiteX14" fmla="*/ 3074271 w 3960000"/>
                  <a:gd name="connsiteY14" fmla="*/ 2105563 h 3960000"/>
                  <a:gd name="connsiteX15" fmla="*/ 3207849 w 3960000"/>
                  <a:gd name="connsiteY15" fmla="*/ 1493166 h 3960000"/>
                  <a:gd name="connsiteX16" fmla="*/ 3449507 w 3960000"/>
                  <a:gd name="connsiteY16" fmla="*/ 1170564 h 3960000"/>
                  <a:gd name="connsiteX17" fmla="*/ 3140091 w 3960000"/>
                  <a:gd name="connsiteY17" fmla="*/ 1227260 h 3960000"/>
                  <a:gd name="connsiteX18" fmla="*/ 3324107 w 3960000"/>
                  <a:gd name="connsiteY18" fmla="*/ 851504 h 3960000"/>
                  <a:gd name="connsiteX19" fmla="*/ 2995677 w 3960000"/>
                  <a:gd name="connsiteY19" fmla="*/ 1008938 h 3960000"/>
                  <a:gd name="connsiteX20" fmla="*/ 2496208 w 3960000"/>
                  <a:gd name="connsiteY20" fmla="*/ 770986 h 3960000"/>
                  <a:gd name="connsiteX21" fmla="*/ 308009 w 3960000"/>
                  <a:gd name="connsiteY21" fmla="*/ 0 h 3960000"/>
                  <a:gd name="connsiteX22" fmla="*/ 3651991 w 3960000"/>
                  <a:gd name="connsiteY22" fmla="*/ 0 h 3960000"/>
                  <a:gd name="connsiteX23" fmla="*/ 3960000 w 3960000"/>
                  <a:gd name="connsiteY23" fmla="*/ 308009 h 3960000"/>
                  <a:gd name="connsiteX24" fmla="*/ 3960000 w 3960000"/>
                  <a:gd name="connsiteY24" fmla="*/ 3651991 h 3960000"/>
                  <a:gd name="connsiteX25" fmla="*/ 3651991 w 3960000"/>
                  <a:gd name="connsiteY25" fmla="*/ 3960000 h 3960000"/>
                  <a:gd name="connsiteX26" fmla="*/ 308009 w 3960000"/>
                  <a:gd name="connsiteY26" fmla="*/ 3960000 h 3960000"/>
                  <a:gd name="connsiteX27" fmla="*/ 0 w 3960000"/>
                  <a:gd name="connsiteY27" fmla="*/ 3651991 h 3960000"/>
                  <a:gd name="connsiteX28" fmla="*/ 0 w 3960000"/>
                  <a:gd name="connsiteY28" fmla="*/ 308009 h 3960000"/>
                  <a:gd name="connsiteX29" fmla="*/ 308009 w 3960000"/>
                  <a:gd name="connsiteY29" fmla="*/ 0 h 396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60000" h="3960000">
                    <a:moveTo>
                      <a:pt x="3160999" y="1374274"/>
                    </a:moveTo>
                    <a:lnTo>
                      <a:pt x="3155132" y="1419362"/>
                    </a:lnTo>
                    <a:lnTo>
                      <a:pt x="3160999" y="1374274"/>
                    </a:lnTo>
                    <a:close/>
                    <a:moveTo>
                      <a:pt x="2496208" y="770986"/>
                    </a:moveTo>
                    <a:cubicBezTo>
                      <a:pt x="2113414" y="770986"/>
                      <a:pt x="1929581" y="1106902"/>
                      <a:pt x="1921633" y="1292845"/>
                    </a:cubicBezTo>
                    <a:cubicBezTo>
                      <a:pt x="1914712" y="1454769"/>
                      <a:pt x="1928136" y="1522392"/>
                      <a:pt x="1942445" y="1570340"/>
                    </a:cubicBezTo>
                    <a:cubicBezTo>
                      <a:pt x="1547199" y="1510736"/>
                      <a:pt x="1237189" y="1330681"/>
                      <a:pt x="815277" y="836121"/>
                    </a:cubicBezTo>
                    <a:cubicBezTo>
                      <a:pt x="618819" y="1229038"/>
                      <a:pt x="733086" y="1558961"/>
                      <a:pt x="965659" y="1735195"/>
                    </a:cubicBezTo>
                    <a:cubicBezTo>
                      <a:pt x="864541" y="1716416"/>
                      <a:pt x="662904" y="1695759"/>
                      <a:pt x="570453" y="1629310"/>
                    </a:cubicBezTo>
                    <a:cubicBezTo>
                      <a:pt x="597898" y="2016450"/>
                      <a:pt x="990931" y="2177657"/>
                      <a:pt x="1196057" y="2257108"/>
                    </a:cubicBezTo>
                    <a:cubicBezTo>
                      <a:pt x="1113718" y="2275887"/>
                      <a:pt x="943857" y="2321380"/>
                      <a:pt x="813848" y="2296824"/>
                    </a:cubicBezTo>
                    <a:cubicBezTo>
                      <a:pt x="926523" y="2634848"/>
                      <a:pt x="1326064" y="2611755"/>
                      <a:pt x="1486410" y="2607420"/>
                    </a:cubicBezTo>
                    <a:cubicBezTo>
                      <a:pt x="1297174" y="2749708"/>
                      <a:pt x="1000058" y="2795794"/>
                      <a:pt x="489408" y="2829018"/>
                    </a:cubicBezTo>
                    <a:cubicBezTo>
                      <a:pt x="914827" y="3139596"/>
                      <a:pt x="1734874" y="3242281"/>
                      <a:pt x="2062787" y="3146219"/>
                    </a:cubicBezTo>
                    <a:cubicBezTo>
                      <a:pt x="2763394" y="2903535"/>
                      <a:pt x="2915370" y="2621267"/>
                      <a:pt x="3074271" y="2105563"/>
                    </a:cubicBezTo>
                    <a:cubicBezTo>
                      <a:pt x="3173740" y="1733406"/>
                      <a:pt x="3145310" y="1648999"/>
                      <a:pt x="3207849" y="1493166"/>
                    </a:cubicBezTo>
                    <a:cubicBezTo>
                      <a:pt x="3270388" y="1337333"/>
                      <a:pt x="3414210" y="1276468"/>
                      <a:pt x="3449507" y="1170564"/>
                    </a:cubicBezTo>
                    <a:cubicBezTo>
                      <a:pt x="3349883" y="1192977"/>
                      <a:pt x="3252716" y="1239516"/>
                      <a:pt x="3140091" y="1227260"/>
                    </a:cubicBezTo>
                    <a:cubicBezTo>
                      <a:pt x="3219995" y="1183499"/>
                      <a:pt x="3274317" y="996523"/>
                      <a:pt x="3324107" y="851504"/>
                    </a:cubicBezTo>
                    <a:cubicBezTo>
                      <a:pt x="3215037" y="921165"/>
                      <a:pt x="3152155" y="998691"/>
                      <a:pt x="2995677" y="1008938"/>
                    </a:cubicBezTo>
                    <a:cubicBezTo>
                      <a:pt x="2884471" y="881691"/>
                      <a:pt x="2678487" y="770986"/>
                      <a:pt x="2496208" y="770986"/>
                    </a:cubicBezTo>
                    <a:close/>
                    <a:moveTo>
                      <a:pt x="308009" y="0"/>
                    </a:moveTo>
                    <a:lnTo>
                      <a:pt x="3651991" y="0"/>
                    </a:lnTo>
                    <a:cubicBezTo>
                      <a:pt x="3822100" y="0"/>
                      <a:pt x="3960000" y="137900"/>
                      <a:pt x="3960000" y="308009"/>
                    </a:cubicBezTo>
                    <a:lnTo>
                      <a:pt x="3960000" y="3651991"/>
                    </a:lnTo>
                    <a:cubicBezTo>
                      <a:pt x="3960000" y="3822100"/>
                      <a:pt x="3822100" y="3960000"/>
                      <a:pt x="3651991" y="3960000"/>
                    </a:cubicBezTo>
                    <a:lnTo>
                      <a:pt x="308009" y="3960000"/>
                    </a:lnTo>
                    <a:cubicBezTo>
                      <a:pt x="137900" y="3960000"/>
                      <a:pt x="0" y="3822100"/>
                      <a:pt x="0" y="3651991"/>
                    </a:cubicBezTo>
                    <a:lnTo>
                      <a:pt x="0" y="308009"/>
                    </a:lnTo>
                    <a:cubicBezTo>
                      <a:pt x="0" y="137900"/>
                      <a:pt x="137900" y="0"/>
                      <a:pt x="30800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1883241-1F27-4499-B395-E723E1806197}"/>
                  </a:ext>
                </a:extLst>
              </p:cNvPr>
              <p:cNvSpPr txBox="1"/>
              <p:nvPr/>
            </p:nvSpPr>
            <p:spPr>
              <a:xfrm>
                <a:off x="5393635" y="5843386"/>
                <a:ext cx="84670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286"/>
                <a:r>
                  <a:rPr lang="en-US" altLang="ko-KR" sz="1400" dirty="0">
                    <a:latin typeface="Arial" pitchFamily="34" charset="0"/>
                    <a:cs typeface="Arial" pitchFamily="34" charset="0"/>
                  </a:rPr>
                  <a:t>@</a:t>
                </a:r>
                <a:r>
                  <a:rPr lang="en-US" altLang="ko-KR" sz="1400" dirty="0" err="1">
                    <a:latin typeface="Arial" pitchFamily="34" charset="0"/>
                    <a:cs typeface="Arial" pitchFamily="34" charset="0"/>
                  </a:rPr>
                  <a:t>sesric</a:t>
                </a:r>
                <a:endParaRPr lang="en-US" altLang="ko-KR" sz="1400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1883241-1F27-4499-B395-E723E1806197}"/>
                  </a:ext>
                </a:extLst>
              </p:cNvPr>
              <p:cNvSpPr txBox="1"/>
              <p:nvPr/>
            </p:nvSpPr>
            <p:spPr>
              <a:xfrm>
                <a:off x="3769207" y="5843386"/>
                <a:ext cx="138064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286"/>
                <a:r>
                  <a:rPr lang="en-US" altLang="ko-KR" sz="1400" dirty="0">
                    <a:latin typeface="Arial" pitchFamily="34" charset="0"/>
                    <a:cs typeface="Arial" pitchFamily="34" charset="0"/>
                  </a:rPr>
                  <a:t>www.sesric.org</a:t>
                </a:r>
              </a:p>
            </p:txBody>
          </p:sp>
        </p:grpSp>
      </p:grpSp>
      <p:pic>
        <p:nvPicPr>
          <p:cNvPr id="12" name="Resim 1"/>
          <p:cNvPicPr>
            <a:picLocks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811"/>
          <a:stretch/>
        </p:blipFill>
        <p:spPr>
          <a:xfrm>
            <a:off x="7005789" y="1730978"/>
            <a:ext cx="4898610" cy="281791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4388" y="3688763"/>
            <a:ext cx="254273" cy="27678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096925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589" y="0"/>
            <a:ext cx="12188824" cy="836712"/>
            <a:chOff x="0" y="0"/>
            <a:chExt cx="11072007" cy="836712"/>
          </a:xfrm>
        </p:grpSpPr>
        <p:sp>
          <p:nvSpPr>
            <p:cNvPr id="3" name="Rectangle 2"/>
            <p:cNvSpPr/>
            <p:nvPr/>
          </p:nvSpPr>
          <p:spPr>
            <a:xfrm>
              <a:off x="0" y="0"/>
              <a:ext cx="11072007" cy="836712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latin typeface="Cambria" panose="02040503050406030204" pitchFamily="18" charset="0"/>
              </a:endParaRPr>
            </a:p>
          </p:txBody>
        </p:sp>
        <p:sp>
          <p:nvSpPr>
            <p:cNvPr id="4" name="Title 1"/>
            <p:cNvSpPr txBox="1">
              <a:spLocks/>
            </p:cNvSpPr>
            <p:nvPr/>
          </p:nvSpPr>
          <p:spPr>
            <a:xfrm>
              <a:off x="114071" y="209327"/>
              <a:ext cx="10918200" cy="418058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GB" sz="3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SSC: THE CONCEPT</a:t>
              </a:r>
              <a:endParaRPr lang="tr-TR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7124700" y="2915060"/>
            <a:ext cx="502197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286"/>
            <a:r>
              <a:rPr lang="en-US" sz="23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Sharing/transferring knowledge/skills/expertise/resources through various modalities in order to meet development goals.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124700" y="4588096"/>
            <a:ext cx="502197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286"/>
            <a:r>
              <a:rPr lang="en-US" sz="23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Fostering self-reliance of developing countries by </a:t>
            </a:r>
            <a:r>
              <a:rPr lang="en-US" sz="23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enhancing their capacities</a:t>
            </a:r>
            <a:r>
              <a:rPr lang="en-US" sz="23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23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find solutions </a:t>
            </a:r>
            <a:r>
              <a:rPr lang="en-US" sz="23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their development problems while keeping with their own </a:t>
            </a:r>
            <a:r>
              <a:rPr lang="en-US" sz="23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aspirations, values, and special needs.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01" t="8808" r="13540" b="7670"/>
          <a:stretch/>
        </p:blipFill>
        <p:spPr>
          <a:xfrm>
            <a:off x="266006" y="1220207"/>
            <a:ext cx="6533803" cy="280035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1667822" y="5401552"/>
            <a:ext cx="37301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Arial"/>
              </a:rPr>
              <a:t>Bilateral</a:t>
            </a:r>
            <a:r>
              <a:rPr lang="en-US" b="1" dirty="0"/>
              <a:t> 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Arial"/>
              </a:rPr>
              <a:t>or Multilateral Initiative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3532907" y="4229885"/>
            <a:ext cx="0" cy="1024961"/>
          </a:xfrm>
          <a:prstGeom prst="straightConnector1">
            <a:avLst/>
          </a:prstGeom>
          <a:ln w="762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Elbow Connector 14"/>
          <p:cNvCxnSpPr/>
          <p:nvPr/>
        </p:nvCxnSpPr>
        <p:spPr>
          <a:xfrm>
            <a:off x="6799809" y="1926111"/>
            <a:ext cx="2673431" cy="900000"/>
          </a:xfrm>
          <a:prstGeom prst="bentConnector2">
            <a:avLst/>
          </a:prstGeom>
          <a:ln w="762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7508714" y="1434428"/>
            <a:ext cx="125562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286"/>
            <a:r>
              <a:rPr lang="en-US" sz="23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Aims at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F6FC7-12E2-47C6-BE73-CF92C7B6CC89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98926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/>
          <p:cNvGrpSpPr/>
          <p:nvPr/>
        </p:nvGrpSpPr>
        <p:grpSpPr>
          <a:xfrm>
            <a:off x="226514" y="1039122"/>
            <a:ext cx="11738974" cy="5380254"/>
            <a:chOff x="293371" y="1011214"/>
            <a:chExt cx="11738974" cy="5380254"/>
          </a:xfrm>
        </p:grpSpPr>
        <p:sp>
          <p:nvSpPr>
            <p:cNvPr id="7" name="Rectangle 6"/>
            <p:cNvSpPr/>
            <p:nvPr/>
          </p:nvSpPr>
          <p:spPr>
            <a:xfrm>
              <a:off x="2711693" y="3189593"/>
              <a:ext cx="1080000" cy="54000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 w="25400" cap="flat" cmpd="sng" algn="ctr">
              <a:solidFill>
                <a:schemeClr val="bg2">
                  <a:lumMod val="50000"/>
                </a:schemeClr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5622858" y="3189593"/>
              <a:ext cx="1080000" cy="54000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 w="25400" cap="flat" cmpd="sng" algn="ctr">
              <a:solidFill>
                <a:schemeClr val="bg2">
                  <a:lumMod val="50000"/>
                </a:schemeClr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8563563" y="3189593"/>
              <a:ext cx="1080000" cy="54000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 w="25400" cap="flat" cmpd="sng" algn="ctr">
              <a:solidFill>
                <a:schemeClr val="bg2">
                  <a:lumMod val="50000"/>
                </a:schemeClr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grpSp>
          <p:nvGrpSpPr>
            <p:cNvPr id="33" name="Group 32"/>
            <p:cNvGrpSpPr/>
            <p:nvPr/>
          </p:nvGrpSpPr>
          <p:grpSpPr>
            <a:xfrm>
              <a:off x="293371" y="1011214"/>
              <a:ext cx="3165079" cy="2497767"/>
              <a:chOff x="293371" y="662873"/>
              <a:chExt cx="3165079" cy="2497767"/>
            </a:xfrm>
          </p:grpSpPr>
          <p:sp>
            <p:nvSpPr>
              <p:cNvPr id="3" name="TextBox 2"/>
              <p:cNvSpPr txBox="1"/>
              <p:nvPr/>
            </p:nvSpPr>
            <p:spPr>
              <a:xfrm>
                <a:off x="1233754" y="2575865"/>
                <a:ext cx="1095172" cy="584775"/>
              </a:xfrm>
              <a:prstGeom prst="rect">
                <a:avLst/>
              </a:prstGeom>
              <a:solidFill>
                <a:sysClr val="window" lastClr="FFFFFF"/>
              </a:solidFill>
              <a:ln w="38100">
                <a:solidFill>
                  <a:schemeClr val="accent1">
                    <a:lumMod val="50000"/>
                  </a:schemeClr>
                </a:solidFill>
              </a:ln>
            </p:spPr>
            <p:txBody>
              <a:bodyPr wrap="none" rtlCol="0" anchor="ctr">
                <a:spAutoFit/>
              </a:bodyPr>
              <a:lstStyle/>
              <a:p>
                <a:pPr marL="0" marR="0" lvl="0" indent="0" defTabSz="91440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32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accent1">
                        <a:lumMod val="50000"/>
                      </a:schemeClr>
                    </a:solidFill>
                    <a:effectLst/>
                    <a:uLnTx/>
                    <a:uFillTx/>
                    <a:latin typeface="Arial"/>
                    <a:cs typeface="Arial" pitchFamily="34" charset="0"/>
                  </a:rPr>
                  <a:t>1945</a:t>
                </a:r>
                <a:endParaRPr kumimoji="0" lang="ko-KR" alt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latin typeface="Arial"/>
                  <a:cs typeface="Arial" pitchFamily="34" charset="0"/>
                </a:endParaRP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293371" y="662873"/>
                <a:ext cx="3165079" cy="1754326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 latinLnBrk="1"/>
                <a:r>
                  <a:rPr lang="en-US" altLang="ko-KR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Arial"/>
                  </a:rPr>
                  <a:t>The </a:t>
                </a:r>
                <a:r>
                  <a:rPr lang="en-US" altLang="ko-KR" b="1" dirty="0">
                    <a:solidFill>
                      <a:schemeClr val="accent1">
                        <a:lumMod val="50000"/>
                      </a:schemeClr>
                    </a:solidFill>
                    <a:latin typeface="Arial"/>
                  </a:rPr>
                  <a:t>end of World War II</a:t>
                </a:r>
                <a:r>
                  <a:rPr lang="en-US" altLang="ko-KR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Arial"/>
                  </a:rPr>
                  <a:t>; Newly independent Southern countries coalesced around shared political aspirations; </a:t>
                </a:r>
                <a:r>
                  <a:rPr lang="en-US" altLang="ko-KR" b="1" dirty="0">
                    <a:solidFill>
                      <a:schemeClr val="accent1">
                        <a:lumMod val="50000"/>
                      </a:schemeClr>
                    </a:solidFill>
                    <a:latin typeface="Arial"/>
                  </a:rPr>
                  <a:t>establishment of the Arab League</a:t>
                </a:r>
              </a:p>
            </p:txBody>
          </p:sp>
        </p:grpSp>
        <p:grpSp>
          <p:nvGrpSpPr>
            <p:cNvPr id="32" name="Group 31"/>
            <p:cNvGrpSpPr/>
            <p:nvPr/>
          </p:nvGrpSpPr>
          <p:grpSpPr>
            <a:xfrm>
              <a:off x="3134253" y="2924206"/>
              <a:ext cx="3208713" cy="3467262"/>
              <a:chOff x="3036119" y="2575865"/>
              <a:chExt cx="3208713" cy="3467262"/>
            </a:xfrm>
          </p:grpSpPr>
          <p:sp>
            <p:nvSpPr>
              <p:cNvPr id="4" name="TextBox 3"/>
              <p:cNvSpPr txBox="1"/>
              <p:nvPr/>
            </p:nvSpPr>
            <p:spPr>
              <a:xfrm>
                <a:off x="4061555" y="2575865"/>
                <a:ext cx="1095172" cy="584775"/>
              </a:xfrm>
              <a:prstGeom prst="rect">
                <a:avLst/>
              </a:prstGeom>
              <a:solidFill>
                <a:sysClr val="window" lastClr="FFFFFF"/>
              </a:solidFill>
              <a:ln w="38100">
                <a:solidFill>
                  <a:schemeClr val="accent1">
                    <a:lumMod val="50000"/>
                  </a:schemeClr>
                </a:solidFill>
              </a:ln>
            </p:spPr>
            <p:txBody>
              <a:bodyPr wrap="none" rtlCol="0" anchor="ctr">
                <a:spAutoFit/>
              </a:bodyPr>
              <a:lstStyle/>
              <a:p>
                <a:pPr marL="0" marR="0" lvl="0" indent="0" defTabSz="91440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32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accent1">
                        <a:lumMod val="50000"/>
                      </a:schemeClr>
                    </a:solidFill>
                    <a:effectLst/>
                    <a:uLnTx/>
                    <a:uFillTx/>
                    <a:latin typeface="Arial"/>
                    <a:cs typeface="Arial" pitchFamily="34" charset="0"/>
                  </a:rPr>
                  <a:t>1955</a:t>
                </a:r>
                <a:endParaRPr kumimoji="0" lang="ko-KR" alt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latin typeface="Arial"/>
                  <a:cs typeface="Arial" pitchFamily="34" charset="0"/>
                </a:endParaRP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3036119" y="3457804"/>
                <a:ext cx="3208713" cy="2585323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 latinLnBrk="1"/>
                <a:r>
                  <a:rPr lang="en-US" altLang="ko-KR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Arial"/>
                  </a:rPr>
                  <a:t>In the first large-scale Asian-African Conference ‘</a:t>
                </a:r>
                <a:r>
                  <a:rPr lang="en-US" altLang="ko-KR" b="1" dirty="0">
                    <a:solidFill>
                      <a:schemeClr val="accent1">
                        <a:lumMod val="50000"/>
                      </a:schemeClr>
                    </a:solidFill>
                    <a:latin typeface="Arial"/>
                  </a:rPr>
                  <a:t>the Bandung Conference</a:t>
                </a:r>
                <a:r>
                  <a:rPr lang="en-US" altLang="ko-KR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Arial"/>
                  </a:rPr>
                  <a:t>’ in Indonesia, Representatives from 29 nations unanimously adopted a 10 point </a:t>
                </a:r>
                <a:r>
                  <a:rPr lang="en-US" altLang="ko-KR" b="1" dirty="0">
                    <a:solidFill>
                      <a:schemeClr val="accent1">
                        <a:lumMod val="50000"/>
                      </a:schemeClr>
                    </a:solidFill>
                    <a:latin typeface="Arial"/>
                  </a:rPr>
                  <a:t>“declaration on promotion of world peace &amp; cooperation”</a:t>
                </a:r>
                <a:endParaRPr lang="ko-KR" altLang="en-US" b="1" dirty="0">
                  <a:solidFill>
                    <a:schemeClr val="accent1">
                      <a:lumMod val="50000"/>
                    </a:schemeClr>
                  </a:solidFill>
                  <a:latin typeface="Arial"/>
                </a:endParaRPr>
              </a:p>
            </p:txBody>
          </p:sp>
        </p:grpSp>
        <p:grpSp>
          <p:nvGrpSpPr>
            <p:cNvPr id="31" name="Group 30"/>
            <p:cNvGrpSpPr/>
            <p:nvPr/>
          </p:nvGrpSpPr>
          <p:grpSpPr>
            <a:xfrm>
              <a:off x="6145241" y="1163518"/>
              <a:ext cx="3198620" cy="2345463"/>
              <a:chOff x="6403029" y="815177"/>
              <a:chExt cx="3198620" cy="2345463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7343412" y="2575865"/>
                <a:ext cx="1095172" cy="584775"/>
              </a:xfrm>
              <a:prstGeom prst="rect">
                <a:avLst/>
              </a:prstGeom>
              <a:solidFill>
                <a:sysClr val="window" lastClr="FFFFFF"/>
              </a:solidFill>
              <a:ln w="38100">
                <a:solidFill>
                  <a:schemeClr val="accent1">
                    <a:lumMod val="50000"/>
                  </a:schemeClr>
                </a:solidFill>
              </a:ln>
            </p:spPr>
            <p:txBody>
              <a:bodyPr wrap="none" rtlCol="0" anchor="ctr">
                <a:spAutoFit/>
              </a:bodyPr>
              <a:lstStyle/>
              <a:p>
                <a:pPr marL="0" marR="0" lvl="0" indent="0" defTabSz="91440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32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accent1">
                        <a:lumMod val="50000"/>
                      </a:schemeClr>
                    </a:solidFill>
                    <a:effectLst/>
                    <a:uLnTx/>
                    <a:uFillTx/>
                    <a:latin typeface="Arial"/>
                    <a:cs typeface="Arial" pitchFamily="34" charset="0"/>
                  </a:rPr>
                  <a:t>1964</a:t>
                </a:r>
                <a:endParaRPr kumimoji="0" lang="ko-KR" alt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latin typeface="Arial"/>
                  <a:cs typeface="Arial" pitchFamily="34" charset="0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403029" y="815177"/>
                <a:ext cx="3198620" cy="1477328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 defTabSz="914286"/>
                <a:r>
                  <a:rPr lang="en-US" altLang="ko-KR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Arial"/>
                  </a:rPr>
                  <a:t>The 1</a:t>
                </a:r>
                <a:r>
                  <a:rPr lang="en-US" altLang="ko-KR" baseline="300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Arial"/>
                  </a:rPr>
                  <a:t>st</a:t>
                </a:r>
                <a:r>
                  <a:rPr lang="en-US" altLang="ko-KR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Arial"/>
                  </a:rPr>
                  <a:t> UNCTAD Conference and the establishment of the group </a:t>
                </a:r>
                <a:r>
                  <a:rPr lang="en-US" altLang="ko-KR" b="1" dirty="0">
                    <a:solidFill>
                      <a:schemeClr val="accent1">
                        <a:lumMod val="50000"/>
                      </a:schemeClr>
                    </a:solidFill>
                    <a:latin typeface="Arial"/>
                  </a:rPr>
                  <a:t>G-77 in UN </a:t>
                </a:r>
                <a:r>
                  <a:rPr lang="en-US" altLang="ko-KR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Arial"/>
                  </a:rPr>
                  <a:t>with a view to promoting south-south cooperation for development</a:t>
                </a:r>
                <a:endParaRPr lang="ko-KR" altLang="en-US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/>
                </a:endParaRPr>
              </a:p>
            </p:txBody>
          </p:sp>
        </p:grpSp>
        <p:grpSp>
          <p:nvGrpSpPr>
            <p:cNvPr id="30" name="Group 29"/>
            <p:cNvGrpSpPr/>
            <p:nvPr/>
          </p:nvGrpSpPr>
          <p:grpSpPr>
            <a:xfrm>
              <a:off x="8563563" y="2924206"/>
              <a:ext cx="3468782" cy="3467262"/>
              <a:chOff x="8563563" y="2575865"/>
              <a:chExt cx="3468782" cy="3467262"/>
            </a:xfrm>
          </p:grpSpPr>
          <p:sp>
            <p:nvSpPr>
              <p:cNvPr id="6" name="TextBox 5"/>
              <p:cNvSpPr txBox="1"/>
              <p:nvPr/>
            </p:nvSpPr>
            <p:spPr>
              <a:xfrm>
                <a:off x="10011558" y="2575865"/>
                <a:ext cx="1095172" cy="584775"/>
              </a:xfrm>
              <a:prstGeom prst="rect">
                <a:avLst/>
              </a:prstGeom>
              <a:noFill/>
              <a:ln w="38100">
                <a:solidFill>
                  <a:schemeClr val="accent1">
                    <a:lumMod val="50000"/>
                  </a:schemeClr>
                </a:solidFill>
              </a:ln>
            </p:spPr>
            <p:txBody>
              <a:bodyPr wrap="none" rtlCol="0" anchor="ctr">
                <a:spAutoFit/>
              </a:bodyPr>
              <a:lstStyle/>
              <a:p>
                <a:pPr marL="0" marR="0" lvl="0" indent="0" defTabSz="91440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32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accent1">
                        <a:lumMod val="50000"/>
                      </a:schemeClr>
                    </a:solidFill>
                    <a:effectLst/>
                    <a:uLnTx/>
                    <a:uFillTx/>
                    <a:latin typeface="Arial"/>
                    <a:cs typeface="Arial" pitchFamily="34" charset="0"/>
                  </a:rPr>
                  <a:t>1978</a:t>
                </a:r>
                <a:endParaRPr kumimoji="0" lang="ko-KR" alt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latin typeface="Arial"/>
                  <a:cs typeface="Arial" pitchFamily="34" charset="0"/>
                </a:endParaRP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8563563" y="3457804"/>
                <a:ext cx="3468782" cy="2585323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 defTabSz="914286"/>
                <a:r>
                  <a:rPr lang="en-US" altLang="ko-KR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Arial"/>
                  </a:rPr>
                  <a:t>The </a:t>
                </a:r>
                <a:r>
                  <a:rPr lang="en-US" altLang="ko-KR" b="1" dirty="0">
                    <a:solidFill>
                      <a:schemeClr val="accent1">
                        <a:lumMod val="50000"/>
                      </a:schemeClr>
                    </a:solidFill>
                    <a:latin typeface="Arial"/>
                  </a:rPr>
                  <a:t>1st High-Level UN Conference on SSC</a:t>
                </a:r>
                <a:r>
                  <a:rPr lang="en-US" altLang="ko-KR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Arial"/>
                  </a:rPr>
                  <a:t> in Buenos Aires “Conference of the Global South on Technical Cooperation among Developing Countries (TCDC)”. The adoption of the </a:t>
                </a:r>
                <a:r>
                  <a:rPr lang="en-US" altLang="ko-KR" b="1" dirty="0">
                    <a:solidFill>
                      <a:schemeClr val="accent1">
                        <a:lumMod val="50000"/>
                      </a:schemeClr>
                    </a:solidFill>
                    <a:latin typeface="Arial"/>
                  </a:rPr>
                  <a:t>Buenos Aires Plan of Action (BAPA) </a:t>
                </a:r>
                <a:r>
                  <a:rPr lang="en-US" altLang="ko-KR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Arial"/>
                  </a:rPr>
                  <a:t>for Promoting &amp; Implementing </a:t>
                </a:r>
                <a:r>
                  <a:rPr lang="en-US" altLang="ko-KR" b="1" dirty="0">
                    <a:solidFill>
                      <a:schemeClr val="accent1">
                        <a:lumMod val="50000"/>
                      </a:schemeClr>
                    </a:solidFill>
                    <a:latin typeface="Arial"/>
                  </a:rPr>
                  <a:t>TCDC</a:t>
                </a:r>
                <a:endParaRPr lang="ko-KR" altLang="en-US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/>
                </a:endParaRPr>
              </a:p>
            </p:txBody>
          </p:sp>
        </p:grpSp>
      </p:grpSp>
      <p:grpSp>
        <p:nvGrpSpPr>
          <p:cNvPr id="35" name="Group 34"/>
          <p:cNvGrpSpPr/>
          <p:nvPr/>
        </p:nvGrpSpPr>
        <p:grpSpPr>
          <a:xfrm>
            <a:off x="1589" y="0"/>
            <a:ext cx="12188824" cy="836712"/>
            <a:chOff x="0" y="0"/>
            <a:chExt cx="11072007" cy="836712"/>
          </a:xfrm>
        </p:grpSpPr>
        <p:sp>
          <p:nvSpPr>
            <p:cNvPr id="36" name="Rectangle 35"/>
            <p:cNvSpPr/>
            <p:nvPr/>
          </p:nvSpPr>
          <p:spPr>
            <a:xfrm>
              <a:off x="0" y="0"/>
              <a:ext cx="11072007" cy="836712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latin typeface="Cambria" panose="02040503050406030204" pitchFamily="18" charset="0"/>
              </a:endParaRPr>
            </a:p>
          </p:txBody>
        </p:sp>
        <p:sp>
          <p:nvSpPr>
            <p:cNvPr id="37" name="Title 1"/>
            <p:cNvSpPr txBox="1">
              <a:spLocks/>
            </p:cNvSpPr>
            <p:nvPr/>
          </p:nvSpPr>
          <p:spPr>
            <a:xfrm>
              <a:off x="114071" y="209327"/>
              <a:ext cx="10918200" cy="418058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GB" sz="3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SSC: HISTORY</a:t>
              </a:r>
              <a:endParaRPr lang="tr-TR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F6FC7-12E2-47C6-BE73-CF92C7B6CC89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13590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146462" y="1137966"/>
            <a:ext cx="11899077" cy="4892440"/>
            <a:chOff x="292923" y="688025"/>
            <a:chExt cx="11899077" cy="4892440"/>
          </a:xfrm>
        </p:grpSpPr>
        <p:sp>
          <p:nvSpPr>
            <p:cNvPr id="7" name="Rectangle 6"/>
            <p:cNvSpPr/>
            <p:nvPr/>
          </p:nvSpPr>
          <p:spPr>
            <a:xfrm>
              <a:off x="3556942" y="3217501"/>
              <a:ext cx="1080000" cy="54000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 w="25400" cap="flat" cmpd="sng" algn="ctr">
              <a:solidFill>
                <a:schemeClr val="bg2">
                  <a:lumMod val="50000"/>
                </a:schemeClr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7393906" y="3217501"/>
              <a:ext cx="1080000" cy="54000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 w="25400" cap="flat" cmpd="sng" algn="ctr">
              <a:solidFill>
                <a:schemeClr val="bg2">
                  <a:lumMod val="50000"/>
                </a:schemeClr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grpSp>
          <p:nvGrpSpPr>
            <p:cNvPr id="17" name="Group 16"/>
            <p:cNvGrpSpPr/>
            <p:nvPr/>
          </p:nvGrpSpPr>
          <p:grpSpPr>
            <a:xfrm>
              <a:off x="292923" y="2952114"/>
              <a:ext cx="3771075" cy="2628351"/>
              <a:chOff x="292923" y="2952114"/>
              <a:chExt cx="3771075" cy="2628351"/>
            </a:xfrm>
          </p:grpSpPr>
          <p:sp>
            <p:nvSpPr>
              <p:cNvPr id="3" name="TextBox 2"/>
              <p:cNvSpPr txBox="1"/>
              <p:nvPr/>
            </p:nvSpPr>
            <p:spPr>
              <a:xfrm>
                <a:off x="1630874" y="2952114"/>
                <a:ext cx="1095172" cy="584775"/>
              </a:xfrm>
              <a:prstGeom prst="rect">
                <a:avLst/>
              </a:prstGeom>
              <a:solidFill>
                <a:sysClr val="window" lastClr="FFFFFF"/>
              </a:solidFill>
              <a:ln w="38100">
                <a:solidFill>
                  <a:schemeClr val="accent1">
                    <a:lumMod val="50000"/>
                  </a:schemeClr>
                </a:solidFill>
              </a:ln>
            </p:spPr>
            <p:txBody>
              <a:bodyPr wrap="none" rtlCol="0" anchor="ctr">
                <a:spAutoFit/>
              </a:bodyPr>
              <a:lstStyle/>
              <a:p>
                <a:pPr marL="0" marR="0" lvl="0" indent="0" defTabSz="91440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32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accent1">
                        <a:lumMod val="50000"/>
                      </a:schemeClr>
                    </a:solidFill>
                    <a:effectLst/>
                    <a:uLnTx/>
                    <a:uFillTx/>
                    <a:latin typeface="Arial"/>
                    <a:cs typeface="Arial" pitchFamily="34" charset="0"/>
                  </a:rPr>
                  <a:t>1989</a:t>
                </a:r>
                <a:endParaRPr kumimoji="0" lang="ko-KR" alt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latin typeface="Arial"/>
                  <a:cs typeface="Arial" pitchFamily="34" charset="0"/>
                </a:endParaRP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292923" y="3826139"/>
                <a:ext cx="3771075" cy="1754326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 latinLnBrk="1"/>
                <a:r>
                  <a:rPr lang="en-US" altLang="ko-KR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Arial"/>
                  </a:rPr>
                  <a:t>The </a:t>
                </a:r>
                <a:r>
                  <a:rPr lang="en-US" altLang="ko-KR" b="1" dirty="0">
                    <a:solidFill>
                      <a:schemeClr val="accent1">
                        <a:lumMod val="50000"/>
                      </a:schemeClr>
                    </a:solidFill>
                    <a:latin typeface="Arial"/>
                  </a:rPr>
                  <a:t>9</a:t>
                </a:r>
                <a:r>
                  <a:rPr lang="en-US" altLang="ko-KR" b="1" baseline="30000" dirty="0">
                    <a:solidFill>
                      <a:schemeClr val="accent1">
                        <a:lumMod val="50000"/>
                      </a:schemeClr>
                    </a:solidFill>
                    <a:latin typeface="Arial"/>
                  </a:rPr>
                  <a:t>th</a:t>
                </a:r>
                <a:r>
                  <a:rPr lang="en-US" altLang="ko-KR" b="1" dirty="0">
                    <a:solidFill>
                      <a:schemeClr val="accent1">
                        <a:lumMod val="50000"/>
                      </a:schemeClr>
                    </a:solidFill>
                    <a:latin typeface="Arial"/>
                  </a:rPr>
                  <a:t> non-aligned movement summit</a:t>
                </a:r>
                <a:r>
                  <a:rPr lang="en-US" altLang="ko-KR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Arial"/>
                  </a:rPr>
                  <a:t> established an international organization originally known as the “</a:t>
                </a:r>
                <a:r>
                  <a:rPr lang="en-US" altLang="ko-KR" b="1" dirty="0">
                    <a:solidFill>
                      <a:schemeClr val="accent1">
                        <a:lumMod val="50000"/>
                      </a:schemeClr>
                    </a:solidFill>
                    <a:latin typeface="Arial"/>
                  </a:rPr>
                  <a:t>group for south-south Consultation and Coordination</a:t>
                </a:r>
                <a:r>
                  <a:rPr lang="en-US" altLang="ko-KR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Arial"/>
                  </a:rPr>
                  <a:t>”</a:t>
                </a:r>
              </a:p>
            </p:txBody>
          </p:sp>
        </p:grpSp>
        <p:grpSp>
          <p:nvGrpSpPr>
            <p:cNvPr id="14" name="Group 13"/>
            <p:cNvGrpSpPr/>
            <p:nvPr/>
          </p:nvGrpSpPr>
          <p:grpSpPr>
            <a:xfrm>
              <a:off x="3301636" y="688025"/>
              <a:ext cx="5321059" cy="2848864"/>
              <a:chOff x="2996842" y="688025"/>
              <a:chExt cx="5321059" cy="2848864"/>
            </a:xfrm>
          </p:grpSpPr>
          <p:sp>
            <p:nvSpPr>
              <p:cNvPr id="4" name="TextBox 3"/>
              <p:cNvSpPr txBox="1"/>
              <p:nvPr/>
            </p:nvSpPr>
            <p:spPr>
              <a:xfrm>
                <a:off x="5109785" y="2952114"/>
                <a:ext cx="1095172" cy="584775"/>
              </a:xfrm>
              <a:prstGeom prst="rect">
                <a:avLst/>
              </a:prstGeom>
              <a:solidFill>
                <a:sysClr val="window" lastClr="FFFFFF"/>
              </a:solidFill>
              <a:ln w="38100">
                <a:solidFill>
                  <a:schemeClr val="accent1">
                    <a:lumMod val="50000"/>
                  </a:schemeClr>
                </a:solidFill>
              </a:ln>
            </p:spPr>
            <p:txBody>
              <a:bodyPr wrap="none" rtlCol="0" anchor="ctr">
                <a:spAutoFit/>
              </a:bodyPr>
              <a:lstStyle/>
              <a:p>
                <a:pPr marL="0" marR="0" lvl="0" indent="0" defTabSz="91440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32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accent1">
                        <a:lumMod val="50000"/>
                      </a:schemeClr>
                    </a:solidFill>
                    <a:effectLst/>
                    <a:uLnTx/>
                    <a:uFillTx/>
                    <a:latin typeface="Arial"/>
                    <a:cs typeface="Arial" pitchFamily="34" charset="0"/>
                  </a:rPr>
                  <a:t>2009</a:t>
                </a:r>
                <a:endParaRPr kumimoji="0" lang="ko-KR" alt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latin typeface="Arial"/>
                  <a:cs typeface="Arial" pitchFamily="34" charset="0"/>
                </a:endParaRP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2996842" y="688025"/>
                <a:ext cx="5321059" cy="203132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 latinLnBrk="1"/>
                <a:r>
                  <a:rPr lang="en-US" altLang="ko-KR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Arial"/>
                  </a:rPr>
                  <a:t>On the occasion of the 30</a:t>
                </a:r>
                <a:r>
                  <a:rPr lang="en-US" altLang="ko-KR" baseline="300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Arial"/>
                  </a:rPr>
                  <a:t>th</a:t>
                </a:r>
                <a:r>
                  <a:rPr lang="en-US" altLang="ko-KR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Arial"/>
                  </a:rPr>
                  <a:t> anniversary of the 1</a:t>
                </a:r>
                <a:r>
                  <a:rPr lang="en-US" altLang="ko-KR" baseline="300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Arial"/>
                  </a:rPr>
                  <a:t>st</a:t>
                </a:r>
                <a:r>
                  <a:rPr lang="en-US" altLang="ko-KR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Arial"/>
                  </a:rPr>
                  <a:t> UN Conference on SSC, the High-level UN Conference on SSC in Kenya resulted in the </a:t>
                </a:r>
                <a:r>
                  <a:rPr lang="en-US" altLang="ko-KR" b="1" dirty="0">
                    <a:solidFill>
                      <a:schemeClr val="accent1">
                        <a:lumMod val="50000"/>
                      </a:schemeClr>
                    </a:solidFill>
                    <a:latin typeface="Arial"/>
                  </a:rPr>
                  <a:t>Nairobi outcome document</a:t>
                </a:r>
                <a:r>
                  <a:rPr lang="en-US" altLang="ko-KR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Arial"/>
                  </a:rPr>
                  <a:t> that highlights the roles of national governments, regional entities, &amp; UN agencies in supporting &amp; implementing South-South &amp; triangular cooperation</a:t>
                </a:r>
                <a:endParaRPr lang="ko-KR" altLang="en-US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/>
                </a:endParaRPr>
              </a:p>
            </p:txBody>
          </p:sp>
        </p:grpSp>
        <p:grpSp>
          <p:nvGrpSpPr>
            <p:cNvPr id="16" name="Group 15"/>
            <p:cNvGrpSpPr/>
            <p:nvPr/>
          </p:nvGrpSpPr>
          <p:grpSpPr>
            <a:xfrm>
              <a:off x="7512000" y="2952114"/>
              <a:ext cx="4680000" cy="2600595"/>
              <a:chOff x="7512000" y="2952114"/>
              <a:chExt cx="4680000" cy="2600595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9304800" y="2952114"/>
                <a:ext cx="1094400" cy="584775"/>
              </a:xfrm>
              <a:prstGeom prst="rect">
                <a:avLst/>
              </a:prstGeom>
              <a:solidFill>
                <a:sysClr val="window" lastClr="FFFFFF"/>
              </a:solidFill>
              <a:ln w="38100">
                <a:solidFill>
                  <a:schemeClr val="accent1">
                    <a:lumMod val="50000"/>
                  </a:schemeClr>
                </a:solidFill>
              </a:ln>
            </p:spPr>
            <p:txBody>
              <a:bodyPr wrap="square" rtlCol="0" anchor="ctr">
                <a:spAutoFit/>
              </a:bodyPr>
              <a:lstStyle/>
              <a:p>
                <a:pPr marL="0" marR="0" lvl="0" indent="0" defTabSz="91440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32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accent1">
                        <a:lumMod val="50000"/>
                      </a:schemeClr>
                    </a:solidFill>
                    <a:effectLst/>
                    <a:uLnTx/>
                    <a:uFillTx/>
                    <a:latin typeface="Arial"/>
                    <a:cs typeface="Arial" pitchFamily="34" charset="0"/>
                  </a:rPr>
                  <a:t>2019</a:t>
                </a:r>
                <a:endParaRPr kumimoji="0" lang="ko-KR" alt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latin typeface="Arial"/>
                  <a:cs typeface="Arial" pitchFamily="34" charset="0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7512000" y="3798383"/>
                <a:ext cx="4680000" cy="1754326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 defTabSz="914286"/>
                <a:r>
                  <a:rPr lang="en-US" altLang="ko-KR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Arial"/>
                  </a:rPr>
                  <a:t>The </a:t>
                </a:r>
                <a:r>
                  <a:rPr lang="en-US" altLang="ko-KR" b="1" dirty="0">
                    <a:solidFill>
                      <a:schemeClr val="accent1">
                        <a:lumMod val="50000"/>
                      </a:schemeClr>
                    </a:solidFill>
                    <a:latin typeface="Arial"/>
                  </a:rPr>
                  <a:t>2nd High-Level UN Conference on SSC </a:t>
                </a:r>
                <a:r>
                  <a:rPr lang="en-US" altLang="ko-KR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Arial"/>
                  </a:rPr>
                  <a:t>celebrating the </a:t>
                </a:r>
                <a:r>
                  <a:rPr lang="en-US" altLang="ko-KR" b="1" dirty="0">
                    <a:solidFill>
                      <a:schemeClr val="accent1">
                        <a:lumMod val="50000"/>
                      </a:schemeClr>
                    </a:solidFill>
                    <a:latin typeface="Arial"/>
                  </a:rPr>
                  <a:t>40</a:t>
                </a:r>
                <a:r>
                  <a:rPr lang="en-US" altLang="ko-KR" b="1" baseline="30000" dirty="0">
                    <a:solidFill>
                      <a:schemeClr val="accent1">
                        <a:lumMod val="50000"/>
                      </a:schemeClr>
                    </a:solidFill>
                    <a:latin typeface="Arial"/>
                  </a:rPr>
                  <a:t>th</a:t>
                </a:r>
                <a:r>
                  <a:rPr lang="en-US" altLang="ko-KR" b="1" dirty="0">
                    <a:solidFill>
                      <a:schemeClr val="accent1">
                        <a:lumMod val="50000"/>
                      </a:schemeClr>
                    </a:solidFill>
                    <a:latin typeface="Arial"/>
                  </a:rPr>
                  <a:t> anniversary of Buenos Aires Plan of Action (BAPA+40 Conference)</a:t>
                </a:r>
                <a:r>
                  <a:rPr lang="en-US" altLang="ko-KR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Arial"/>
                  </a:rPr>
                  <a:t>. Buenos Aires outcome document was adopted to guide the South-South cooperation of the future</a:t>
                </a:r>
                <a:endParaRPr lang="ko-KR" altLang="en-US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/>
                </a:endParaRPr>
              </a:p>
            </p:txBody>
          </p:sp>
        </p:grpSp>
      </p:grpSp>
      <p:grpSp>
        <p:nvGrpSpPr>
          <p:cNvPr id="35" name="Group 34"/>
          <p:cNvGrpSpPr/>
          <p:nvPr/>
        </p:nvGrpSpPr>
        <p:grpSpPr>
          <a:xfrm>
            <a:off x="1589" y="0"/>
            <a:ext cx="12188824" cy="836712"/>
            <a:chOff x="0" y="0"/>
            <a:chExt cx="11072007" cy="836712"/>
          </a:xfrm>
        </p:grpSpPr>
        <p:sp>
          <p:nvSpPr>
            <p:cNvPr id="36" name="Rectangle 35"/>
            <p:cNvSpPr/>
            <p:nvPr/>
          </p:nvSpPr>
          <p:spPr>
            <a:xfrm>
              <a:off x="0" y="0"/>
              <a:ext cx="11072007" cy="836712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latin typeface="Cambria" panose="02040503050406030204" pitchFamily="18" charset="0"/>
              </a:endParaRPr>
            </a:p>
          </p:txBody>
        </p:sp>
        <p:sp>
          <p:nvSpPr>
            <p:cNvPr id="37" name="Title 1"/>
            <p:cNvSpPr txBox="1">
              <a:spLocks/>
            </p:cNvSpPr>
            <p:nvPr/>
          </p:nvSpPr>
          <p:spPr>
            <a:xfrm>
              <a:off x="114071" y="209327"/>
              <a:ext cx="10918200" cy="418058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GB" sz="3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SSC: HISTORY</a:t>
              </a:r>
              <a:endParaRPr lang="tr-TR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F6FC7-12E2-47C6-BE73-CF92C7B6CC89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94870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" name="Group 99"/>
          <p:cNvGrpSpPr/>
          <p:nvPr/>
        </p:nvGrpSpPr>
        <p:grpSpPr>
          <a:xfrm>
            <a:off x="-8571" y="0"/>
            <a:ext cx="12188824" cy="836712"/>
            <a:chOff x="-427671" y="0"/>
            <a:chExt cx="12188824" cy="836712"/>
          </a:xfrm>
        </p:grpSpPr>
        <p:sp>
          <p:nvSpPr>
            <p:cNvPr id="101" name="Rectangle 100"/>
            <p:cNvSpPr/>
            <p:nvPr/>
          </p:nvSpPr>
          <p:spPr>
            <a:xfrm>
              <a:off x="-427671" y="0"/>
              <a:ext cx="12188824" cy="836712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latin typeface="Cambria" panose="02040503050406030204" pitchFamily="18" charset="0"/>
              </a:endParaRPr>
            </a:p>
          </p:txBody>
        </p:sp>
        <p:sp>
          <p:nvSpPr>
            <p:cNvPr id="102" name="Title 1"/>
            <p:cNvSpPr txBox="1">
              <a:spLocks/>
            </p:cNvSpPr>
            <p:nvPr/>
          </p:nvSpPr>
          <p:spPr>
            <a:xfrm>
              <a:off x="-302094" y="209327"/>
              <a:ext cx="12019503" cy="418058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GB" sz="3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SSC: SPECIFIC FEATURES</a:t>
              </a:r>
              <a:endParaRPr lang="tr-TR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443490" y="1216261"/>
            <a:ext cx="8517049" cy="5234727"/>
            <a:chOff x="443490" y="1160275"/>
            <a:chExt cx="8517049" cy="5234727"/>
          </a:xfrm>
        </p:grpSpPr>
        <p:grpSp>
          <p:nvGrpSpPr>
            <p:cNvPr id="26" name="Group 25"/>
            <p:cNvGrpSpPr/>
            <p:nvPr/>
          </p:nvGrpSpPr>
          <p:grpSpPr>
            <a:xfrm>
              <a:off x="443490" y="3025172"/>
              <a:ext cx="8440849" cy="2328234"/>
              <a:chOff x="443490" y="3024991"/>
              <a:chExt cx="8440849" cy="2328234"/>
            </a:xfrm>
          </p:grpSpPr>
          <p:sp>
            <p:nvSpPr>
              <p:cNvPr id="84" name="L-Shape 83">
                <a:extLst>
                  <a:ext uri="{FF2B5EF4-FFF2-40B4-BE49-F238E27FC236}">
                    <a16:creationId xmlns:a16="http://schemas.microsoft.com/office/drawing/2014/main" id="{881D2C85-9021-4000-8432-DCF13AC6667F}"/>
                  </a:ext>
                </a:extLst>
              </p:cNvPr>
              <p:cNvSpPr/>
              <p:nvPr/>
            </p:nvSpPr>
            <p:spPr>
              <a:xfrm rot="13500000">
                <a:off x="443490" y="4921225"/>
                <a:ext cx="432000" cy="432000"/>
              </a:xfrm>
              <a:prstGeom prst="corner">
                <a:avLst>
                  <a:gd name="adj1" fmla="val 20835"/>
                  <a:gd name="adj2" fmla="val 24335"/>
                </a:avLst>
              </a:prstGeom>
              <a:solidFill>
                <a:schemeClr val="accent1">
                  <a:lumMod val="50000"/>
                </a:schemeClr>
              </a:solidFill>
              <a:ln w="12700" cap="flat" cmpd="sng" algn="ctr">
                <a:solidFill>
                  <a:schemeClr val="accent1">
                    <a:lumMod val="50000"/>
                  </a:schemeClr>
                </a:solidFill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93596AEF-FE56-4AF7-B282-FBE60C601B30}"/>
                  </a:ext>
                </a:extLst>
              </p:cNvPr>
              <p:cNvSpPr txBox="1"/>
              <p:nvPr/>
            </p:nvSpPr>
            <p:spPr>
              <a:xfrm>
                <a:off x="1241539" y="3024991"/>
                <a:ext cx="7642800" cy="58477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defTabSz="914286"/>
                <a:r>
                  <a:rPr lang="en-US" altLang="ko-KR" sz="32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/>
                    <a:cs typeface="Arial" pitchFamily="34" charset="0"/>
                  </a:rPr>
                  <a:t>DIVERSITY OF CHOICES</a:t>
                </a:r>
                <a:endParaRPr lang="ko-KR" altLang="en-US" sz="3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/>
                  <a:cs typeface="Arial" pitchFamily="34" charset="0"/>
                </a:endParaRPr>
              </a:p>
            </p:txBody>
          </p:sp>
        </p:grpSp>
        <p:grpSp>
          <p:nvGrpSpPr>
            <p:cNvPr id="23" name="Group 22"/>
            <p:cNvGrpSpPr/>
            <p:nvPr/>
          </p:nvGrpSpPr>
          <p:grpSpPr>
            <a:xfrm>
              <a:off x="443490" y="2157848"/>
              <a:ext cx="8342054" cy="3368267"/>
              <a:chOff x="443490" y="2157803"/>
              <a:chExt cx="8342054" cy="3368267"/>
            </a:xfrm>
          </p:grpSpPr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BFB93CD-AB89-470E-91DA-F4FE1BE70A4E}"/>
                  </a:ext>
                </a:extLst>
              </p:cNvPr>
              <p:cNvSpPr txBox="1"/>
              <p:nvPr/>
            </p:nvSpPr>
            <p:spPr>
              <a:xfrm>
                <a:off x="1142744" y="4941295"/>
                <a:ext cx="7642800" cy="58477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defTabSz="914286"/>
                <a:r>
                  <a:rPr lang="en-US" altLang="ko-KR" sz="32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/>
                    <a:cs typeface="Arial" pitchFamily="34" charset="0"/>
                  </a:rPr>
                  <a:t>DEMAND DRIVEN CHARACTER</a:t>
                </a:r>
              </a:p>
            </p:txBody>
          </p:sp>
          <p:sp>
            <p:nvSpPr>
              <p:cNvPr id="42" name="L-Shape 41">
                <a:extLst>
                  <a:ext uri="{FF2B5EF4-FFF2-40B4-BE49-F238E27FC236}">
                    <a16:creationId xmlns:a16="http://schemas.microsoft.com/office/drawing/2014/main" id="{881D2C85-9021-4000-8432-DCF13AC6667F}"/>
                  </a:ext>
                </a:extLst>
              </p:cNvPr>
              <p:cNvSpPr/>
              <p:nvPr/>
            </p:nvSpPr>
            <p:spPr>
              <a:xfrm rot="13500000">
                <a:off x="443490" y="2157803"/>
                <a:ext cx="432000" cy="432000"/>
              </a:xfrm>
              <a:prstGeom prst="corner">
                <a:avLst>
                  <a:gd name="adj1" fmla="val 20835"/>
                  <a:gd name="adj2" fmla="val 24335"/>
                </a:avLst>
              </a:prstGeom>
              <a:solidFill>
                <a:schemeClr val="accent1">
                  <a:lumMod val="50000"/>
                </a:schemeClr>
              </a:solidFill>
              <a:ln w="12700" cap="flat" cmpd="sng" algn="ctr">
                <a:solidFill>
                  <a:schemeClr val="accent1">
                    <a:lumMod val="50000"/>
                  </a:schemeClr>
                </a:solidFill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grpSp>
          <p:nvGrpSpPr>
            <p:cNvPr id="24" name="Group 23"/>
            <p:cNvGrpSpPr/>
            <p:nvPr/>
          </p:nvGrpSpPr>
          <p:grpSpPr>
            <a:xfrm>
              <a:off x="443490" y="3079034"/>
              <a:ext cx="8381582" cy="1507352"/>
              <a:chOff x="443490" y="3078943"/>
              <a:chExt cx="8381582" cy="1507352"/>
            </a:xfrm>
          </p:grpSpPr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E2A8612E-D3B1-4F71-90BA-FE2C77E810C9}"/>
                  </a:ext>
                </a:extLst>
              </p:cNvPr>
              <p:cNvSpPr txBox="1"/>
              <p:nvPr/>
            </p:nvSpPr>
            <p:spPr>
              <a:xfrm>
                <a:off x="1182272" y="4001520"/>
                <a:ext cx="7642800" cy="58477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defTabSz="914286"/>
                <a:r>
                  <a:rPr lang="en-US" altLang="ko-KR" sz="32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/>
                    <a:cs typeface="Arial" pitchFamily="34" charset="0"/>
                  </a:rPr>
                  <a:t>COST EFFECTIVENESS</a:t>
                </a:r>
              </a:p>
            </p:txBody>
          </p:sp>
          <p:sp>
            <p:nvSpPr>
              <p:cNvPr id="43" name="L-Shape 42">
                <a:extLst>
                  <a:ext uri="{FF2B5EF4-FFF2-40B4-BE49-F238E27FC236}">
                    <a16:creationId xmlns:a16="http://schemas.microsoft.com/office/drawing/2014/main" id="{881D2C85-9021-4000-8432-DCF13AC6667F}"/>
                  </a:ext>
                </a:extLst>
              </p:cNvPr>
              <p:cNvSpPr/>
              <p:nvPr/>
            </p:nvSpPr>
            <p:spPr>
              <a:xfrm rot="13500000">
                <a:off x="443490" y="3078943"/>
                <a:ext cx="432000" cy="432000"/>
              </a:xfrm>
              <a:prstGeom prst="corner">
                <a:avLst>
                  <a:gd name="adj1" fmla="val 20835"/>
                  <a:gd name="adj2" fmla="val 24335"/>
                </a:avLst>
              </a:prstGeom>
              <a:solidFill>
                <a:schemeClr val="accent1">
                  <a:lumMod val="50000"/>
                </a:schemeClr>
              </a:solidFill>
              <a:ln w="12700" cap="flat" cmpd="sng" algn="ctr">
                <a:solidFill>
                  <a:schemeClr val="accent1">
                    <a:lumMod val="50000"/>
                  </a:schemeClr>
                </a:solidFill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grpSp>
          <p:nvGrpSpPr>
            <p:cNvPr id="25" name="Group 24"/>
            <p:cNvGrpSpPr/>
            <p:nvPr/>
          </p:nvGrpSpPr>
          <p:grpSpPr>
            <a:xfrm>
              <a:off x="443490" y="4000220"/>
              <a:ext cx="8440849" cy="2394782"/>
              <a:chOff x="443490" y="4000085"/>
              <a:chExt cx="8440849" cy="2394782"/>
            </a:xfrm>
          </p:grpSpPr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99E86CA5-A047-4F90-B307-E936FFF0B5A2}"/>
                  </a:ext>
                </a:extLst>
              </p:cNvPr>
              <p:cNvSpPr txBox="1"/>
              <p:nvPr/>
            </p:nvSpPr>
            <p:spPr>
              <a:xfrm>
                <a:off x="1241539" y="5810092"/>
                <a:ext cx="7642800" cy="58477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defTabSz="914286"/>
                <a:r>
                  <a:rPr lang="en-US" altLang="ko-KR" sz="32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/>
                    <a:cs typeface="Arial" pitchFamily="34" charset="0"/>
                  </a:rPr>
                  <a:t>ADAPTABILITY</a:t>
                </a:r>
                <a:endParaRPr lang="ko-KR" altLang="en-US" sz="3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/>
                  <a:cs typeface="Arial" pitchFamily="34" charset="0"/>
                </a:endParaRPr>
              </a:p>
            </p:txBody>
          </p:sp>
          <p:sp>
            <p:nvSpPr>
              <p:cNvPr id="45" name="L-Shape 44">
                <a:extLst>
                  <a:ext uri="{FF2B5EF4-FFF2-40B4-BE49-F238E27FC236}">
                    <a16:creationId xmlns:a16="http://schemas.microsoft.com/office/drawing/2014/main" id="{881D2C85-9021-4000-8432-DCF13AC6667F}"/>
                  </a:ext>
                </a:extLst>
              </p:cNvPr>
              <p:cNvSpPr/>
              <p:nvPr/>
            </p:nvSpPr>
            <p:spPr>
              <a:xfrm rot="13500000">
                <a:off x="443490" y="4000085"/>
                <a:ext cx="432000" cy="432000"/>
              </a:xfrm>
              <a:prstGeom prst="corner">
                <a:avLst>
                  <a:gd name="adj1" fmla="val 20835"/>
                  <a:gd name="adj2" fmla="val 24335"/>
                </a:avLst>
              </a:prstGeom>
              <a:solidFill>
                <a:schemeClr val="accent1">
                  <a:lumMod val="50000"/>
                </a:schemeClr>
              </a:solidFill>
              <a:ln w="12700" cap="flat" cmpd="sng" algn="ctr">
                <a:solidFill>
                  <a:schemeClr val="accent1">
                    <a:lumMod val="50000"/>
                  </a:schemeClr>
                </a:solidFill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grpSp>
          <p:nvGrpSpPr>
            <p:cNvPr id="22" name="Group 21"/>
            <p:cNvGrpSpPr/>
            <p:nvPr/>
          </p:nvGrpSpPr>
          <p:grpSpPr>
            <a:xfrm>
              <a:off x="443490" y="1160275"/>
              <a:ext cx="8517049" cy="584775"/>
              <a:chOff x="443490" y="1160275"/>
              <a:chExt cx="8517049" cy="584775"/>
            </a:xfrm>
          </p:grpSpPr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F0852F1-D7DB-4BEE-83BF-A882D7B9053F}"/>
                  </a:ext>
                </a:extLst>
              </p:cNvPr>
              <p:cNvSpPr txBox="1"/>
              <p:nvPr/>
            </p:nvSpPr>
            <p:spPr>
              <a:xfrm>
                <a:off x="1317739" y="1160275"/>
                <a:ext cx="7642800" cy="58477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defTabSz="914286"/>
                <a:r>
                  <a:rPr lang="en-US" altLang="ko-KR" sz="32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/>
                    <a:cs typeface="Arial" pitchFamily="34" charset="0"/>
                  </a:rPr>
                  <a:t>CAPACITY DEVELOPMENT</a:t>
                </a:r>
              </a:p>
            </p:txBody>
          </p:sp>
          <p:sp>
            <p:nvSpPr>
              <p:cNvPr id="46" name="L-Shape 45">
                <a:extLst>
                  <a:ext uri="{FF2B5EF4-FFF2-40B4-BE49-F238E27FC236}">
                    <a16:creationId xmlns:a16="http://schemas.microsoft.com/office/drawing/2014/main" id="{881D2C85-9021-4000-8432-DCF13AC6667F}"/>
                  </a:ext>
                </a:extLst>
              </p:cNvPr>
              <p:cNvSpPr/>
              <p:nvPr/>
            </p:nvSpPr>
            <p:spPr>
              <a:xfrm rot="13500000">
                <a:off x="443490" y="1236662"/>
                <a:ext cx="432000" cy="432000"/>
              </a:xfrm>
              <a:prstGeom prst="corner">
                <a:avLst>
                  <a:gd name="adj1" fmla="val 20835"/>
                  <a:gd name="adj2" fmla="val 24335"/>
                </a:avLst>
              </a:prstGeom>
              <a:solidFill>
                <a:schemeClr val="accent1">
                  <a:lumMod val="50000"/>
                </a:schemeClr>
              </a:solidFill>
              <a:ln w="12700" cap="flat" cmpd="sng" algn="ctr">
                <a:solidFill>
                  <a:schemeClr val="accent1">
                    <a:lumMod val="50000"/>
                  </a:schemeClr>
                </a:solidFill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grpSp>
          <p:nvGrpSpPr>
            <p:cNvPr id="27" name="Group 26"/>
            <p:cNvGrpSpPr/>
            <p:nvPr/>
          </p:nvGrpSpPr>
          <p:grpSpPr>
            <a:xfrm>
              <a:off x="443490" y="2123411"/>
              <a:ext cx="8440849" cy="4151183"/>
              <a:chOff x="443490" y="2123411"/>
              <a:chExt cx="8440849" cy="4151183"/>
            </a:xfrm>
          </p:grpSpPr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E2A8612E-D3B1-4F71-90BA-FE2C77E810C9}"/>
                  </a:ext>
                </a:extLst>
              </p:cNvPr>
              <p:cNvSpPr txBox="1"/>
              <p:nvPr/>
            </p:nvSpPr>
            <p:spPr>
              <a:xfrm>
                <a:off x="1241539" y="2123411"/>
                <a:ext cx="7642800" cy="58477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defTabSz="914286"/>
                <a:r>
                  <a:rPr lang="en-US" altLang="ko-KR" sz="32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/>
                    <a:cs typeface="Arial" pitchFamily="34" charset="0"/>
                  </a:rPr>
                  <a:t>HORIZONTAL PARTNERSHIP</a:t>
                </a:r>
              </a:p>
            </p:txBody>
          </p:sp>
          <p:sp>
            <p:nvSpPr>
              <p:cNvPr id="49" name="L-Shape 48">
                <a:extLst>
                  <a:ext uri="{FF2B5EF4-FFF2-40B4-BE49-F238E27FC236}">
                    <a16:creationId xmlns:a16="http://schemas.microsoft.com/office/drawing/2014/main" id="{881D2C85-9021-4000-8432-DCF13AC6667F}"/>
                  </a:ext>
                </a:extLst>
              </p:cNvPr>
              <p:cNvSpPr/>
              <p:nvPr/>
            </p:nvSpPr>
            <p:spPr>
              <a:xfrm rot="13500000">
                <a:off x="443490" y="5842594"/>
                <a:ext cx="432000" cy="432000"/>
              </a:xfrm>
              <a:prstGeom prst="corner">
                <a:avLst>
                  <a:gd name="adj1" fmla="val 20835"/>
                  <a:gd name="adj2" fmla="val 24335"/>
                </a:avLst>
              </a:prstGeom>
              <a:solidFill>
                <a:schemeClr val="accent1">
                  <a:lumMod val="50000"/>
                </a:schemeClr>
              </a:solidFill>
              <a:ln w="12700" cap="flat" cmpd="sng" algn="ctr">
                <a:solidFill>
                  <a:schemeClr val="accent1">
                    <a:lumMod val="50000"/>
                  </a:schemeClr>
                </a:solidFill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F6FC7-12E2-47C6-BE73-CF92C7B6CC8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1819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/>
          <p:cNvGrpSpPr/>
          <p:nvPr/>
        </p:nvGrpSpPr>
        <p:grpSpPr>
          <a:xfrm>
            <a:off x="-8571" y="0"/>
            <a:ext cx="12188824" cy="836712"/>
            <a:chOff x="-8571" y="0"/>
            <a:chExt cx="12188824" cy="836712"/>
          </a:xfrm>
        </p:grpSpPr>
        <p:sp>
          <p:nvSpPr>
            <p:cNvPr id="81" name="Rectangle 80"/>
            <p:cNvSpPr/>
            <p:nvPr/>
          </p:nvSpPr>
          <p:spPr>
            <a:xfrm>
              <a:off x="-8571" y="0"/>
              <a:ext cx="12188824" cy="836712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solidFill>
                  <a:schemeClr val="bg1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82" name="Title 1"/>
            <p:cNvSpPr txBox="1">
              <a:spLocks/>
            </p:cNvSpPr>
            <p:nvPr/>
          </p:nvSpPr>
          <p:spPr>
            <a:xfrm>
              <a:off x="117006" y="209327"/>
              <a:ext cx="12019503" cy="418058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GB" sz="3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SSC: PRINCIPLES</a:t>
              </a:r>
              <a:endParaRPr lang="tr-TR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358738" y="1404399"/>
            <a:ext cx="11871241" cy="4427282"/>
            <a:chOff x="377096" y="1169050"/>
            <a:chExt cx="11871241" cy="3695690"/>
          </a:xfrm>
        </p:grpSpPr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D363BD94-9E50-4549-973A-2530BBD686EA}"/>
                </a:ext>
              </a:extLst>
            </p:cNvPr>
            <p:cNvSpPr txBox="1"/>
            <p:nvPr/>
          </p:nvSpPr>
          <p:spPr>
            <a:xfrm>
              <a:off x="385408" y="1169050"/>
              <a:ext cx="5400000" cy="590910"/>
            </a:xfrm>
            <a:prstGeom prst="rect">
              <a:avLst/>
            </a:prstGeom>
            <a:noFill/>
          </p:spPr>
          <p:txBody>
            <a:bodyPr wrap="square" lIns="90000" rIns="108000" rtlCol="0">
              <a:spAutoFit/>
            </a:bodyPr>
            <a:lstStyle/>
            <a:p>
              <a:pPr marL="342900" indent="-342900" defTabSz="914286">
                <a:buFont typeface="Wingdings" panose="05000000000000000000" pitchFamily="2" charset="2"/>
                <a:buChar char="q"/>
              </a:pPr>
              <a:r>
                <a:rPr lang="en-US" altLang="ko-KR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Non-Interference in Internal National Interests or issues</a:t>
              </a:r>
              <a:endParaRPr lang="ko-KR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C7FF8B93-1F78-4CB1-A7FD-9567BF334D6A}"/>
                </a:ext>
              </a:extLst>
            </p:cNvPr>
            <p:cNvSpPr txBox="1"/>
            <p:nvPr/>
          </p:nvSpPr>
          <p:spPr>
            <a:xfrm>
              <a:off x="385408" y="1955740"/>
              <a:ext cx="5400000" cy="590910"/>
            </a:xfrm>
            <a:prstGeom prst="rect">
              <a:avLst/>
            </a:prstGeom>
            <a:noFill/>
          </p:spPr>
          <p:txBody>
            <a:bodyPr wrap="square" lIns="90000" rIns="108000" rtlCol="0">
              <a:spAutoFit/>
            </a:bodyPr>
            <a:lstStyle/>
            <a:p>
              <a:pPr marL="342900" indent="-342900" defTabSz="914286">
                <a:buFont typeface="Wingdings" panose="05000000000000000000" pitchFamily="2" charset="2"/>
                <a:buChar char="q"/>
              </a:pPr>
              <a:r>
                <a:rPr lang="en-US" altLang="ko-KR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Considering Sensitivity to Specific Contexts</a:t>
              </a:r>
              <a:endParaRPr lang="ko-KR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FF0E2732-9B9B-424E-86B0-B9301BE02F73}"/>
                </a:ext>
              </a:extLst>
            </p:cNvPr>
            <p:cNvSpPr txBox="1"/>
            <p:nvPr/>
          </p:nvSpPr>
          <p:spPr>
            <a:xfrm>
              <a:off x="385408" y="2735474"/>
              <a:ext cx="5400000" cy="333993"/>
            </a:xfrm>
            <a:prstGeom prst="rect">
              <a:avLst/>
            </a:prstGeom>
            <a:noFill/>
          </p:spPr>
          <p:txBody>
            <a:bodyPr wrap="square" lIns="90000" rIns="108000" rtlCol="0">
              <a:spAutoFit/>
            </a:bodyPr>
            <a:lstStyle/>
            <a:p>
              <a:pPr marL="342900" indent="-342900" defTabSz="914286">
                <a:buFont typeface="Wingdings" panose="05000000000000000000" pitchFamily="2" charset="2"/>
                <a:buChar char="q"/>
              </a:pPr>
              <a:r>
                <a:rPr lang="en-US" altLang="ko-KR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Promoting Self-Sufficiency</a:t>
              </a:r>
              <a:endParaRPr lang="ko-KR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04D3DE90-D238-4506-BE20-A8804EE2411D}"/>
                </a:ext>
              </a:extLst>
            </p:cNvPr>
            <p:cNvSpPr txBox="1"/>
            <p:nvPr/>
          </p:nvSpPr>
          <p:spPr>
            <a:xfrm>
              <a:off x="385408" y="3271171"/>
              <a:ext cx="5135976" cy="590910"/>
            </a:xfrm>
            <a:prstGeom prst="rect">
              <a:avLst/>
            </a:prstGeom>
            <a:noFill/>
          </p:spPr>
          <p:txBody>
            <a:bodyPr wrap="square" lIns="90000" rIns="108000" rtlCol="0">
              <a:spAutoFit/>
            </a:bodyPr>
            <a:lstStyle/>
            <a:p>
              <a:pPr marL="342900" indent="-342900" defTabSz="914286">
                <a:buFont typeface="Wingdings" panose="05000000000000000000" pitchFamily="2" charset="2"/>
                <a:buChar char="q"/>
              </a:pPr>
              <a:r>
                <a:rPr lang="en-US" altLang="ko-KR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Respect for Independence &amp; National Sovereignty</a:t>
              </a:r>
              <a:endParaRPr lang="ko-KR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D363BD94-9E50-4549-973A-2530BBD686EA}"/>
                </a:ext>
              </a:extLst>
            </p:cNvPr>
            <p:cNvSpPr txBox="1"/>
            <p:nvPr/>
          </p:nvSpPr>
          <p:spPr>
            <a:xfrm>
              <a:off x="6064981" y="1182849"/>
              <a:ext cx="5400000" cy="333993"/>
            </a:xfrm>
            <a:prstGeom prst="rect">
              <a:avLst/>
            </a:prstGeom>
            <a:noFill/>
          </p:spPr>
          <p:txBody>
            <a:bodyPr wrap="square" lIns="90000" rIns="108000" rtlCol="0">
              <a:spAutoFit/>
            </a:bodyPr>
            <a:lstStyle/>
            <a:p>
              <a:pPr marL="342900" indent="-342900" defTabSz="914286">
                <a:buFont typeface="Wingdings" panose="05000000000000000000" pitchFamily="2" charset="2"/>
                <a:buChar char="q"/>
              </a:pPr>
              <a:r>
                <a:rPr lang="en-US" altLang="ko-KR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Diversification of Ideas</a:t>
              </a:r>
              <a:endParaRPr lang="ko-KR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C7FF8B93-1F78-4CB1-A7FD-9567BF334D6A}"/>
                </a:ext>
              </a:extLst>
            </p:cNvPr>
            <p:cNvSpPr txBox="1"/>
            <p:nvPr/>
          </p:nvSpPr>
          <p:spPr>
            <a:xfrm>
              <a:off x="6106551" y="1688269"/>
              <a:ext cx="5400000" cy="333993"/>
            </a:xfrm>
            <a:prstGeom prst="rect">
              <a:avLst/>
            </a:prstGeom>
            <a:noFill/>
          </p:spPr>
          <p:txBody>
            <a:bodyPr wrap="square" lIns="90000" rIns="108000" rtlCol="0">
              <a:spAutoFit/>
            </a:bodyPr>
            <a:lstStyle/>
            <a:p>
              <a:pPr marL="342900" indent="-342900" defTabSz="914286">
                <a:buFont typeface="Wingdings" panose="05000000000000000000" pitchFamily="2" charset="2"/>
                <a:buChar char="q"/>
              </a:pPr>
              <a:r>
                <a:rPr lang="en-US" altLang="ko-KR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Simplicity &amp; Speed of Execution</a:t>
              </a:r>
              <a:endParaRPr lang="ko-KR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FF0E2732-9B9B-424E-86B0-B9301BE02F73}"/>
                </a:ext>
              </a:extLst>
            </p:cNvPr>
            <p:cNvSpPr txBox="1"/>
            <p:nvPr/>
          </p:nvSpPr>
          <p:spPr>
            <a:xfrm>
              <a:off x="6119900" y="2849070"/>
              <a:ext cx="6128437" cy="333993"/>
            </a:xfrm>
            <a:prstGeom prst="rect">
              <a:avLst/>
            </a:prstGeom>
            <a:noFill/>
          </p:spPr>
          <p:txBody>
            <a:bodyPr wrap="square" lIns="90000" rIns="108000" rtlCol="0">
              <a:spAutoFit/>
            </a:bodyPr>
            <a:lstStyle/>
            <a:p>
              <a:pPr marL="342900" indent="-342900" defTabSz="914286">
                <a:buFont typeface="Wingdings" panose="05000000000000000000" pitchFamily="2" charset="2"/>
                <a:buChar char="q"/>
              </a:pPr>
              <a:r>
                <a:rPr lang="en-US" altLang="ko-KR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Preservation of Diversity &amp; Cultural Identity</a:t>
              </a:r>
              <a:endParaRPr lang="ko-KR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04D3DE90-D238-4506-BE20-A8804EE2411D}"/>
                </a:ext>
              </a:extLst>
            </p:cNvPr>
            <p:cNvSpPr txBox="1"/>
            <p:nvPr/>
          </p:nvSpPr>
          <p:spPr>
            <a:xfrm>
              <a:off x="6121135" y="3424049"/>
              <a:ext cx="5400000" cy="333993"/>
            </a:xfrm>
            <a:prstGeom prst="rect">
              <a:avLst/>
            </a:prstGeom>
            <a:noFill/>
          </p:spPr>
          <p:txBody>
            <a:bodyPr wrap="square" lIns="90000" rIns="108000" rtlCol="0">
              <a:spAutoFit/>
            </a:bodyPr>
            <a:lstStyle/>
            <a:p>
              <a:pPr marL="342900" indent="-342900" defTabSz="914286">
                <a:buFont typeface="Wingdings" panose="05000000000000000000" pitchFamily="2" charset="2"/>
                <a:buChar char="q"/>
              </a:pPr>
              <a:r>
                <a:rPr lang="en-US" altLang="ko-KR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Adaptation to National Priorities</a:t>
              </a:r>
              <a:endParaRPr lang="ko-KR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id="{D363BD94-9E50-4549-973A-2530BBD686EA}"/>
                </a:ext>
              </a:extLst>
            </p:cNvPr>
            <p:cNvSpPr txBox="1"/>
            <p:nvPr/>
          </p:nvSpPr>
          <p:spPr>
            <a:xfrm>
              <a:off x="377096" y="4041290"/>
              <a:ext cx="6058687" cy="333993"/>
            </a:xfrm>
            <a:prstGeom prst="rect">
              <a:avLst/>
            </a:prstGeom>
            <a:noFill/>
          </p:spPr>
          <p:txBody>
            <a:bodyPr wrap="square" lIns="90000" rIns="108000" rtlCol="0">
              <a:spAutoFit/>
            </a:bodyPr>
            <a:lstStyle/>
            <a:p>
              <a:pPr marL="342900" indent="-342900" defTabSz="914286">
                <a:buFont typeface="Wingdings" panose="05000000000000000000" pitchFamily="2" charset="2"/>
                <a:buChar char="q"/>
              </a:pPr>
              <a:r>
                <a:rPr lang="en-US" altLang="ko-KR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Ensuring Equality between Partner Countries</a:t>
              </a:r>
              <a:endParaRPr lang="ko-KR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4" name="TextBox 123">
              <a:extLst>
                <a:ext uri="{FF2B5EF4-FFF2-40B4-BE49-F238E27FC236}">
                  <a16:creationId xmlns:a16="http://schemas.microsoft.com/office/drawing/2014/main" id="{C7FF8B93-1F78-4CB1-A7FD-9567BF334D6A}"/>
                </a:ext>
              </a:extLst>
            </p:cNvPr>
            <p:cNvSpPr txBox="1"/>
            <p:nvPr/>
          </p:nvSpPr>
          <p:spPr>
            <a:xfrm>
              <a:off x="385407" y="4530747"/>
              <a:ext cx="5950623" cy="333993"/>
            </a:xfrm>
            <a:prstGeom prst="rect">
              <a:avLst/>
            </a:prstGeom>
            <a:noFill/>
          </p:spPr>
          <p:txBody>
            <a:bodyPr wrap="square" lIns="90000" rIns="108000" rtlCol="0">
              <a:spAutoFit/>
            </a:bodyPr>
            <a:lstStyle/>
            <a:p>
              <a:pPr marL="342900" indent="-342900" defTabSz="914286">
                <a:buFont typeface="Wingdings" panose="05000000000000000000" pitchFamily="2" charset="2"/>
                <a:buChar char="q"/>
              </a:pPr>
              <a:r>
                <a:rPr lang="en-US" altLang="ko-KR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Preference for the Use of Local Resources</a:t>
              </a:r>
              <a:endParaRPr lang="ko-KR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D363BD94-9E50-4549-973A-2530BBD686EA}"/>
                </a:ext>
              </a:extLst>
            </p:cNvPr>
            <p:cNvSpPr txBox="1"/>
            <p:nvPr/>
          </p:nvSpPr>
          <p:spPr>
            <a:xfrm>
              <a:off x="6106551" y="2222166"/>
              <a:ext cx="5400000" cy="333993"/>
            </a:xfrm>
            <a:prstGeom prst="rect">
              <a:avLst/>
            </a:prstGeom>
            <a:noFill/>
          </p:spPr>
          <p:txBody>
            <a:bodyPr wrap="square" lIns="90000" rIns="108000" rtlCol="0">
              <a:spAutoFit/>
            </a:bodyPr>
            <a:lstStyle/>
            <a:p>
              <a:pPr marL="342900" indent="-342900" defTabSz="914286">
                <a:buFont typeface="Wingdings" panose="05000000000000000000" pitchFamily="2" charset="2"/>
                <a:buChar char="q"/>
              </a:pPr>
              <a:r>
                <a:rPr lang="en-US" altLang="ko-KR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More Flexibility</a:t>
              </a:r>
              <a:endParaRPr lang="ko-KR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F6FC7-12E2-47C6-BE73-CF92C7B6CC8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5779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4" name="Group 113"/>
          <p:cNvGrpSpPr/>
          <p:nvPr/>
        </p:nvGrpSpPr>
        <p:grpSpPr>
          <a:xfrm>
            <a:off x="-8571" y="0"/>
            <a:ext cx="12188824" cy="836712"/>
            <a:chOff x="-427671" y="0"/>
            <a:chExt cx="12188824" cy="836712"/>
          </a:xfrm>
        </p:grpSpPr>
        <p:sp>
          <p:nvSpPr>
            <p:cNvPr id="8" name="Rectangle 7"/>
            <p:cNvSpPr/>
            <p:nvPr/>
          </p:nvSpPr>
          <p:spPr>
            <a:xfrm>
              <a:off x="-427671" y="0"/>
              <a:ext cx="12188824" cy="836712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latin typeface="Cambria" panose="02040503050406030204" pitchFamily="18" charset="0"/>
              </a:endParaRPr>
            </a:p>
          </p:txBody>
        </p:sp>
        <p:sp>
          <p:nvSpPr>
            <p:cNvPr id="9" name="Title 1"/>
            <p:cNvSpPr txBox="1">
              <a:spLocks/>
            </p:cNvSpPr>
            <p:nvPr/>
          </p:nvSpPr>
          <p:spPr>
            <a:xfrm>
              <a:off x="-302094" y="209327"/>
              <a:ext cx="12019503" cy="418058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GB" sz="3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SSC: MODALITIES</a:t>
              </a:r>
              <a:endParaRPr lang="tr-TR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514958" y="1430986"/>
            <a:ext cx="11544528" cy="4937638"/>
            <a:chOff x="1508143" y="1263032"/>
            <a:chExt cx="10439220" cy="4937638"/>
          </a:xfrm>
        </p:grpSpPr>
        <p:grpSp>
          <p:nvGrpSpPr>
            <p:cNvPr id="96" name="Group 95"/>
            <p:cNvGrpSpPr/>
            <p:nvPr/>
          </p:nvGrpSpPr>
          <p:grpSpPr>
            <a:xfrm>
              <a:off x="1571548" y="2508216"/>
              <a:ext cx="10375815" cy="1057528"/>
              <a:chOff x="7264214" y="2923156"/>
              <a:chExt cx="3959821" cy="1057528"/>
            </a:xfrm>
          </p:grpSpPr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483FA70F-8F06-4529-8911-1AEC9094CDEF}"/>
                  </a:ext>
                </a:extLst>
              </p:cNvPr>
              <p:cNvSpPr txBox="1"/>
              <p:nvPr/>
            </p:nvSpPr>
            <p:spPr>
              <a:xfrm>
                <a:off x="7264214" y="2923156"/>
                <a:ext cx="382785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marR="0" lvl="0" indent="-342900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q"/>
                  <a:tabLst/>
                  <a:defRPr/>
                </a:pPr>
                <a:r>
                  <a:rPr kumimoji="0" lang="en-US" altLang="ko-KR" sz="24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/>
                    <a:uLnTx/>
                    <a:uFillTx/>
                    <a:latin typeface="Arial"/>
                    <a:cs typeface="Arial" pitchFamily="34" charset="0"/>
                  </a:rPr>
                  <a:t>STRENGTHENING OF NETWORKS</a:t>
                </a:r>
                <a:endParaRPr kumimoji="0" lang="ko-KR" alt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Arial"/>
                  <a:cs typeface="Arial" pitchFamily="34" charset="0"/>
                </a:endParaRPr>
              </a:p>
            </p:txBody>
          </p:sp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1BACC487-71F8-4B45-BF03-04847753E94F}"/>
                  </a:ext>
                </a:extLst>
              </p:cNvPr>
              <p:cNvSpPr txBox="1"/>
              <p:nvPr/>
            </p:nvSpPr>
            <p:spPr>
              <a:xfrm>
                <a:off x="7396179" y="3272798"/>
                <a:ext cx="3827856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20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/>
                    <a:uLnTx/>
                    <a:uFillTx/>
                    <a:latin typeface="Arial"/>
                  </a:rPr>
                  <a:t>Several institutions</a:t>
                </a:r>
                <a:r>
                  <a:rPr kumimoji="0" lang="en-US" altLang="ko-KR" sz="2000" b="0" i="0" u="none" strike="noStrike" kern="0" cap="none" spc="0" normalizeH="0" noProof="0" dirty="0">
                    <a:ln>
                      <a:noFill/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/>
                    <a:uLnTx/>
                    <a:uFillTx/>
                    <a:latin typeface="Arial"/>
                  </a:rPr>
                  <a:t> from difference countries form a network and work together within this network</a:t>
                </a:r>
                <a:endParaRPr kumimoji="0" lang="ko-KR" alt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Arial"/>
                  <a:cs typeface="Arial" pitchFamily="34" charset="0"/>
                </a:endParaRPr>
              </a:p>
            </p:txBody>
          </p:sp>
        </p:grpSp>
        <p:grpSp>
          <p:nvGrpSpPr>
            <p:cNvPr id="3" name="Group 2"/>
            <p:cNvGrpSpPr/>
            <p:nvPr/>
          </p:nvGrpSpPr>
          <p:grpSpPr>
            <a:xfrm>
              <a:off x="1508143" y="1263032"/>
              <a:ext cx="10383315" cy="740421"/>
              <a:chOff x="7264214" y="1781413"/>
              <a:chExt cx="3962687" cy="740421"/>
            </a:xfrm>
          </p:grpSpPr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F575113B-E1D8-4EA3-9DC6-E53E80F32BEF}"/>
                  </a:ext>
                </a:extLst>
              </p:cNvPr>
              <p:cNvSpPr txBox="1"/>
              <p:nvPr/>
            </p:nvSpPr>
            <p:spPr>
              <a:xfrm>
                <a:off x="7264214" y="1781413"/>
                <a:ext cx="382785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marR="0" lvl="0" indent="-342900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q"/>
                  <a:tabLst/>
                  <a:defRPr/>
                </a:pPr>
                <a:r>
                  <a:rPr kumimoji="0" lang="en-US" altLang="ko-KR" sz="24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/>
                    <a:uLnTx/>
                    <a:uFillTx/>
                    <a:latin typeface="Arial"/>
                    <a:cs typeface="Arial" pitchFamily="34" charset="0"/>
                  </a:rPr>
                  <a:t>SHARING</a:t>
                </a:r>
                <a:r>
                  <a:rPr kumimoji="0" lang="en-US" altLang="ko-KR" sz="2400" b="1" i="0" u="none" strike="noStrike" kern="0" cap="none" spc="0" normalizeH="0" noProof="0" dirty="0">
                    <a:ln>
                      <a:noFill/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/>
                    <a:uLnTx/>
                    <a:uFillTx/>
                    <a:latin typeface="Arial"/>
                    <a:cs typeface="Arial" pitchFamily="34" charset="0"/>
                  </a:rPr>
                  <a:t> EXPERIENCES AND GOOD PRACTICES</a:t>
                </a:r>
                <a:endParaRPr kumimoji="0" lang="ko-KR" alt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Arial"/>
                  <a:cs typeface="Arial" pitchFamily="34" charset="0"/>
                </a:endParaRPr>
              </a:p>
            </p:txBody>
          </p:sp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F990B445-A23E-4E5B-BB89-09D2DE455707}"/>
                  </a:ext>
                </a:extLst>
              </p:cNvPr>
              <p:cNvSpPr txBox="1"/>
              <p:nvPr/>
            </p:nvSpPr>
            <p:spPr>
              <a:xfrm>
                <a:off x="7399045" y="2121724"/>
                <a:ext cx="382785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20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/>
                    <a:uLnTx/>
                    <a:uFillTx/>
                    <a:latin typeface="Arial"/>
                  </a:rPr>
                  <a:t>Exchange of knowledge,</a:t>
                </a:r>
                <a:r>
                  <a:rPr kumimoji="0" lang="en-US" altLang="ko-KR" sz="2000" b="0" i="0" u="none" strike="noStrike" kern="0" cap="none" spc="0" normalizeH="0" noProof="0" dirty="0">
                    <a:ln>
                      <a:noFill/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/>
                    <a:uLnTx/>
                    <a:uFillTx/>
                    <a:latin typeface="Arial"/>
                  </a:rPr>
                  <a:t> experience, and expertise among countries</a:t>
                </a:r>
                <a:endParaRPr kumimoji="0" lang="ko-KR" alt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Arial"/>
                  <a:cs typeface="Arial" pitchFamily="34" charset="0"/>
                </a:endParaRPr>
              </a:p>
            </p:txBody>
          </p:sp>
        </p:grpSp>
        <p:grpSp>
          <p:nvGrpSpPr>
            <p:cNvPr id="102" name="Group 101"/>
            <p:cNvGrpSpPr/>
            <p:nvPr/>
          </p:nvGrpSpPr>
          <p:grpSpPr>
            <a:xfrm>
              <a:off x="1540764" y="5460249"/>
              <a:ext cx="10330686" cy="740421"/>
              <a:chOff x="7264214" y="5223793"/>
              <a:chExt cx="3942603" cy="740421"/>
            </a:xfrm>
          </p:grpSpPr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2F510E86-5655-43DF-9527-51CED004B066}"/>
                  </a:ext>
                </a:extLst>
              </p:cNvPr>
              <p:cNvSpPr txBox="1"/>
              <p:nvPr/>
            </p:nvSpPr>
            <p:spPr>
              <a:xfrm>
                <a:off x="7264214" y="5223793"/>
                <a:ext cx="382785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marR="0" lvl="0" indent="-342900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q"/>
                  <a:tabLst/>
                  <a:defRPr/>
                </a:pPr>
                <a:r>
                  <a:rPr kumimoji="0" lang="en-US" altLang="ko-KR" sz="24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/>
                    <a:uLnTx/>
                    <a:uFillTx/>
                    <a:latin typeface="Arial"/>
                    <a:cs typeface="Arial" pitchFamily="34" charset="0"/>
                  </a:rPr>
                  <a:t>PARTNERSHIP DEVELOPMENT</a:t>
                </a:r>
                <a:endParaRPr kumimoji="0" lang="ko-KR" alt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Arial"/>
                  <a:cs typeface="Arial" pitchFamily="34" charset="0"/>
                </a:endParaRPr>
              </a:p>
            </p:txBody>
          </p:sp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BBC04737-FDAC-4F5D-BFC2-5638E6E42D1E}"/>
                  </a:ext>
                </a:extLst>
              </p:cNvPr>
              <p:cNvSpPr txBox="1"/>
              <p:nvPr/>
            </p:nvSpPr>
            <p:spPr>
              <a:xfrm>
                <a:off x="7378961" y="5564104"/>
                <a:ext cx="382785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defTabSz="914286">
                  <a:defRPr/>
                </a:pPr>
                <a:r>
                  <a:rPr kumimoji="0" lang="en-US" altLang="ko-KR" sz="20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/>
                    <a:uLnTx/>
                    <a:uFillTx/>
                    <a:latin typeface="Arial"/>
                  </a:rPr>
                  <a:t>Setting up a common </a:t>
                </a:r>
                <a:r>
                  <a:rPr lang="en-US" altLang="ko-KR" sz="2000" kern="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/>
                  </a:rPr>
                  <a:t>developmental project (Joint venture)</a:t>
                </a:r>
                <a:endParaRPr kumimoji="0" lang="ko-KR" alt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Arial"/>
                  <a:cs typeface="Arial" pitchFamily="34" charset="0"/>
                </a:endParaRPr>
              </a:p>
            </p:txBody>
          </p:sp>
        </p:grpSp>
        <p:grpSp>
          <p:nvGrpSpPr>
            <p:cNvPr id="99" name="Group 98"/>
            <p:cNvGrpSpPr/>
            <p:nvPr/>
          </p:nvGrpSpPr>
          <p:grpSpPr>
            <a:xfrm>
              <a:off x="1527153" y="3907288"/>
              <a:ext cx="10375781" cy="1057528"/>
              <a:chOff x="7264214" y="4083949"/>
              <a:chExt cx="3959814" cy="1057528"/>
            </a:xfrm>
          </p:grpSpPr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0C9909AB-5631-4DAA-9BA7-C6C80EEB4B9E}"/>
                  </a:ext>
                </a:extLst>
              </p:cNvPr>
              <p:cNvSpPr txBox="1"/>
              <p:nvPr/>
            </p:nvSpPr>
            <p:spPr>
              <a:xfrm>
                <a:off x="7264214" y="4083949"/>
                <a:ext cx="382785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marR="0" lvl="0" indent="-342900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q"/>
                  <a:tabLst/>
                  <a:defRPr/>
                </a:pPr>
                <a:r>
                  <a:rPr kumimoji="0" lang="en-US" altLang="ko-KR" sz="24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/>
                    <a:uLnTx/>
                    <a:uFillTx/>
                    <a:latin typeface="Arial"/>
                    <a:cs typeface="Arial" pitchFamily="34" charset="0"/>
                  </a:rPr>
                  <a:t>CAPACITY BUILDING</a:t>
                </a:r>
                <a:endParaRPr kumimoji="0" lang="ko-KR" alt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Arial"/>
                  <a:cs typeface="Arial" pitchFamily="34" charset="0"/>
                </a:endParaRPr>
              </a:p>
            </p:txBody>
          </p:sp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C117CF2B-15A7-4ECF-9772-9DAEAB2A106B}"/>
                  </a:ext>
                </a:extLst>
              </p:cNvPr>
              <p:cNvSpPr txBox="1"/>
              <p:nvPr/>
            </p:nvSpPr>
            <p:spPr>
              <a:xfrm>
                <a:off x="7396172" y="4433591"/>
                <a:ext cx="3827856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defTabSz="914286">
                  <a:defRPr/>
                </a:pPr>
                <a:r>
                  <a:rPr kumimoji="0" lang="en-US" altLang="ko-KR" sz="20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/>
                    <a:uLnTx/>
                    <a:uFillTx/>
                    <a:latin typeface="Arial"/>
                  </a:rPr>
                  <a:t>Increasing the ability of a southern</a:t>
                </a:r>
                <a:r>
                  <a:rPr lang="en-US" altLang="ko-KR" sz="2000" kern="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/>
                  </a:rPr>
                  <a:t> country to promote development through enhancing institutional (equipment purchase) and human resources capacities (trainings)</a:t>
                </a:r>
                <a:endParaRPr kumimoji="0" lang="ko-KR" alt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Arial"/>
                  <a:cs typeface="Arial" pitchFamily="34" charset="0"/>
                </a:endParaRPr>
              </a:p>
            </p:txBody>
          </p:sp>
        </p:grpSp>
      </p:grp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F6FC7-12E2-47C6-BE73-CF92C7B6CC89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2108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27166" y="209327"/>
            <a:ext cx="12019503" cy="41805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SESRIC</a:t>
            </a:r>
            <a:endParaRPr lang="tr-TR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0" y="781050"/>
            <a:ext cx="12192000" cy="898121"/>
            <a:chOff x="0" y="790575"/>
            <a:chExt cx="12192000" cy="1116000"/>
          </a:xfrm>
        </p:grpSpPr>
        <p:sp>
          <p:nvSpPr>
            <p:cNvPr id="6" name="Rectangle 5"/>
            <p:cNvSpPr/>
            <p:nvPr/>
          </p:nvSpPr>
          <p:spPr>
            <a:xfrm>
              <a:off x="0" y="790575"/>
              <a:ext cx="12192000" cy="1116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889" y="830018"/>
              <a:ext cx="952756" cy="1037114"/>
            </a:xfrm>
            <a:prstGeom prst="rect">
              <a:avLst/>
            </a:prstGeom>
            <a:noFill/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74044" y="845736"/>
              <a:ext cx="1105419" cy="1005678"/>
            </a:xfrm>
            <a:prstGeom prst="rect">
              <a:avLst/>
            </a:prstGeom>
            <a:noFill/>
          </p:spPr>
        </p:pic>
      </p:grpSp>
      <p:pic>
        <p:nvPicPr>
          <p:cNvPr id="10" name="Resim 1"/>
          <p:cNvPicPr>
            <a:picLocks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811"/>
          <a:stretch/>
        </p:blipFill>
        <p:spPr>
          <a:xfrm>
            <a:off x="6980853" y="2645381"/>
            <a:ext cx="4898610" cy="281791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56F3386-D820-499F-8218-CF309B8CF7F6}"/>
              </a:ext>
            </a:extLst>
          </p:cNvPr>
          <p:cNvSpPr txBox="1"/>
          <p:nvPr/>
        </p:nvSpPr>
        <p:spPr>
          <a:xfrm>
            <a:off x="127166" y="1915625"/>
            <a:ext cx="6568909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 defTabSz="914286">
              <a:buFont typeface="Arial" panose="020B0604020202020204" pitchFamily="34" charset="0"/>
              <a:buChar char="–"/>
            </a:pPr>
            <a:r>
              <a:rPr lang="en-US" altLang="ko-KR" sz="2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Statistical, Economic and Social Research and Training Centre for Islamic Countries (SESRIC) </a:t>
            </a:r>
          </a:p>
          <a:p>
            <a:pPr marL="457200" indent="-457200" algn="just" defTabSz="914286">
              <a:buFont typeface="Arial" panose="020B0604020202020204" pitchFamily="34" charset="0"/>
              <a:buChar char="–"/>
            </a:pPr>
            <a:endParaRPr lang="en-US" altLang="ko-KR" sz="2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 defTabSz="914286">
              <a:buFont typeface="Arial" panose="020B0604020202020204" pitchFamily="34" charset="0"/>
              <a:buChar char="–"/>
            </a:pPr>
            <a:r>
              <a:rPr lang="en-US" altLang="ko-KR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Subsidiary organ of the </a:t>
            </a:r>
            <a:r>
              <a:rPr lang="en-US" altLang="ko-KR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Organization of Islamic Cooperation (OIC) </a:t>
            </a:r>
          </a:p>
          <a:p>
            <a:pPr marL="457200" indent="-457200" algn="just" defTabSz="914286">
              <a:buFont typeface="Arial" panose="020B0604020202020204" pitchFamily="34" charset="0"/>
              <a:buChar char="–"/>
            </a:pPr>
            <a:endParaRPr lang="en-US" altLang="ko-KR" sz="2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 defTabSz="914286">
              <a:buFont typeface="Arial" panose="020B0604020202020204" pitchFamily="34" charset="0"/>
              <a:buChar char="–"/>
            </a:pPr>
            <a:r>
              <a:rPr lang="en-US" altLang="ko-KR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Resolution No. 2/8-E adopted by the 8th Islamic Conference of Foreign Ministers (ICFM), held in Tripoli in May 1977</a:t>
            </a:r>
          </a:p>
          <a:p>
            <a:pPr marL="457200" indent="-457200" algn="just" defTabSz="914286">
              <a:buFont typeface="Arial" panose="020B0604020202020204" pitchFamily="34" charset="0"/>
              <a:buChar char="–"/>
            </a:pPr>
            <a:endParaRPr lang="en-US" altLang="ko-KR" sz="2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 defTabSz="914286">
              <a:buFont typeface="Arial" panose="020B0604020202020204" pitchFamily="34" charset="0"/>
              <a:buChar char="–"/>
            </a:pPr>
            <a:r>
              <a:rPr lang="en-US" altLang="ko-KR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Operating in Ankara,  Republic of Turkey since June 1978.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F6FC7-12E2-47C6-BE73-CF92C7B6CC89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67483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Belge" ma:contentTypeID="0x010100343959E772C8DD48AD1E2A9FA7B88EEA" ma:contentTypeVersion="13" ma:contentTypeDescription="Yeni belge oluşturun." ma:contentTypeScope="" ma:versionID="1da5da299cfd4cfd6fe02290439221d4">
  <xsd:schema xmlns:xsd="http://www.w3.org/2001/XMLSchema" xmlns:xs="http://www.w3.org/2001/XMLSchema" xmlns:p="http://schemas.microsoft.com/office/2006/metadata/properties" xmlns:ns3="20b78a50-34ca-4ef4-84d1-3e6310b6d955" xmlns:ns4="c64b468c-9a3b-4cef-8375-c145e103a8fd" targetNamespace="http://schemas.microsoft.com/office/2006/metadata/properties" ma:root="true" ma:fieldsID="21b5e5fc68d53b8d5a47b64df8a523db" ns3:_="" ns4:_="">
    <xsd:import namespace="20b78a50-34ca-4ef4-84d1-3e6310b6d955"/>
    <xsd:import namespace="c64b468c-9a3b-4cef-8375-c145e103a8fd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b78a50-34ca-4ef4-84d1-3e6310b6d95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64b468c-9a3b-4cef-8375-c145e103a8fd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Paylaşılanla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Ayrıntıları ile Paylaşıldı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İpucu Paylaşımı Karması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İçerik Türü"/>
        <xsd:element ref="dc:title" minOccurs="0" maxOccurs="1" ma:index="4" ma:displayName="Başlı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D77FDB2-008D-4E3A-A143-96271B34CAAF}">
  <ds:schemaRefs>
    <ds:schemaRef ds:uri="http://schemas.openxmlformats.org/package/2006/metadata/core-properties"/>
    <ds:schemaRef ds:uri="http://schemas.microsoft.com/office/infopath/2007/PartnerControls"/>
    <ds:schemaRef ds:uri="c64b468c-9a3b-4cef-8375-c145e103a8fd"/>
    <ds:schemaRef ds:uri="http://purl.org/dc/elements/1.1/"/>
    <ds:schemaRef ds:uri="http://schemas.microsoft.com/office/2006/metadata/properties"/>
    <ds:schemaRef ds:uri="http://www.w3.org/XML/1998/namespace"/>
    <ds:schemaRef ds:uri="http://schemas.microsoft.com/office/2006/documentManagement/types"/>
    <ds:schemaRef ds:uri="20b78a50-34ca-4ef4-84d1-3e6310b6d955"/>
    <ds:schemaRef ds:uri="http://purl.org/dc/terms/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EC9D4A99-1EA5-4518-9AEC-C94E1AE3FEC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8C11AB1-2E9E-49D8-9842-C8F0181C9D1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0b78a50-34ca-4ef4-84d1-3e6310b6d955"/>
    <ds:schemaRef ds:uri="c64b468c-9a3b-4cef-8375-c145e103a8f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1853</TotalTime>
  <Words>1247</Words>
  <Application>Microsoft Office PowerPoint</Application>
  <PresentationFormat>Widescreen</PresentationFormat>
  <Paragraphs>208</Paragraphs>
  <Slides>24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맑은 고딕</vt:lpstr>
      <vt:lpstr>Arial</vt:lpstr>
      <vt:lpstr>Calibri</vt:lpstr>
      <vt:lpstr>Calibri Light</vt:lpstr>
      <vt:lpstr>Cambria</vt:lpstr>
      <vt:lpstr>Wingdings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SESRIC</dc:creator>
  <cp:lastModifiedBy>Demet Bayrakdar</cp:lastModifiedBy>
  <cp:revision>225</cp:revision>
  <dcterms:created xsi:type="dcterms:W3CDTF">2020-09-08T10:06:45Z</dcterms:created>
  <dcterms:modified xsi:type="dcterms:W3CDTF">2021-01-05T12:03:44Z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0x010100343959E772C8DD48AD1E2A9FA7B88EEA</vt:lpwstr>
  </property>
</Properties>
</file>