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 id="2147483682" r:id="rId2"/>
    <p:sldMasterId id="2147483697" r:id="rId3"/>
    <p:sldMasterId id="2147483748" r:id="rId4"/>
  </p:sldMasterIdLst>
  <p:notesMasterIdLst>
    <p:notesMasterId r:id="rId23"/>
  </p:notesMasterIdLst>
  <p:sldIdLst>
    <p:sldId id="293" r:id="rId5"/>
    <p:sldId id="377" r:id="rId6"/>
    <p:sldId id="375" r:id="rId7"/>
    <p:sldId id="281" r:id="rId8"/>
    <p:sldId id="295" r:id="rId9"/>
    <p:sldId id="378" r:id="rId10"/>
    <p:sldId id="282" r:id="rId11"/>
    <p:sldId id="379" r:id="rId12"/>
    <p:sldId id="389" r:id="rId13"/>
    <p:sldId id="390" r:id="rId14"/>
    <p:sldId id="391" r:id="rId15"/>
    <p:sldId id="392" r:id="rId16"/>
    <p:sldId id="393" r:id="rId17"/>
    <p:sldId id="394" r:id="rId18"/>
    <p:sldId id="381" r:id="rId19"/>
    <p:sldId id="382" r:id="rId20"/>
    <p:sldId id="383" r:id="rId21"/>
    <p:sldId id="387" r:id="rId22"/>
  </p:sldIdLst>
  <p:sldSz cx="10972800" cy="9144000"/>
  <p:notesSz cx="7077075" cy="9004300"/>
  <p:defaultTextStyle>
    <a:defPPr>
      <a:defRPr lang="en-US"/>
    </a:defPPr>
    <a:lvl1pPr marL="0" algn="l" defTabSz="1147021" rtl="0" eaLnBrk="1" latinLnBrk="0" hangingPunct="1">
      <a:defRPr sz="2300" kern="1200">
        <a:solidFill>
          <a:schemeClr val="tx1"/>
        </a:solidFill>
        <a:latin typeface="+mn-lt"/>
        <a:ea typeface="+mn-ea"/>
        <a:cs typeface="+mn-cs"/>
      </a:defRPr>
    </a:lvl1pPr>
    <a:lvl2pPr marL="573507" algn="l" defTabSz="1147021" rtl="0" eaLnBrk="1" latinLnBrk="0" hangingPunct="1">
      <a:defRPr sz="2300" kern="1200">
        <a:solidFill>
          <a:schemeClr val="tx1"/>
        </a:solidFill>
        <a:latin typeface="+mn-lt"/>
        <a:ea typeface="+mn-ea"/>
        <a:cs typeface="+mn-cs"/>
      </a:defRPr>
    </a:lvl2pPr>
    <a:lvl3pPr marL="1147021" algn="l" defTabSz="1147021" rtl="0" eaLnBrk="1" latinLnBrk="0" hangingPunct="1">
      <a:defRPr sz="2300" kern="1200">
        <a:solidFill>
          <a:schemeClr val="tx1"/>
        </a:solidFill>
        <a:latin typeface="+mn-lt"/>
        <a:ea typeface="+mn-ea"/>
        <a:cs typeface="+mn-cs"/>
      </a:defRPr>
    </a:lvl3pPr>
    <a:lvl4pPr marL="1720539" algn="l" defTabSz="1147021" rtl="0" eaLnBrk="1" latinLnBrk="0" hangingPunct="1">
      <a:defRPr sz="2300" kern="1200">
        <a:solidFill>
          <a:schemeClr val="tx1"/>
        </a:solidFill>
        <a:latin typeface="+mn-lt"/>
        <a:ea typeface="+mn-ea"/>
        <a:cs typeface="+mn-cs"/>
      </a:defRPr>
    </a:lvl4pPr>
    <a:lvl5pPr marL="2294038" algn="l" defTabSz="1147021" rtl="0" eaLnBrk="1" latinLnBrk="0" hangingPunct="1">
      <a:defRPr sz="2300" kern="1200">
        <a:solidFill>
          <a:schemeClr val="tx1"/>
        </a:solidFill>
        <a:latin typeface="+mn-lt"/>
        <a:ea typeface="+mn-ea"/>
        <a:cs typeface="+mn-cs"/>
      </a:defRPr>
    </a:lvl5pPr>
    <a:lvl6pPr marL="2867542" algn="l" defTabSz="1147021" rtl="0" eaLnBrk="1" latinLnBrk="0" hangingPunct="1">
      <a:defRPr sz="2300" kern="1200">
        <a:solidFill>
          <a:schemeClr val="tx1"/>
        </a:solidFill>
        <a:latin typeface="+mn-lt"/>
        <a:ea typeface="+mn-ea"/>
        <a:cs typeface="+mn-cs"/>
      </a:defRPr>
    </a:lvl6pPr>
    <a:lvl7pPr marL="3441051" algn="l" defTabSz="1147021" rtl="0" eaLnBrk="1" latinLnBrk="0" hangingPunct="1">
      <a:defRPr sz="2300" kern="1200">
        <a:solidFill>
          <a:schemeClr val="tx1"/>
        </a:solidFill>
        <a:latin typeface="+mn-lt"/>
        <a:ea typeface="+mn-ea"/>
        <a:cs typeface="+mn-cs"/>
      </a:defRPr>
    </a:lvl7pPr>
    <a:lvl8pPr marL="4014559" algn="l" defTabSz="1147021" rtl="0" eaLnBrk="1" latinLnBrk="0" hangingPunct="1">
      <a:defRPr sz="2300" kern="1200">
        <a:solidFill>
          <a:schemeClr val="tx1"/>
        </a:solidFill>
        <a:latin typeface="+mn-lt"/>
        <a:ea typeface="+mn-ea"/>
        <a:cs typeface="+mn-cs"/>
      </a:defRPr>
    </a:lvl8pPr>
    <a:lvl9pPr marL="4588066" algn="l" defTabSz="1147021"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3456">
          <p15:clr>
            <a:srgbClr val="A4A3A4"/>
          </p15:clr>
        </p15:guide>
      </p15:sldGuideLst>
    </p:ext>
    <p:ext uri="{2D200454-40CA-4A62-9FC3-DE9A4176ACB9}">
      <p15:notesGuideLst xmlns:p15="http://schemas.microsoft.com/office/powerpoint/2012/main" xmlns="">
        <p15:guide id="1" orient="horz" pos="2836">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B68A35"/>
    <a:srgbClr val="F57B17"/>
    <a:srgbClr val="33CC33"/>
    <a:srgbClr val="F5F1A5"/>
    <a:srgbClr val="EBDAB7"/>
    <a:srgbClr val="CC0000"/>
    <a:srgbClr val="008000"/>
    <a:srgbClr val="006600"/>
    <a:srgbClr val="F6F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2" autoAdjust="0"/>
    <p:restoredTop sz="99456" autoAdjust="0"/>
  </p:normalViewPr>
  <p:slideViewPr>
    <p:cSldViewPr>
      <p:cViewPr>
        <p:scale>
          <a:sx n="50" d="100"/>
          <a:sy n="50" d="100"/>
        </p:scale>
        <p:origin x="-2328" y="-542"/>
      </p:cViewPr>
      <p:guideLst>
        <p:guide orient="horz" pos="2880"/>
        <p:guide pos="3456"/>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2826" y="-96"/>
      </p:cViewPr>
      <p:guideLst>
        <p:guide orient="horz" pos="2836"/>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E180E-FE4C-430D-B52C-01D1C06A2BDA}" type="doc">
      <dgm:prSet loTypeId="urn:microsoft.com/office/officeart/2005/8/layout/cycle8" loCatId="cycle" qsTypeId="urn:microsoft.com/office/officeart/2005/8/quickstyle/simple5" qsCatId="simple" csTypeId="urn:microsoft.com/office/officeart/2005/8/colors/colorful1" csCatId="colorful" phldr="1"/>
      <dgm:spPr/>
      <dgm:t>
        <a:bodyPr/>
        <a:lstStyle/>
        <a:p>
          <a:endParaRPr lang="en-US"/>
        </a:p>
      </dgm:t>
    </dgm:pt>
    <dgm:pt modelId="{BADF8416-57C9-4643-A847-B0DB543BC534}">
      <dgm:prSet phldrT="[Text]" custT="1"/>
      <dgm:spPr/>
      <dgm:t>
        <a:bodyPr/>
        <a:lstStyle/>
        <a:p>
          <a:pPr rtl="1"/>
          <a:r>
            <a:rPr lang="ar-AE" sz="1800" dirty="0" smtClean="0"/>
            <a:t>تحليل نتائج الأداء المتعلقة باستقطاب والحفاظ على الموظفين</a:t>
          </a:r>
          <a:endParaRPr lang="en-US" sz="1800" dirty="0"/>
        </a:p>
      </dgm:t>
    </dgm:pt>
    <dgm:pt modelId="{77C1BDCE-8FD8-4448-BD4F-CD9FEBC9B7B1}" type="parTrans" cxnId="{D7FA0F4C-16CD-4B01-85CA-CDBFDEDF04A9}">
      <dgm:prSet/>
      <dgm:spPr/>
      <dgm:t>
        <a:bodyPr/>
        <a:lstStyle/>
        <a:p>
          <a:pPr rtl="1"/>
          <a:endParaRPr lang="en-US" sz="1200"/>
        </a:p>
      </dgm:t>
    </dgm:pt>
    <dgm:pt modelId="{AE456285-06F9-4BC1-A838-813A356FD58C}" type="sibTrans" cxnId="{D7FA0F4C-16CD-4B01-85CA-CDBFDEDF04A9}">
      <dgm:prSet/>
      <dgm:spPr/>
      <dgm:t>
        <a:bodyPr/>
        <a:lstStyle/>
        <a:p>
          <a:pPr rtl="1"/>
          <a:endParaRPr lang="en-US" sz="1200"/>
        </a:p>
      </dgm:t>
    </dgm:pt>
    <dgm:pt modelId="{8BB8AE5D-C965-4FA0-8FBF-F18A743EDC49}">
      <dgm:prSet phldrT="[Text]" custT="1"/>
      <dgm:spPr/>
      <dgm:t>
        <a:bodyPr/>
        <a:lstStyle/>
        <a:p>
          <a:pPr rtl="1"/>
          <a:r>
            <a:rPr lang="ar-AE" sz="1800" dirty="0" smtClean="0"/>
            <a:t>تطوير خطة بقائمة المبادرات المقترحة لتطوير آليات الاستقطاب والحفاظ على الموظفين</a:t>
          </a:r>
          <a:endParaRPr lang="en-US" sz="1800" dirty="0"/>
        </a:p>
      </dgm:t>
    </dgm:pt>
    <dgm:pt modelId="{3A342D48-1076-49DF-B4EE-8BA1BF7A9A1B}" type="parTrans" cxnId="{B7A046D4-60E3-4A96-BA5D-330BBCD02508}">
      <dgm:prSet/>
      <dgm:spPr/>
      <dgm:t>
        <a:bodyPr/>
        <a:lstStyle/>
        <a:p>
          <a:pPr rtl="1"/>
          <a:endParaRPr lang="en-US" sz="1200"/>
        </a:p>
      </dgm:t>
    </dgm:pt>
    <dgm:pt modelId="{CCC9A0EF-9EAE-4ECD-BD81-A85B83791B9E}" type="sibTrans" cxnId="{B7A046D4-60E3-4A96-BA5D-330BBCD02508}">
      <dgm:prSet/>
      <dgm:spPr/>
      <dgm:t>
        <a:bodyPr/>
        <a:lstStyle/>
        <a:p>
          <a:pPr rtl="1"/>
          <a:endParaRPr lang="en-US" sz="1200"/>
        </a:p>
      </dgm:t>
    </dgm:pt>
    <dgm:pt modelId="{39C6C287-982F-404F-BD51-0F6BF697C128}">
      <dgm:prSet phldrT="[Text]" custT="1"/>
      <dgm:spPr/>
      <dgm:t>
        <a:bodyPr/>
        <a:lstStyle/>
        <a:p>
          <a:pPr rtl="1"/>
          <a:r>
            <a:rPr lang="ar-AE" sz="1600" dirty="0" smtClean="0"/>
            <a:t>تنفيذ مبادرات استقطاب والحفاظ على الموظفين وقياس النتائج بشكل دوري من خلال الاستبيانات ومؤشرات الأداء</a:t>
          </a:r>
          <a:endParaRPr lang="en-US" sz="1600" dirty="0"/>
        </a:p>
      </dgm:t>
    </dgm:pt>
    <dgm:pt modelId="{265BE8CF-1F49-40DE-8152-82A2451DC062}" type="parTrans" cxnId="{3DF65B3B-21D7-40D6-8E49-E70EA2EE8124}">
      <dgm:prSet/>
      <dgm:spPr/>
      <dgm:t>
        <a:bodyPr/>
        <a:lstStyle/>
        <a:p>
          <a:pPr rtl="1"/>
          <a:endParaRPr lang="en-US" sz="1200"/>
        </a:p>
      </dgm:t>
    </dgm:pt>
    <dgm:pt modelId="{D9D71CD0-8A0E-411A-AA06-D486CC4992CB}" type="sibTrans" cxnId="{3DF65B3B-21D7-40D6-8E49-E70EA2EE8124}">
      <dgm:prSet/>
      <dgm:spPr/>
      <dgm:t>
        <a:bodyPr/>
        <a:lstStyle/>
        <a:p>
          <a:pPr rtl="1"/>
          <a:endParaRPr lang="en-US" sz="1200"/>
        </a:p>
      </dgm:t>
    </dgm:pt>
    <dgm:pt modelId="{06A10704-995D-4E7F-A8A2-5852E9CD8949}" type="pres">
      <dgm:prSet presAssocID="{08FE180E-FE4C-430D-B52C-01D1C06A2BDA}" presName="compositeShape" presStyleCnt="0">
        <dgm:presLayoutVars>
          <dgm:chMax val="7"/>
          <dgm:dir/>
          <dgm:resizeHandles val="exact"/>
        </dgm:presLayoutVars>
      </dgm:prSet>
      <dgm:spPr/>
      <dgm:t>
        <a:bodyPr/>
        <a:lstStyle/>
        <a:p>
          <a:endParaRPr lang="en-US"/>
        </a:p>
      </dgm:t>
    </dgm:pt>
    <dgm:pt modelId="{758714CE-CC7D-4901-BF55-E5F7349B2BD5}" type="pres">
      <dgm:prSet presAssocID="{08FE180E-FE4C-430D-B52C-01D1C06A2BDA}" presName="wedge1" presStyleLbl="node1" presStyleIdx="0" presStyleCnt="3"/>
      <dgm:spPr/>
      <dgm:t>
        <a:bodyPr/>
        <a:lstStyle/>
        <a:p>
          <a:endParaRPr lang="en-US"/>
        </a:p>
      </dgm:t>
    </dgm:pt>
    <dgm:pt modelId="{3155D7BE-3026-4674-81B8-799316DE3C19}" type="pres">
      <dgm:prSet presAssocID="{08FE180E-FE4C-430D-B52C-01D1C06A2BDA}" presName="dummy1a" presStyleCnt="0"/>
      <dgm:spPr/>
      <dgm:t>
        <a:bodyPr/>
        <a:lstStyle/>
        <a:p>
          <a:endParaRPr lang="en-US"/>
        </a:p>
      </dgm:t>
    </dgm:pt>
    <dgm:pt modelId="{77E029FA-01AD-4C9F-A6CA-785D72161B71}" type="pres">
      <dgm:prSet presAssocID="{08FE180E-FE4C-430D-B52C-01D1C06A2BDA}" presName="dummy1b" presStyleCnt="0"/>
      <dgm:spPr/>
      <dgm:t>
        <a:bodyPr/>
        <a:lstStyle/>
        <a:p>
          <a:endParaRPr lang="en-US"/>
        </a:p>
      </dgm:t>
    </dgm:pt>
    <dgm:pt modelId="{D8C1E0D2-928E-4FF8-A4F3-0F708292EDBD}" type="pres">
      <dgm:prSet presAssocID="{08FE180E-FE4C-430D-B52C-01D1C06A2BDA}" presName="wedge1Tx" presStyleLbl="node1" presStyleIdx="0" presStyleCnt="3">
        <dgm:presLayoutVars>
          <dgm:chMax val="0"/>
          <dgm:chPref val="0"/>
          <dgm:bulletEnabled val="1"/>
        </dgm:presLayoutVars>
      </dgm:prSet>
      <dgm:spPr/>
      <dgm:t>
        <a:bodyPr/>
        <a:lstStyle/>
        <a:p>
          <a:endParaRPr lang="en-US"/>
        </a:p>
      </dgm:t>
    </dgm:pt>
    <dgm:pt modelId="{FC3576C6-7521-463E-A7D8-0632A08B5D1F}" type="pres">
      <dgm:prSet presAssocID="{08FE180E-FE4C-430D-B52C-01D1C06A2BDA}" presName="wedge2" presStyleLbl="node1" presStyleIdx="1" presStyleCnt="3"/>
      <dgm:spPr/>
      <dgm:t>
        <a:bodyPr/>
        <a:lstStyle/>
        <a:p>
          <a:endParaRPr lang="en-US"/>
        </a:p>
      </dgm:t>
    </dgm:pt>
    <dgm:pt modelId="{A362D227-6CD7-42C1-B953-E97D90CDF138}" type="pres">
      <dgm:prSet presAssocID="{08FE180E-FE4C-430D-B52C-01D1C06A2BDA}" presName="dummy2a" presStyleCnt="0"/>
      <dgm:spPr/>
      <dgm:t>
        <a:bodyPr/>
        <a:lstStyle/>
        <a:p>
          <a:endParaRPr lang="en-US"/>
        </a:p>
      </dgm:t>
    </dgm:pt>
    <dgm:pt modelId="{A5B673A4-53AB-4390-83F8-C636E3EEDAD2}" type="pres">
      <dgm:prSet presAssocID="{08FE180E-FE4C-430D-B52C-01D1C06A2BDA}" presName="dummy2b" presStyleCnt="0"/>
      <dgm:spPr/>
      <dgm:t>
        <a:bodyPr/>
        <a:lstStyle/>
        <a:p>
          <a:endParaRPr lang="en-US"/>
        </a:p>
      </dgm:t>
    </dgm:pt>
    <dgm:pt modelId="{B69DCD22-96C2-4A9F-8D3F-94BD380EF75D}" type="pres">
      <dgm:prSet presAssocID="{08FE180E-FE4C-430D-B52C-01D1C06A2BDA}" presName="wedge2Tx" presStyleLbl="node1" presStyleIdx="1" presStyleCnt="3">
        <dgm:presLayoutVars>
          <dgm:chMax val="0"/>
          <dgm:chPref val="0"/>
          <dgm:bulletEnabled val="1"/>
        </dgm:presLayoutVars>
      </dgm:prSet>
      <dgm:spPr/>
      <dgm:t>
        <a:bodyPr/>
        <a:lstStyle/>
        <a:p>
          <a:endParaRPr lang="en-US"/>
        </a:p>
      </dgm:t>
    </dgm:pt>
    <dgm:pt modelId="{778034DA-7B3F-4950-B9C6-BF07061CBC86}" type="pres">
      <dgm:prSet presAssocID="{08FE180E-FE4C-430D-B52C-01D1C06A2BDA}" presName="wedge3" presStyleLbl="node1" presStyleIdx="2" presStyleCnt="3"/>
      <dgm:spPr/>
      <dgm:t>
        <a:bodyPr/>
        <a:lstStyle/>
        <a:p>
          <a:endParaRPr lang="en-US"/>
        </a:p>
      </dgm:t>
    </dgm:pt>
    <dgm:pt modelId="{103D55F0-F9B3-4F66-9516-1323B9D81EAA}" type="pres">
      <dgm:prSet presAssocID="{08FE180E-FE4C-430D-B52C-01D1C06A2BDA}" presName="dummy3a" presStyleCnt="0"/>
      <dgm:spPr/>
      <dgm:t>
        <a:bodyPr/>
        <a:lstStyle/>
        <a:p>
          <a:endParaRPr lang="en-US"/>
        </a:p>
      </dgm:t>
    </dgm:pt>
    <dgm:pt modelId="{1C43F3BA-19EA-4FC8-883E-B1C41E198370}" type="pres">
      <dgm:prSet presAssocID="{08FE180E-FE4C-430D-B52C-01D1C06A2BDA}" presName="dummy3b" presStyleCnt="0"/>
      <dgm:spPr/>
      <dgm:t>
        <a:bodyPr/>
        <a:lstStyle/>
        <a:p>
          <a:endParaRPr lang="en-US"/>
        </a:p>
      </dgm:t>
    </dgm:pt>
    <dgm:pt modelId="{50AF873E-E2FF-49CC-A0D3-BAE43B4D0C94}" type="pres">
      <dgm:prSet presAssocID="{08FE180E-FE4C-430D-B52C-01D1C06A2BDA}" presName="wedge3Tx" presStyleLbl="node1" presStyleIdx="2" presStyleCnt="3">
        <dgm:presLayoutVars>
          <dgm:chMax val="0"/>
          <dgm:chPref val="0"/>
          <dgm:bulletEnabled val="1"/>
        </dgm:presLayoutVars>
      </dgm:prSet>
      <dgm:spPr/>
      <dgm:t>
        <a:bodyPr/>
        <a:lstStyle/>
        <a:p>
          <a:endParaRPr lang="en-US"/>
        </a:p>
      </dgm:t>
    </dgm:pt>
    <dgm:pt modelId="{157006EB-F4F2-4D0B-A523-E3F66A64609B}" type="pres">
      <dgm:prSet presAssocID="{AE456285-06F9-4BC1-A838-813A356FD58C}" presName="arrowWedge1" presStyleLbl="fgSibTrans2D1" presStyleIdx="0" presStyleCnt="3"/>
      <dgm:spPr/>
      <dgm:t>
        <a:bodyPr/>
        <a:lstStyle/>
        <a:p>
          <a:endParaRPr lang="en-US"/>
        </a:p>
      </dgm:t>
    </dgm:pt>
    <dgm:pt modelId="{1756EFC6-C877-4738-A8DB-C39CD4B82F1C}" type="pres">
      <dgm:prSet presAssocID="{CCC9A0EF-9EAE-4ECD-BD81-A85B83791B9E}" presName="arrowWedge2" presStyleLbl="fgSibTrans2D1" presStyleIdx="1" presStyleCnt="3"/>
      <dgm:spPr/>
      <dgm:t>
        <a:bodyPr/>
        <a:lstStyle/>
        <a:p>
          <a:endParaRPr lang="en-US"/>
        </a:p>
      </dgm:t>
    </dgm:pt>
    <dgm:pt modelId="{94A6F703-1204-4A84-AE7A-1E789279594C}" type="pres">
      <dgm:prSet presAssocID="{D9D71CD0-8A0E-411A-AA06-D486CC4992CB}" presName="arrowWedge3" presStyleLbl="fgSibTrans2D1" presStyleIdx="2" presStyleCnt="3"/>
      <dgm:spPr/>
      <dgm:t>
        <a:bodyPr/>
        <a:lstStyle/>
        <a:p>
          <a:endParaRPr lang="en-US"/>
        </a:p>
      </dgm:t>
    </dgm:pt>
  </dgm:ptLst>
  <dgm:cxnLst>
    <dgm:cxn modelId="{6CFBF287-7E0A-4040-A2A9-211B4E047470}" type="presOf" srcId="{39C6C287-982F-404F-BD51-0F6BF697C128}" destId="{50AF873E-E2FF-49CC-A0D3-BAE43B4D0C94}" srcOrd="1" destOrd="0" presId="urn:microsoft.com/office/officeart/2005/8/layout/cycle8"/>
    <dgm:cxn modelId="{D7FA0F4C-16CD-4B01-85CA-CDBFDEDF04A9}" srcId="{08FE180E-FE4C-430D-B52C-01D1C06A2BDA}" destId="{BADF8416-57C9-4643-A847-B0DB543BC534}" srcOrd="0" destOrd="0" parTransId="{77C1BDCE-8FD8-4448-BD4F-CD9FEBC9B7B1}" sibTransId="{AE456285-06F9-4BC1-A838-813A356FD58C}"/>
    <dgm:cxn modelId="{BBD5329E-EABB-4572-BDBE-D8B5F183E417}" type="presOf" srcId="{08FE180E-FE4C-430D-B52C-01D1C06A2BDA}" destId="{06A10704-995D-4E7F-A8A2-5852E9CD8949}" srcOrd="0" destOrd="0" presId="urn:microsoft.com/office/officeart/2005/8/layout/cycle8"/>
    <dgm:cxn modelId="{629E229B-294F-45E1-B31E-D5D12AC01B62}" type="presOf" srcId="{BADF8416-57C9-4643-A847-B0DB543BC534}" destId="{D8C1E0D2-928E-4FF8-A4F3-0F708292EDBD}" srcOrd="1" destOrd="0" presId="urn:microsoft.com/office/officeart/2005/8/layout/cycle8"/>
    <dgm:cxn modelId="{B7A046D4-60E3-4A96-BA5D-330BBCD02508}" srcId="{08FE180E-FE4C-430D-B52C-01D1C06A2BDA}" destId="{8BB8AE5D-C965-4FA0-8FBF-F18A743EDC49}" srcOrd="1" destOrd="0" parTransId="{3A342D48-1076-49DF-B4EE-8BA1BF7A9A1B}" sibTransId="{CCC9A0EF-9EAE-4ECD-BD81-A85B83791B9E}"/>
    <dgm:cxn modelId="{D7B96253-F22D-4169-A97E-34E891809F92}" type="presOf" srcId="{BADF8416-57C9-4643-A847-B0DB543BC534}" destId="{758714CE-CC7D-4901-BF55-E5F7349B2BD5}" srcOrd="0" destOrd="0" presId="urn:microsoft.com/office/officeart/2005/8/layout/cycle8"/>
    <dgm:cxn modelId="{3DF65B3B-21D7-40D6-8E49-E70EA2EE8124}" srcId="{08FE180E-FE4C-430D-B52C-01D1C06A2BDA}" destId="{39C6C287-982F-404F-BD51-0F6BF697C128}" srcOrd="2" destOrd="0" parTransId="{265BE8CF-1F49-40DE-8152-82A2451DC062}" sibTransId="{D9D71CD0-8A0E-411A-AA06-D486CC4992CB}"/>
    <dgm:cxn modelId="{FB1931BD-AC80-4E72-BCCD-213DEF802EDE}" type="presOf" srcId="{8BB8AE5D-C965-4FA0-8FBF-F18A743EDC49}" destId="{FC3576C6-7521-463E-A7D8-0632A08B5D1F}" srcOrd="0" destOrd="0" presId="urn:microsoft.com/office/officeart/2005/8/layout/cycle8"/>
    <dgm:cxn modelId="{D6D202B2-C57E-42AA-82AA-4C2C229DA546}" type="presOf" srcId="{8BB8AE5D-C965-4FA0-8FBF-F18A743EDC49}" destId="{B69DCD22-96C2-4A9F-8D3F-94BD380EF75D}" srcOrd="1" destOrd="0" presId="urn:microsoft.com/office/officeart/2005/8/layout/cycle8"/>
    <dgm:cxn modelId="{26102868-B7DE-4CDD-8F12-D8089FEDFD15}" type="presOf" srcId="{39C6C287-982F-404F-BD51-0F6BF697C128}" destId="{778034DA-7B3F-4950-B9C6-BF07061CBC86}" srcOrd="0" destOrd="0" presId="urn:microsoft.com/office/officeart/2005/8/layout/cycle8"/>
    <dgm:cxn modelId="{E0C0899D-5763-43C1-8AF2-217FE249C577}" type="presParOf" srcId="{06A10704-995D-4E7F-A8A2-5852E9CD8949}" destId="{758714CE-CC7D-4901-BF55-E5F7349B2BD5}" srcOrd="0" destOrd="0" presId="urn:microsoft.com/office/officeart/2005/8/layout/cycle8"/>
    <dgm:cxn modelId="{7A3CCC43-0735-43F9-BACB-2E61A87A387C}" type="presParOf" srcId="{06A10704-995D-4E7F-A8A2-5852E9CD8949}" destId="{3155D7BE-3026-4674-81B8-799316DE3C19}" srcOrd="1" destOrd="0" presId="urn:microsoft.com/office/officeart/2005/8/layout/cycle8"/>
    <dgm:cxn modelId="{7E5A6285-E1BB-4CD2-A62A-35892C0050C9}" type="presParOf" srcId="{06A10704-995D-4E7F-A8A2-5852E9CD8949}" destId="{77E029FA-01AD-4C9F-A6CA-785D72161B71}" srcOrd="2" destOrd="0" presId="urn:microsoft.com/office/officeart/2005/8/layout/cycle8"/>
    <dgm:cxn modelId="{EE692F4F-015E-4FFF-8748-6144C66A1807}" type="presParOf" srcId="{06A10704-995D-4E7F-A8A2-5852E9CD8949}" destId="{D8C1E0D2-928E-4FF8-A4F3-0F708292EDBD}" srcOrd="3" destOrd="0" presId="urn:microsoft.com/office/officeart/2005/8/layout/cycle8"/>
    <dgm:cxn modelId="{6B56F705-FC32-4A97-9E89-0BB132030A99}" type="presParOf" srcId="{06A10704-995D-4E7F-A8A2-5852E9CD8949}" destId="{FC3576C6-7521-463E-A7D8-0632A08B5D1F}" srcOrd="4" destOrd="0" presId="urn:microsoft.com/office/officeart/2005/8/layout/cycle8"/>
    <dgm:cxn modelId="{B15BA699-35FA-4E8F-8FF8-23A06FF39B38}" type="presParOf" srcId="{06A10704-995D-4E7F-A8A2-5852E9CD8949}" destId="{A362D227-6CD7-42C1-B953-E97D90CDF138}" srcOrd="5" destOrd="0" presId="urn:microsoft.com/office/officeart/2005/8/layout/cycle8"/>
    <dgm:cxn modelId="{D9A17EDF-D682-4045-8671-E8E67D2EE88A}" type="presParOf" srcId="{06A10704-995D-4E7F-A8A2-5852E9CD8949}" destId="{A5B673A4-53AB-4390-83F8-C636E3EEDAD2}" srcOrd="6" destOrd="0" presId="urn:microsoft.com/office/officeart/2005/8/layout/cycle8"/>
    <dgm:cxn modelId="{63BF6A76-C90C-490B-BB0C-705302B85510}" type="presParOf" srcId="{06A10704-995D-4E7F-A8A2-5852E9CD8949}" destId="{B69DCD22-96C2-4A9F-8D3F-94BD380EF75D}" srcOrd="7" destOrd="0" presId="urn:microsoft.com/office/officeart/2005/8/layout/cycle8"/>
    <dgm:cxn modelId="{FB1D05F9-728A-4C68-8DEA-B893F0B619D4}" type="presParOf" srcId="{06A10704-995D-4E7F-A8A2-5852E9CD8949}" destId="{778034DA-7B3F-4950-B9C6-BF07061CBC86}" srcOrd="8" destOrd="0" presId="urn:microsoft.com/office/officeart/2005/8/layout/cycle8"/>
    <dgm:cxn modelId="{86FEE1D2-15D8-4CCF-AF74-614A2B8FBD8A}" type="presParOf" srcId="{06A10704-995D-4E7F-A8A2-5852E9CD8949}" destId="{103D55F0-F9B3-4F66-9516-1323B9D81EAA}" srcOrd="9" destOrd="0" presId="urn:microsoft.com/office/officeart/2005/8/layout/cycle8"/>
    <dgm:cxn modelId="{71157058-82A6-4869-BA71-98C7F36BD601}" type="presParOf" srcId="{06A10704-995D-4E7F-A8A2-5852E9CD8949}" destId="{1C43F3BA-19EA-4FC8-883E-B1C41E198370}" srcOrd="10" destOrd="0" presId="urn:microsoft.com/office/officeart/2005/8/layout/cycle8"/>
    <dgm:cxn modelId="{7BA63435-9523-4A7E-A57D-7404BC70E526}" type="presParOf" srcId="{06A10704-995D-4E7F-A8A2-5852E9CD8949}" destId="{50AF873E-E2FF-49CC-A0D3-BAE43B4D0C94}" srcOrd="11" destOrd="0" presId="urn:microsoft.com/office/officeart/2005/8/layout/cycle8"/>
    <dgm:cxn modelId="{085E25A1-B7A8-4C4D-8316-1977F251AF11}" type="presParOf" srcId="{06A10704-995D-4E7F-A8A2-5852E9CD8949}" destId="{157006EB-F4F2-4D0B-A523-E3F66A64609B}" srcOrd="12" destOrd="0" presId="urn:microsoft.com/office/officeart/2005/8/layout/cycle8"/>
    <dgm:cxn modelId="{81209C60-FAE5-45BA-9BF5-4C8604553F08}" type="presParOf" srcId="{06A10704-995D-4E7F-A8A2-5852E9CD8949}" destId="{1756EFC6-C877-4738-A8DB-C39CD4B82F1C}" srcOrd="13" destOrd="0" presId="urn:microsoft.com/office/officeart/2005/8/layout/cycle8"/>
    <dgm:cxn modelId="{3AD2983C-AFB5-46EC-89FF-2F24EA025B8D}" type="presParOf" srcId="{06A10704-995D-4E7F-A8A2-5852E9CD8949}" destId="{94A6F703-1204-4A84-AE7A-1E789279594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37D56C-02B6-4C4F-904F-2110E347BF55}"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D6F8228C-2668-4F95-824E-0FD12E613F5D}">
      <dgm:prSet phldrT="[Text]" custT="1"/>
      <dgm:spPr/>
      <dgm:t>
        <a:bodyPr/>
        <a:lstStyle/>
        <a:p>
          <a:pPr rtl="1"/>
          <a:r>
            <a:rPr lang="ar-AE" sz="3200" b="1" dirty="0" smtClean="0">
              <a:latin typeface="Sakkal Majalla" panose="02000000000000000000" pitchFamily="2" charset="-78"/>
              <a:cs typeface="Sakkal Majalla" panose="02000000000000000000" pitchFamily="2" charset="-78"/>
            </a:rPr>
            <a:t>نتائج مقاييس رأي الموظفين</a:t>
          </a:r>
          <a:endParaRPr lang="en-US" sz="3200" b="1" dirty="0">
            <a:latin typeface="Sakkal Majalla" panose="02000000000000000000" pitchFamily="2" charset="-78"/>
            <a:cs typeface="Sakkal Majalla" panose="02000000000000000000" pitchFamily="2" charset="-78"/>
          </a:endParaRPr>
        </a:p>
      </dgm:t>
    </dgm:pt>
    <dgm:pt modelId="{1FB88A31-A760-449D-BDE6-C80EF4CA227D}" type="parTrans" cxnId="{00234D33-6833-4136-B01F-3416D65E5343}">
      <dgm:prSet/>
      <dgm:spPr/>
      <dgm:t>
        <a:bodyPr/>
        <a:lstStyle/>
        <a:p>
          <a:pPr rtl="1"/>
          <a:endParaRPr lang="en-US"/>
        </a:p>
      </dgm:t>
    </dgm:pt>
    <dgm:pt modelId="{69F94E96-28D5-46D6-BD9F-1442A6B65E96}" type="sibTrans" cxnId="{00234D33-6833-4136-B01F-3416D65E5343}">
      <dgm:prSet/>
      <dgm:spPr/>
      <dgm:t>
        <a:bodyPr/>
        <a:lstStyle/>
        <a:p>
          <a:pPr rtl="1"/>
          <a:endParaRPr lang="en-US"/>
        </a:p>
      </dgm:t>
    </dgm:pt>
    <dgm:pt modelId="{BE7A13F2-9AD4-4D72-83EE-7CD4AF7A63C9}">
      <dgm:prSet phldrT="[Text]" custT="1"/>
      <dgm:spPr/>
      <dgm:t>
        <a:bodyPr/>
        <a:lstStyle/>
        <a:p>
          <a:pPr rtl="1"/>
          <a:r>
            <a:rPr lang="ar-AE" sz="3200" b="1" dirty="0" smtClean="0">
              <a:latin typeface="Sakkal Majalla" panose="02000000000000000000" pitchFamily="2" charset="-78"/>
              <a:cs typeface="Sakkal Majalla" panose="02000000000000000000" pitchFamily="2" charset="-78"/>
            </a:rPr>
            <a:t>الدوران الوظيفي</a:t>
          </a:r>
          <a:endParaRPr lang="en-US" sz="3200" b="1" dirty="0">
            <a:latin typeface="Sakkal Majalla" panose="02000000000000000000" pitchFamily="2" charset="-78"/>
            <a:cs typeface="Sakkal Majalla" panose="02000000000000000000" pitchFamily="2" charset="-78"/>
          </a:endParaRPr>
        </a:p>
      </dgm:t>
    </dgm:pt>
    <dgm:pt modelId="{4796ACBA-14CC-4CAB-B65F-CE5CBCF32ACD}" type="parTrans" cxnId="{96079699-C648-4BE4-B6B2-7672F2E2B2B7}">
      <dgm:prSet/>
      <dgm:spPr/>
      <dgm:t>
        <a:bodyPr/>
        <a:lstStyle/>
        <a:p>
          <a:pPr rtl="1"/>
          <a:endParaRPr lang="en-US"/>
        </a:p>
      </dgm:t>
    </dgm:pt>
    <dgm:pt modelId="{FCDA1B50-8959-4CE0-8F08-8816FB93D0D8}" type="sibTrans" cxnId="{96079699-C648-4BE4-B6B2-7672F2E2B2B7}">
      <dgm:prSet/>
      <dgm:spPr/>
      <dgm:t>
        <a:bodyPr/>
        <a:lstStyle/>
        <a:p>
          <a:pPr rtl="1"/>
          <a:endParaRPr lang="en-US"/>
        </a:p>
      </dgm:t>
    </dgm:pt>
    <dgm:pt modelId="{7B79BE6F-4843-49AD-9344-2DFA87DDD26E}">
      <dgm:prSet phldrT="[Text]" custT="1"/>
      <dgm:spPr/>
      <dgm:t>
        <a:bodyPr/>
        <a:lstStyle/>
        <a:p>
          <a:pPr rtl="1"/>
          <a:r>
            <a:rPr lang="ar-AE" sz="3200" b="1" dirty="0" smtClean="0">
              <a:latin typeface="Sakkal Majalla" panose="02000000000000000000" pitchFamily="2" charset="-78"/>
              <a:cs typeface="Sakkal Majalla" panose="02000000000000000000" pitchFamily="2" charset="-78"/>
            </a:rPr>
            <a:t>نتائج مؤشرات أداء العمليات</a:t>
          </a:r>
          <a:endParaRPr lang="en-US" sz="3200" b="1" dirty="0">
            <a:latin typeface="Sakkal Majalla" panose="02000000000000000000" pitchFamily="2" charset="-78"/>
            <a:cs typeface="Sakkal Majalla" panose="02000000000000000000" pitchFamily="2" charset="-78"/>
          </a:endParaRPr>
        </a:p>
      </dgm:t>
    </dgm:pt>
    <dgm:pt modelId="{1409F863-F063-4F0E-BC51-53E630796EE8}" type="parTrans" cxnId="{74344526-A5FA-4E1F-981D-8A7491205C16}">
      <dgm:prSet/>
      <dgm:spPr/>
      <dgm:t>
        <a:bodyPr/>
        <a:lstStyle/>
        <a:p>
          <a:pPr rtl="1"/>
          <a:endParaRPr lang="en-US"/>
        </a:p>
      </dgm:t>
    </dgm:pt>
    <dgm:pt modelId="{9B4ABE7E-D9A0-486D-95D6-C2B251AABB2D}" type="sibTrans" cxnId="{74344526-A5FA-4E1F-981D-8A7491205C16}">
      <dgm:prSet/>
      <dgm:spPr/>
      <dgm:t>
        <a:bodyPr/>
        <a:lstStyle/>
        <a:p>
          <a:pPr rtl="1"/>
          <a:endParaRPr lang="en-US"/>
        </a:p>
      </dgm:t>
    </dgm:pt>
    <dgm:pt modelId="{74329233-1857-485D-A32F-1B3F79507E49}" type="pres">
      <dgm:prSet presAssocID="{2237D56C-02B6-4C4F-904F-2110E347BF55}" presName="diagram" presStyleCnt="0">
        <dgm:presLayoutVars>
          <dgm:dir/>
          <dgm:resizeHandles val="exact"/>
        </dgm:presLayoutVars>
      </dgm:prSet>
      <dgm:spPr/>
      <dgm:t>
        <a:bodyPr/>
        <a:lstStyle/>
        <a:p>
          <a:endParaRPr lang="en-US"/>
        </a:p>
      </dgm:t>
    </dgm:pt>
    <dgm:pt modelId="{065102B1-E9D2-43B9-8CA9-39D886889347}" type="pres">
      <dgm:prSet presAssocID="{D6F8228C-2668-4F95-824E-0FD12E613F5D}" presName="node" presStyleLbl="node1" presStyleIdx="0" presStyleCnt="3" custScaleY="59666">
        <dgm:presLayoutVars>
          <dgm:bulletEnabled val="1"/>
        </dgm:presLayoutVars>
      </dgm:prSet>
      <dgm:spPr/>
      <dgm:t>
        <a:bodyPr/>
        <a:lstStyle/>
        <a:p>
          <a:endParaRPr lang="en-US"/>
        </a:p>
      </dgm:t>
    </dgm:pt>
    <dgm:pt modelId="{7D59CCB1-552C-462A-8558-649955E929FF}" type="pres">
      <dgm:prSet presAssocID="{69F94E96-28D5-46D6-BD9F-1442A6B65E96}" presName="sibTrans" presStyleCnt="0"/>
      <dgm:spPr/>
      <dgm:t>
        <a:bodyPr/>
        <a:lstStyle/>
        <a:p>
          <a:endParaRPr lang="en-US"/>
        </a:p>
      </dgm:t>
    </dgm:pt>
    <dgm:pt modelId="{0FA81402-083C-4932-9034-A49829095B19}" type="pres">
      <dgm:prSet presAssocID="{BE7A13F2-9AD4-4D72-83EE-7CD4AF7A63C9}" presName="node" presStyleLbl="node1" presStyleIdx="1" presStyleCnt="3" custScaleY="83318">
        <dgm:presLayoutVars>
          <dgm:bulletEnabled val="1"/>
        </dgm:presLayoutVars>
      </dgm:prSet>
      <dgm:spPr/>
      <dgm:t>
        <a:bodyPr/>
        <a:lstStyle/>
        <a:p>
          <a:endParaRPr lang="en-US"/>
        </a:p>
      </dgm:t>
    </dgm:pt>
    <dgm:pt modelId="{EE1EF2AD-7074-47FD-A7B3-4C32011E8E1F}" type="pres">
      <dgm:prSet presAssocID="{FCDA1B50-8959-4CE0-8F08-8816FB93D0D8}" presName="sibTrans" presStyleCnt="0"/>
      <dgm:spPr/>
      <dgm:t>
        <a:bodyPr/>
        <a:lstStyle/>
        <a:p>
          <a:endParaRPr lang="en-US"/>
        </a:p>
      </dgm:t>
    </dgm:pt>
    <dgm:pt modelId="{5F69E125-CF82-4761-A2D4-046939CBCB13}" type="pres">
      <dgm:prSet presAssocID="{7B79BE6F-4843-49AD-9344-2DFA87DDD26E}" presName="node" presStyleLbl="node1" presStyleIdx="2" presStyleCnt="3" custScaleY="79159">
        <dgm:presLayoutVars>
          <dgm:bulletEnabled val="1"/>
        </dgm:presLayoutVars>
      </dgm:prSet>
      <dgm:spPr/>
      <dgm:t>
        <a:bodyPr/>
        <a:lstStyle/>
        <a:p>
          <a:endParaRPr lang="en-US"/>
        </a:p>
      </dgm:t>
    </dgm:pt>
  </dgm:ptLst>
  <dgm:cxnLst>
    <dgm:cxn modelId="{8E192A8B-EED0-46A5-9207-EA34E699F2CE}" type="presOf" srcId="{2237D56C-02B6-4C4F-904F-2110E347BF55}" destId="{74329233-1857-485D-A32F-1B3F79507E49}" srcOrd="0" destOrd="0" presId="urn:microsoft.com/office/officeart/2005/8/layout/default"/>
    <dgm:cxn modelId="{472615AE-C2AD-4125-AB65-CC60BE78138F}" type="presOf" srcId="{BE7A13F2-9AD4-4D72-83EE-7CD4AF7A63C9}" destId="{0FA81402-083C-4932-9034-A49829095B19}" srcOrd="0" destOrd="0" presId="urn:microsoft.com/office/officeart/2005/8/layout/default"/>
    <dgm:cxn modelId="{74344526-A5FA-4E1F-981D-8A7491205C16}" srcId="{2237D56C-02B6-4C4F-904F-2110E347BF55}" destId="{7B79BE6F-4843-49AD-9344-2DFA87DDD26E}" srcOrd="2" destOrd="0" parTransId="{1409F863-F063-4F0E-BC51-53E630796EE8}" sibTransId="{9B4ABE7E-D9A0-486D-95D6-C2B251AABB2D}"/>
    <dgm:cxn modelId="{76FD3A59-7863-45F5-8A84-435A60ACF944}" type="presOf" srcId="{D6F8228C-2668-4F95-824E-0FD12E613F5D}" destId="{065102B1-E9D2-43B9-8CA9-39D886889347}" srcOrd="0" destOrd="0" presId="urn:microsoft.com/office/officeart/2005/8/layout/default"/>
    <dgm:cxn modelId="{00234D33-6833-4136-B01F-3416D65E5343}" srcId="{2237D56C-02B6-4C4F-904F-2110E347BF55}" destId="{D6F8228C-2668-4F95-824E-0FD12E613F5D}" srcOrd="0" destOrd="0" parTransId="{1FB88A31-A760-449D-BDE6-C80EF4CA227D}" sibTransId="{69F94E96-28D5-46D6-BD9F-1442A6B65E96}"/>
    <dgm:cxn modelId="{7BF13FE6-A63A-4791-BB5E-25DE305C4EFB}" type="presOf" srcId="{7B79BE6F-4843-49AD-9344-2DFA87DDD26E}" destId="{5F69E125-CF82-4761-A2D4-046939CBCB13}" srcOrd="0" destOrd="0" presId="urn:microsoft.com/office/officeart/2005/8/layout/default"/>
    <dgm:cxn modelId="{96079699-C648-4BE4-B6B2-7672F2E2B2B7}" srcId="{2237D56C-02B6-4C4F-904F-2110E347BF55}" destId="{BE7A13F2-9AD4-4D72-83EE-7CD4AF7A63C9}" srcOrd="1" destOrd="0" parTransId="{4796ACBA-14CC-4CAB-B65F-CE5CBCF32ACD}" sibTransId="{FCDA1B50-8959-4CE0-8F08-8816FB93D0D8}"/>
    <dgm:cxn modelId="{E6F2F8A3-8322-4FED-8FE6-FDF930ADC7D2}" type="presParOf" srcId="{74329233-1857-485D-A32F-1B3F79507E49}" destId="{065102B1-E9D2-43B9-8CA9-39D886889347}" srcOrd="0" destOrd="0" presId="urn:microsoft.com/office/officeart/2005/8/layout/default"/>
    <dgm:cxn modelId="{3C828A4F-F3BA-4046-8C30-1A9AF8BF0557}" type="presParOf" srcId="{74329233-1857-485D-A32F-1B3F79507E49}" destId="{7D59CCB1-552C-462A-8558-649955E929FF}" srcOrd="1" destOrd="0" presId="urn:microsoft.com/office/officeart/2005/8/layout/default"/>
    <dgm:cxn modelId="{E7C1E07F-2A28-4DC6-AD6C-975A2E25D242}" type="presParOf" srcId="{74329233-1857-485D-A32F-1B3F79507E49}" destId="{0FA81402-083C-4932-9034-A49829095B19}" srcOrd="2" destOrd="0" presId="urn:microsoft.com/office/officeart/2005/8/layout/default"/>
    <dgm:cxn modelId="{82172048-D04E-43B1-AFA0-51F3F5809428}" type="presParOf" srcId="{74329233-1857-485D-A32F-1B3F79507E49}" destId="{EE1EF2AD-7074-47FD-A7B3-4C32011E8E1F}" srcOrd="3" destOrd="0" presId="urn:microsoft.com/office/officeart/2005/8/layout/default"/>
    <dgm:cxn modelId="{D6323FA2-67F3-4074-A399-8EFFC8399AC5}" type="presParOf" srcId="{74329233-1857-485D-A32F-1B3F79507E49}" destId="{5F69E125-CF82-4761-A2D4-046939CBCB1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DED53C-6BDD-4BBC-AEA1-482E8B51E2A7}"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n-US"/>
        </a:p>
      </dgm:t>
    </dgm:pt>
    <dgm:pt modelId="{36205DE3-8122-4845-B3AF-D623AE971EB9}">
      <dgm:prSet phldrT="[Text]"/>
      <dgm:spPr/>
      <dgm:t>
        <a:bodyPr/>
        <a:lstStyle/>
        <a:p>
          <a:pPr rtl="1"/>
          <a:r>
            <a:rPr lang="ar-AE" dirty="0" smtClean="0">
              <a:cs typeface="PT Bold Heading" panose="02010400000000000000" pitchFamily="2" charset="-78"/>
            </a:rPr>
            <a:t>استقطاب</a:t>
          </a:r>
          <a:endParaRPr lang="en-US" dirty="0" smtClean="0">
            <a:cs typeface="PT Bold Heading" panose="02010400000000000000" pitchFamily="2" charset="-78"/>
          </a:endParaRPr>
        </a:p>
        <a:p>
          <a:pPr rtl="1"/>
          <a:r>
            <a:rPr lang="en-US" dirty="0" smtClean="0">
              <a:cs typeface="PT Bold Heading" panose="02010400000000000000" pitchFamily="2" charset="-78"/>
            </a:rPr>
            <a:t>Recruitment</a:t>
          </a:r>
          <a:endParaRPr lang="en-US" dirty="0">
            <a:cs typeface="PT Bold Heading" panose="02010400000000000000" pitchFamily="2" charset="-78"/>
          </a:endParaRPr>
        </a:p>
      </dgm:t>
    </dgm:pt>
    <dgm:pt modelId="{81336DCD-0EDD-4FE3-8278-3E3BCF953BA7}" type="parTrans" cxnId="{41375546-DEBA-4744-92EA-11E1DCFB34F0}">
      <dgm:prSet/>
      <dgm:spPr/>
      <dgm:t>
        <a:bodyPr/>
        <a:lstStyle/>
        <a:p>
          <a:pPr rtl="1"/>
          <a:endParaRPr lang="en-US"/>
        </a:p>
      </dgm:t>
    </dgm:pt>
    <dgm:pt modelId="{B5376473-B2D5-41AB-8ECA-883B1492265B}" type="sibTrans" cxnId="{41375546-DEBA-4744-92EA-11E1DCFB34F0}">
      <dgm:prSet/>
      <dgm:spPr/>
      <dgm:t>
        <a:bodyPr/>
        <a:lstStyle/>
        <a:p>
          <a:pPr rtl="1"/>
          <a:endParaRPr lang="en-US"/>
        </a:p>
      </dgm:t>
    </dgm:pt>
    <dgm:pt modelId="{25ECCDD7-FE46-4C6E-9CE7-F1BEFAE1CC34}">
      <dgm:prSet phldrT="[Text]"/>
      <dgm:spPr/>
      <dgm:t>
        <a:bodyPr/>
        <a:lstStyle/>
        <a:p>
          <a:pPr rtl="1"/>
          <a:r>
            <a:rPr lang="ar-AE" dirty="0" smtClean="0">
              <a:latin typeface="Sakkal Majalla" panose="02000000000000000000" pitchFamily="2" charset="-78"/>
              <a:cs typeface="Sakkal Majalla" panose="02000000000000000000" pitchFamily="2" charset="-78"/>
            </a:rPr>
            <a:t>داخلي</a:t>
          </a:r>
          <a:endParaRPr lang="en-US" dirty="0">
            <a:latin typeface="Sakkal Majalla" panose="02000000000000000000" pitchFamily="2" charset="-78"/>
            <a:cs typeface="Sakkal Majalla" panose="02000000000000000000" pitchFamily="2" charset="-78"/>
          </a:endParaRPr>
        </a:p>
      </dgm:t>
    </dgm:pt>
    <dgm:pt modelId="{0F4BB1AF-94C6-4EE9-839E-28B1191E4B68}" type="parTrans" cxnId="{BCE761A0-C9A4-4039-B130-C2E1AEBB812B}">
      <dgm:prSet/>
      <dgm:spPr/>
      <dgm:t>
        <a:bodyPr/>
        <a:lstStyle/>
        <a:p>
          <a:pPr rtl="1"/>
          <a:endParaRPr lang="en-US"/>
        </a:p>
      </dgm:t>
    </dgm:pt>
    <dgm:pt modelId="{D3BCAED6-D012-422C-AC64-C459D86D9BE2}" type="sibTrans" cxnId="{BCE761A0-C9A4-4039-B130-C2E1AEBB812B}">
      <dgm:prSet/>
      <dgm:spPr/>
      <dgm:t>
        <a:bodyPr/>
        <a:lstStyle/>
        <a:p>
          <a:pPr rtl="1"/>
          <a:endParaRPr lang="en-US"/>
        </a:p>
      </dgm:t>
    </dgm:pt>
    <dgm:pt modelId="{5480704C-3E3B-4D98-9440-E582D6D4B444}">
      <dgm:prSet phldrT="[Text]"/>
      <dgm:spPr/>
      <dgm:t>
        <a:bodyPr/>
        <a:lstStyle/>
        <a:p>
          <a:pPr rtl="1"/>
          <a:r>
            <a:rPr lang="ar-AE" dirty="0" smtClean="0">
              <a:latin typeface="Sakkal Majalla" panose="02000000000000000000" pitchFamily="2" charset="-78"/>
              <a:cs typeface="Sakkal Majalla" panose="02000000000000000000" pitchFamily="2" charset="-78"/>
            </a:rPr>
            <a:t>خارجي</a:t>
          </a:r>
          <a:endParaRPr lang="en-US" dirty="0">
            <a:latin typeface="Sakkal Majalla" panose="02000000000000000000" pitchFamily="2" charset="-78"/>
            <a:cs typeface="Sakkal Majalla" panose="02000000000000000000" pitchFamily="2" charset="-78"/>
          </a:endParaRPr>
        </a:p>
      </dgm:t>
    </dgm:pt>
    <dgm:pt modelId="{167E6971-3A78-4E02-9BB4-6F0DABA8D14E}" type="parTrans" cxnId="{875AC666-F411-4A53-88F0-A1C81FA33DDA}">
      <dgm:prSet/>
      <dgm:spPr/>
      <dgm:t>
        <a:bodyPr/>
        <a:lstStyle/>
        <a:p>
          <a:pPr rtl="1"/>
          <a:endParaRPr lang="en-US"/>
        </a:p>
      </dgm:t>
    </dgm:pt>
    <dgm:pt modelId="{D66A321D-D47D-4F5C-BE54-2574B3259C3A}" type="sibTrans" cxnId="{875AC666-F411-4A53-88F0-A1C81FA33DDA}">
      <dgm:prSet/>
      <dgm:spPr/>
      <dgm:t>
        <a:bodyPr/>
        <a:lstStyle/>
        <a:p>
          <a:pPr rtl="1"/>
          <a:endParaRPr lang="en-US"/>
        </a:p>
      </dgm:t>
    </dgm:pt>
    <dgm:pt modelId="{27676677-3EE2-4553-9656-F8DACCA491BC}">
      <dgm:prSet phldrT="[Text]"/>
      <dgm:spPr/>
      <dgm:t>
        <a:bodyPr/>
        <a:lstStyle/>
        <a:p>
          <a:pPr rtl="1"/>
          <a:r>
            <a:rPr lang="ar-AE" dirty="0" smtClean="0">
              <a:cs typeface="PT Bold Heading" panose="02010400000000000000" pitchFamily="2" charset="-78"/>
            </a:rPr>
            <a:t>اختيار</a:t>
          </a:r>
        </a:p>
        <a:p>
          <a:pPr rtl="1"/>
          <a:r>
            <a:rPr lang="en-US" dirty="0" smtClean="0">
              <a:cs typeface="PT Bold Heading" panose="02010400000000000000" pitchFamily="2" charset="-78"/>
            </a:rPr>
            <a:t>Selection</a:t>
          </a:r>
          <a:endParaRPr lang="en-US" dirty="0">
            <a:cs typeface="PT Bold Heading" panose="02010400000000000000" pitchFamily="2" charset="-78"/>
          </a:endParaRPr>
        </a:p>
      </dgm:t>
    </dgm:pt>
    <dgm:pt modelId="{D5A901E9-6394-4C78-B6B6-767023F710E6}" type="parTrans" cxnId="{66C8D60E-967F-4279-AD7D-643C71EEA615}">
      <dgm:prSet/>
      <dgm:spPr/>
      <dgm:t>
        <a:bodyPr/>
        <a:lstStyle/>
        <a:p>
          <a:pPr rtl="1"/>
          <a:endParaRPr lang="en-US"/>
        </a:p>
      </dgm:t>
    </dgm:pt>
    <dgm:pt modelId="{864D7242-59B6-42E8-ADBA-ECF5FFAA19E8}" type="sibTrans" cxnId="{66C8D60E-967F-4279-AD7D-643C71EEA615}">
      <dgm:prSet/>
      <dgm:spPr/>
      <dgm:t>
        <a:bodyPr/>
        <a:lstStyle/>
        <a:p>
          <a:pPr rtl="1"/>
          <a:endParaRPr lang="en-US"/>
        </a:p>
      </dgm:t>
    </dgm:pt>
    <dgm:pt modelId="{FB6A94E7-7879-48BC-B0C1-5E6D75565CC0}">
      <dgm:prSet phldrT="[Text]"/>
      <dgm:spPr/>
      <dgm:t>
        <a:bodyPr/>
        <a:lstStyle/>
        <a:p>
          <a:pPr rtl="1"/>
          <a:r>
            <a:rPr lang="ar-AE" dirty="0" smtClean="0">
              <a:latin typeface="Sakkal Majalla" panose="02000000000000000000" pitchFamily="2" charset="-78"/>
              <a:cs typeface="Sakkal Majalla" panose="02000000000000000000" pitchFamily="2" charset="-78"/>
            </a:rPr>
            <a:t>اختيار المرشحين</a:t>
          </a:r>
          <a:endParaRPr lang="en-US" dirty="0">
            <a:latin typeface="Sakkal Majalla" panose="02000000000000000000" pitchFamily="2" charset="-78"/>
            <a:cs typeface="Sakkal Majalla" panose="02000000000000000000" pitchFamily="2" charset="-78"/>
          </a:endParaRPr>
        </a:p>
      </dgm:t>
    </dgm:pt>
    <dgm:pt modelId="{23C8DAC5-45C9-46DB-83DB-5D33E8AD4AB2}" type="parTrans" cxnId="{7F037F6C-7A20-4914-8D45-07ED0061877C}">
      <dgm:prSet/>
      <dgm:spPr/>
      <dgm:t>
        <a:bodyPr/>
        <a:lstStyle/>
        <a:p>
          <a:pPr rtl="1"/>
          <a:endParaRPr lang="en-US"/>
        </a:p>
      </dgm:t>
    </dgm:pt>
    <dgm:pt modelId="{192F386F-90AA-45F1-8F50-A788584144AE}" type="sibTrans" cxnId="{7F037F6C-7A20-4914-8D45-07ED0061877C}">
      <dgm:prSet/>
      <dgm:spPr/>
      <dgm:t>
        <a:bodyPr/>
        <a:lstStyle/>
        <a:p>
          <a:pPr rtl="1"/>
          <a:endParaRPr lang="en-US"/>
        </a:p>
      </dgm:t>
    </dgm:pt>
    <dgm:pt modelId="{9F22768B-7A37-48C5-906A-7073DD233456}">
      <dgm:prSet phldrT="[Text]"/>
      <dgm:spPr/>
      <dgm:t>
        <a:bodyPr/>
        <a:lstStyle/>
        <a:p>
          <a:pPr rtl="1"/>
          <a:r>
            <a:rPr lang="ar-AE" dirty="0" smtClean="0">
              <a:latin typeface="Sakkal Majalla" panose="02000000000000000000" pitchFamily="2" charset="-78"/>
              <a:cs typeface="Sakkal Majalla" panose="02000000000000000000" pitchFamily="2" charset="-78"/>
            </a:rPr>
            <a:t>المقابلات</a:t>
          </a:r>
          <a:endParaRPr lang="en-US" dirty="0">
            <a:latin typeface="Sakkal Majalla" panose="02000000000000000000" pitchFamily="2" charset="-78"/>
            <a:cs typeface="Sakkal Majalla" panose="02000000000000000000" pitchFamily="2" charset="-78"/>
          </a:endParaRPr>
        </a:p>
      </dgm:t>
    </dgm:pt>
    <dgm:pt modelId="{6E63E97A-17EF-4ADE-A28C-5611102BED4D}" type="parTrans" cxnId="{7D48332C-1D36-4E04-825D-64A50E6CE3B7}">
      <dgm:prSet/>
      <dgm:spPr/>
      <dgm:t>
        <a:bodyPr/>
        <a:lstStyle/>
        <a:p>
          <a:pPr rtl="1"/>
          <a:endParaRPr lang="en-US"/>
        </a:p>
      </dgm:t>
    </dgm:pt>
    <dgm:pt modelId="{656C714C-081C-4979-8E94-9C463D4412B6}" type="sibTrans" cxnId="{7D48332C-1D36-4E04-825D-64A50E6CE3B7}">
      <dgm:prSet/>
      <dgm:spPr/>
      <dgm:t>
        <a:bodyPr/>
        <a:lstStyle/>
        <a:p>
          <a:pPr rtl="1"/>
          <a:endParaRPr lang="en-US"/>
        </a:p>
      </dgm:t>
    </dgm:pt>
    <dgm:pt modelId="{36D2402B-F084-4CDA-8898-33DD0598954A}">
      <dgm:prSet phldrT="[Text]"/>
      <dgm:spPr/>
      <dgm:t>
        <a:bodyPr/>
        <a:lstStyle/>
        <a:p>
          <a:pPr rtl="1"/>
          <a:r>
            <a:rPr lang="ar-AE" dirty="0" smtClean="0">
              <a:cs typeface="PT Bold Heading" panose="02010400000000000000" pitchFamily="2" charset="-78"/>
            </a:rPr>
            <a:t>تعيين</a:t>
          </a:r>
          <a:r>
            <a:rPr lang="en-US" dirty="0" smtClean="0">
              <a:cs typeface="PT Bold Heading" panose="02010400000000000000" pitchFamily="2" charset="-78"/>
            </a:rPr>
            <a:t/>
          </a:r>
          <a:br>
            <a:rPr lang="en-US" dirty="0" smtClean="0">
              <a:cs typeface="PT Bold Heading" panose="02010400000000000000" pitchFamily="2" charset="-78"/>
            </a:rPr>
          </a:br>
          <a:r>
            <a:rPr lang="en-US" dirty="0" smtClean="0">
              <a:cs typeface="PT Bold Heading" panose="02010400000000000000" pitchFamily="2" charset="-78"/>
            </a:rPr>
            <a:t>Mobilization</a:t>
          </a:r>
          <a:endParaRPr lang="en-US" dirty="0">
            <a:cs typeface="PT Bold Heading" panose="02010400000000000000" pitchFamily="2" charset="-78"/>
          </a:endParaRPr>
        </a:p>
      </dgm:t>
    </dgm:pt>
    <dgm:pt modelId="{02B381F4-1347-45C6-A537-CA5FE0F1A097}" type="parTrans" cxnId="{A2879F7C-F966-466C-BBDE-310E82A1399B}">
      <dgm:prSet/>
      <dgm:spPr/>
      <dgm:t>
        <a:bodyPr/>
        <a:lstStyle/>
        <a:p>
          <a:pPr rtl="1"/>
          <a:endParaRPr lang="en-US"/>
        </a:p>
      </dgm:t>
    </dgm:pt>
    <dgm:pt modelId="{58FCCC36-A3BC-4D2C-83FC-491CBF25C376}" type="sibTrans" cxnId="{A2879F7C-F966-466C-BBDE-310E82A1399B}">
      <dgm:prSet/>
      <dgm:spPr/>
      <dgm:t>
        <a:bodyPr/>
        <a:lstStyle/>
        <a:p>
          <a:pPr rtl="1"/>
          <a:endParaRPr lang="en-US"/>
        </a:p>
      </dgm:t>
    </dgm:pt>
    <dgm:pt modelId="{7BD6FAEB-C3E8-4EF4-A6FC-E55835CB0B34}">
      <dgm:prSet phldrT="[Text]"/>
      <dgm:spPr/>
      <dgm:t>
        <a:bodyPr/>
        <a:lstStyle/>
        <a:p>
          <a:pPr rtl="1"/>
          <a:r>
            <a:rPr lang="ar-AE" dirty="0" smtClean="0">
              <a:latin typeface="Sakkal Majalla" panose="02000000000000000000" pitchFamily="2" charset="-78"/>
              <a:cs typeface="Sakkal Majalla" panose="02000000000000000000" pitchFamily="2" charset="-78"/>
            </a:rPr>
            <a:t>البرنامج التعريفي</a:t>
          </a:r>
          <a:endParaRPr lang="en-US" dirty="0">
            <a:latin typeface="Sakkal Majalla" panose="02000000000000000000" pitchFamily="2" charset="-78"/>
            <a:cs typeface="Sakkal Majalla" panose="02000000000000000000" pitchFamily="2" charset="-78"/>
          </a:endParaRPr>
        </a:p>
      </dgm:t>
    </dgm:pt>
    <dgm:pt modelId="{51924944-DE6E-4AF8-A749-11E4C5E2D1BD}" type="parTrans" cxnId="{0FD62B71-BBDB-4A4A-9187-401B2EC355D9}">
      <dgm:prSet/>
      <dgm:spPr/>
      <dgm:t>
        <a:bodyPr/>
        <a:lstStyle/>
        <a:p>
          <a:pPr rtl="1"/>
          <a:endParaRPr lang="en-US"/>
        </a:p>
      </dgm:t>
    </dgm:pt>
    <dgm:pt modelId="{25A93BE2-194C-44A4-8E73-755DE1B8C641}" type="sibTrans" cxnId="{0FD62B71-BBDB-4A4A-9187-401B2EC355D9}">
      <dgm:prSet/>
      <dgm:spPr/>
      <dgm:t>
        <a:bodyPr/>
        <a:lstStyle/>
        <a:p>
          <a:pPr rtl="1"/>
          <a:endParaRPr lang="en-US"/>
        </a:p>
      </dgm:t>
    </dgm:pt>
    <dgm:pt modelId="{1AA89478-7098-426A-B7BD-A6A58E010BFD}">
      <dgm:prSet phldrT="[Text]"/>
      <dgm:spPr/>
      <dgm:t>
        <a:bodyPr/>
        <a:lstStyle/>
        <a:p>
          <a:pPr rtl="1"/>
          <a:r>
            <a:rPr lang="ar-AE" dirty="0" smtClean="0">
              <a:latin typeface="Sakkal Majalla" panose="02000000000000000000" pitchFamily="2" charset="-78"/>
              <a:cs typeface="Sakkal Majalla" panose="02000000000000000000" pitchFamily="2" charset="-78"/>
            </a:rPr>
            <a:t>وثيقة السلوك المهني</a:t>
          </a:r>
          <a:endParaRPr lang="en-US" dirty="0">
            <a:latin typeface="Sakkal Majalla" panose="02000000000000000000" pitchFamily="2" charset="-78"/>
            <a:cs typeface="Sakkal Majalla" panose="02000000000000000000" pitchFamily="2" charset="-78"/>
          </a:endParaRPr>
        </a:p>
      </dgm:t>
    </dgm:pt>
    <dgm:pt modelId="{0CFB53BD-5231-4A71-866F-315D4E7D79B2}" type="parTrans" cxnId="{B4022235-8513-4057-B038-0D3FA91A3C5E}">
      <dgm:prSet/>
      <dgm:spPr/>
      <dgm:t>
        <a:bodyPr/>
        <a:lstStyle/>
        <a:p>
          <a:pPr rtl="1"/>
          <a:endParaRPr lang="en-US"/>
        </a:p>
      </dgm:t>
    </dgm:pt>
    <dgm:pt modelId="{F4DAB75A-1A24-4DE2-ADE9-539AB0C855CE}" type="sibTrans" cxnId="{B4022235-8513-4057-B038-0D3FA91A3C5E}">
      <dgm:prSet/>
      <dgm:spPr/>
      <dgm:t>
        <a:bodyPr/>
        <a:lstStyle/>
        <a:p>
          <a:pPr rtl="1"/>
          <a:endParaRPr lang="en-US"/>
        </a:p>
      </dgm:t>
    </dgm:pt>
    <dgm:pt modelId="{3C4CD007-7E8F-4F97-82C8-86D0D174AACF}">
      <dgm:prSet phldrT="[Text]"/>
      <dgm:spPr/>
      <dgm:t>
        <a:bodyPr/>
        <a:lstStyle/>
        <a:p>
          <a:pPr rtl="1"/>
          <a:r>
            <a:rPr lang="ar-AE" dirty="0" smtClean="0">
              <a:latin typeface="Sakkal Majalla" panose="02000000000000000000" pitchFamily="2" charset="-78"/>
              <a:cs typeface="Sakkal Majalla" panose="02000000000000000000" pitchFamily="2" charset="-78"/>
            </a:rPr>
            <a:t>اختبار القدرات</a:t>
          </a:r>
          <a:endParaRPr lang="en-US" dirty="0">
            <a:latin typeface="Sakkal Majalla" panose="02000000000000000000" pitchFamily="2" charset="-78"/>
            <a:cs typeface="Sakkal Majalla" panose="02000000000000000000" pitchFamily="2" charset="-78"/>
          </a:endParaRPr>
        </a:p>
      </dgm:t>
    </dgm:pt>
    <dgm:pt modelId="{5FF996B3-DA3E-4190-AECC-5D625942F9A8}" type="parTrans" cxnId="{16415B6C-ABA1-4AE3-AFED-7BC7083E3535}">
      <dgm:prSet/>
      <dgm:spPr/>
      <dgm:t>
        <a:bodyPr/>
        <a:lstStyle/>
        <a:p>
          <a:endParaRPr lang="en-US"/>
        </a:p>
      </dgm:t>
    </dgm:pt>
    <dgm:pt modelId="{C80738B5-A317-4A17-905A-BE2D3E0C9671}" type="sibTrans" cxnId="{16415B6C-ABA1-4AE3-AFED-7BC7083E3535}">
      <dgm:prSet/>
      <dgm:spPr/>
      <dgm:t>
        <a:bodyPr/>
        <a:lstStyle/>
        <a:p>
          <a:endParaRPr lang="en-US"/>
        </a:p>
      </dgm:t>
    </dgm:pt>
    <dgm:pt modelId="{287045DB-BFBF-48A3-8660-FDBB7060B784}" type="pres">
      <dgm:prSet presAssocID="{43DED53C-6BDD-4BBC-AEA1-482E8B51E2A7}" presName="Name0" presStyleCnt="0">
        <dgm:presLayoutVars>
          <dgm:dir val="rev"/>
          <dgm:animLvl val="lvl"/>
          <dgm:resizeHandles val="exact"/>
        </dgm:presLayoutVars>
      </dgm:prSet>
      <dgm:spPr/>
      <dgm:t>
        <a:bodyPr/>
        <a:lstStyle/>
        <a:p>
          <a:endParaRPr lang="en-US"/>
        </a:p>
      </dgm:t>
    </dgm:pt>
    <dgm:pt modelId="{C8C8AB91-8782-4DFE-8040-769C337B1715}" type="pres">
      <dgm:prSet presAssocID="{36205DE3-8122-4845-B3AF-D623AE971EB9}" presName="linNode" presStyleCnt="0"/>
      <dgm:spPr/>
      <dgm:t>
        <a:bodyPr/>
        <a:lstStyle/>
        <a:p>
          <a:endParaRPr lang="en-US"/>
        </a:p>
      </dgm:t>
    </dgm:pt>
    <dgm:pt modelId="{1AB768DC-1C9C-4DA8-AF24-486CB02C31AA}" type="pres">
      <dgm:prSet presAssocID="{36205DE3-8122-4845-B3AF-D623AE971EB9}" presName="parentText" presStyleLbl="node1" presStyleIdx="0" presStyleCnt="3" custScaleY="24290" custLinFactNeighborX="1551" custLinFactNeighborY="7169">
        <dgm:presLayoutVars>
          <dgm:chMax val="1"/>
          <dgm:bulletEnabled val="1"/>
        </dgm:presLayoutVars>
      </dgm:prSet>
      <dgm:spPr/>
      <dgm:t>
        <a:bodyPr/>
        <a:lstStyle/>
        <a:p>
          <a:endParaRPr lang="en-US"/>
        </a:p>
      </dgm:t>
    </dgm:pt>
    <dgm:pt modelId="{9E797508-2620-459A-A476-B3F793B6E28B}" type="pres">
      <dgm:prSet presAssocID="{36205DE3-8122-4845-B3AF-D623AE971EB9}" presName="descendantText" presStyleLbl="alignAccFollowNode1" presStyleIdx="0" presStyleCnt="3" custScaleY="31898" custLinFactNeighborX="-1398" custLinFactNeighborY="7207">
        <dgm:presLayoutVars>
          <dgm:bulletEnabled val="1"/>
        </dgm:presLayoutVars>
      </dgm:prSet>
      <dgm:spPr/>
      <dgm:t>
        <a:bodyPr/>
        <a:lstStyle/>
        <a:p>
          <a:endParaRPr lang="en-US"/>
        </a:p>
      </dgm:t>
    </dgm:pt>
    <dgm:pt modelId="{8DC254E8-E1AD-4566-9879-F913394BC6B9}" type="pres">
      <dgm:prSet presAssocID="{B5376473-B2D5-41AB-8ECA-883B1492265B}" presName="sp" presStyleCnt="0"/>
      <dgm:spPr/>
      <dgm:t>
        <a:bodyPr/>
        <a:lstStyle/>
        <a:p>
          <a:endParaRPr lang="en-US"/>
        </a:p>
      </dgm:t>
    </dgm:pt>
    <dgm:pt modelId="{E6C6D764-BB0E-4E45-8EAA-2437CB7E0F14}" type="pres">
      <dgm:prSet presAssocID="{27676677-3EE2-4553-9656-F8DACCA491BC}" presName="linNode" presStyleCnt="0"/>
      <dgm:spPr/>
      <dgm:t>
        <a:bodyPr/>
        <a:lstStyle/>
        <a:p>
          <a:endParaRPr lang="en-US"/>
        </a:p>
      </dgm:t>
    </dgm:pt>
    <dgm:pt modelId="{49F000F6-F35F-4BC6-A783-4F964445742F}" type="pres">
      <dgm:prSet presAssocID="{27676677-3EE2-4553-9656-F8DACCA491BC}" presName="parentText" presStyleLbl="node1" presStyleIdx="1" presStyleCnt="3" custScaleY="27080" custLinFactNeighborX="818" custLinFactNeighborY="3239">
        <dgm:presLayoutVars>
          <dgm:chMax val="1"/>
          <dgm:bulletEnabled val="1"/>
        </dgm:presLayoutVars>
      </dgm:prSet>
      <dgm:spPr/>
      <dgm:t>
        <a:bodyPr/>
        <a:lstStyle/>
        <a:p>
          <a:endParaRPr lang="en-US"/>
        </a:p>
      </dgm:t>
    </dgm:pt>
    <dgm:pt modelId="{0FCD92D6-32FB-4C0A-8FC7-9ACB42F65F3E}" type="pres">
      <dgm:prSet presAssocID="{27676677-3EE2-4553-9656-F8DACCA491BC}" presName="descendantText" presStyleLbl="alignAccFollowNode1" presStyleIdx="1" presStyleCnt="3" custScaleY="34272" custLinFactNeighborX="1600" custLinFactNeighborY="5091">
        <dgm:presLayoutVars>
          <dgm:bulletEnabled val="1"/>
        </dgm:presLayoutVars>
      </dgm:prSet>
      <dgm:spPr/>
      <dgm:t>
        <a:bodyPr/>
        <a:lstStyle/>
        <a:p>
          <a:endParaRPr lang="en-US"/>
        </a:p>
      </dgm:t>
    </dgm:pt>
    <dgm:pt modelId="{A8AD9205-150D-49E5-9A01-4B31BD58BDB6}" type="pres">
      <dgm:prSet presAssocID="{864D7242-59B6-42E8-ADBA-ECF5FFAA19E8}" presName="sp" presStyleCnt="0"/>
      <dgm:spPr/>
      <dgm:t>
        <a:bodyPr/>
        <a:lstStyle/>
        <a:p>
          <a:endParaRPr lang="en-US"/>
        </a:p>
      </dgm:t>
    </dgm:pt>
    <dgm:pt modelId="{E7015FAE-76FF-4676-9515-03E49070A4A0}" type="pres">
      <dgm:prSet presAssocID="{36D2402B-F084-4CDA-8898-33DD0598954A}" presName="linNode" presStyleCnt="0"/>
      <dgm:spPr/>
      <dgm:t>
        <a:bodyPr/>
        <a:lstStyle/>
        <a:p>
          <a:endParaRPr lang="en-US"/>
        </a:p>
      </dgm:t>
    </dgm:pt>
    <dgm:pt modelId="{5F53CFB0-F5CB-4C5A-A753-DF8A63AFDB8F}" type="pres">
      <dgm:prSet presAssocID="{36D2402B-F084-4CDA-8898-33DD0598954A}" presName="parentText" presStyleLbl="node1" presStyleIdx="2" presStyleCnt="3" custScaleY="21800">
        <dgm:presLayoutVars>
          <dgm:chMax val="1"/>
          <dgm:bulletEnabled val="1"/>
        </dgm:presLayoutVars>
      </dgm:prSet>
      <dgm:spPr/>
      <dgm:t>
        <a:bodyPr/>
        <a:lstStyle/>
        <a:p>
          <a:endParaRPr lang="en-US"/>
        </a:p>
      </dgm:t>
    </dgm:pt>
    <dgm:pt modelId="{CA657EBF-026E-4495-9B68-11191DE5C689}" type="pres">
      <dgm:prSet presAssocID="{36D2402B-F084-4CDA-8898-33DD0598954A}" presName="descendantText" presStyleLbl="alignAccFollowNode1" presStyleIdx="2" presStyleCnt="3" custScaleY="22262" custLinFactNeighborX="1600" custLinFactNeighborY="869">
        <dgm:presLayoutVars>
          <dgm:bulletEnabled val="1"/>
        </dgm:presLayoutVars>
      </dgm:prSet>
      <dgm:spPr/>
      <dgm:t>
        <a:bodyPr/>
        <a:lstStyle/>
        <a:p>
          <a:endParaRPr lang="en-US"/>
        </a:p>
      </dgm:t>
    </dgm:pt>
  </dgm:ptLst>
  <dgm:cxnLst>
    <dgm:cxn modelId="{66C8D60E-967F-4279-AD7D-643C71EEA615}" srcId="{43DED53C-6BDD-4BBC-AEA1-482E8B51E2A7}" destId="{27676677-3EE2-4553-9656-F8DACCA491BC}" srcOrd="1" destOrd="0" parTransId="{D5A901E9-6394-4C78-B6B6-767023F710E6}" sibTransId="{864D7242-59B6-42E8-ADBA-ECF5FFAA19E8}"/>
    <dgm:cxn modelId="{3DF3DEB1-BC3D-4624-A576-6D52069E4A7F}" type="presOf" srcId="{9F22768B-7A37-48C5-906A-7073DD233456}" destId="{0FCD92D6-32FB-4C0A-8FC7-9ACB42F65F3E}" srcOrd="0" destOrd="2" presId="urn:microsoft.com/office/officeart/2005/8/layout/vList5"/>
    <dgm:cxn modelId="{9D8608B4-7BF4-435C-81B0-BD236B97412D}" type="presOf" srcId="{1AA89478-7098-426A-B7BD-A6A58E010BFD}" destId="{CA657EBF-026E-4495-9B68-11191DE5C689}" srcOrd="0" destOrd="1" presId="urn:microsoft.com/office/officeart/2005/8/layout/vList5"/>
    <dgm:cxn modelId="{7D48332C-1D36-4E04-825D-64A50E6CE3B7}" srcId="{27676677-3EE2-4553-9656-F8DACCA491BC}" destId="{9F22768B-7A37-48C5-906A-7073DD233456}" srcOrd="2" destOrd="0" parTransId="{6E63E97A-17EF-4ADE-A28C-5611102BED4D}" sibTransId="{656C714C-081C-4979-8E94-9C463D4412B6}"/>
    <dgm:cxn modelId="{9051A502-1D38-4AA8-9F20-E8FA00903F9C}" type="presOf" srcId="{7BD6FAEB-C3E8-4EF4-A6FC-E55835CB0B34}" destId="{CA657EBF-026E-4495-9B68-11191DE5C689}" srcOrd="0" destOrd="0" presId="urn:microsoft.com/office/officeart/2005/8/layout/vList5"/>
    <dgm:cxn modelId="{16415B6C-ABA1-4AE3-AFED-7BC7083E3535}" srcId="{27676677-3EE2-4553-9656-F8DACCA491BC}" destId="{3C4CD007-7E8F-4F97-82C8-86D0D174AACF}" srcOrd="1" destOrd="0" parTransId="{5FF996B3-DA3E-4190-AECC-5D625942F9A8}" sibTransId="{C80738B5-A317-4A17-905A-BE2D3E0C9671}"/>
    <dgm:cxn modelId="{7F037F6C-7A20-4914-8D45-07ED0061877C}" srcId="{27676677-3EE2-4553-9656-F8DACCA491BC}" destId="{FB6A94E7-7879-48BC-B0C1-5E6D75565CC0}" srcOrd="0" destOrd="0" parTransId="{23C8DAC5-45C9-46DB-83DB-5D33E8AD4AB2}" sibTransId="{192F386F-90AA-45F1-8F50-A788584144AE}"/>
    <dgm:cxn modelId="{B4022235-8513-4057-B038-0D3FA91A3C5E}" srcId="{36D2402B-F084-4CDA-8898-33DD0598954A}" destId="{1AA89478-7098-426A-B7BD-A6A58E010BFD}" srcOrd="1" destOrd="0" parTransId="{0CFB53BD-5231-4A71-866F-315D4E7D79B2}" sibTransId="{F4DAB75A-1A24-4DE2-ADE9-539AB0C855CE}"/>
    <dgm:cxn modelId="{875AC666-F411-4A53-88F0-A1C81FA33DDA}" srcId="{36205DE3-8122-4845-B3AF-D623AE971EB9}" destId="{5480704C-3E3B-4D98-9440-E582D6D4B444}" srcOrd="1" destOrd="0" parTransId="{167E6971-3A78-4E02-9BB4-6F0DABA8D14E}" sibTransId="{D66A321D-D47D-4F5C-BE54-2574B3259C3A}"/>
    <dgm:cxn modelId="{8BCC1AC3-339F-46AA-A0D5-D58D7D8EA7E1}" type="presOf" srcId="{3C4CD007-7E8F-4F97-82C8-86D0D174AACF}" destId="{0FCD92D6-32FB-4C0A-8FC7-9ACB42F65F3E}" srcOrd="0" destOrd="1" presId="urn:microsoft.com/office/officeart/2005/8/layout/vList5"/>
    <dgm:cxn modelId="{1FF16FDC-DBBA-439A-9905-ADE18F3EFD8C}" type="presOf" srcId="{36D2402B-F084-4CDA-8898-33DD0598954A}" destId="{5F53CFB0-F5CB-4C5A-A753-DF8A63AFDB8F}" srcOrd="0" destOrd="0" presId="urn:microsoft.com/office/officeart/2005/8/layout/vList5"/>
    <dgm:cxn modelId="{79C977AC-3CDF-4332-92C2-CA8B9C30CD5C}" type="presOf" srcId="{27676677-3EE2-4553-9656-F8DACCA491BC}" destId="{49F000F6-F35F-4BC6-A783-4F964445742F}" srcOrd="0" destOrd="0" presId="urn:microsoft.com/office/officeart/2005/8/layout/vList5"/>
    <dgm:cxn modelId="{41375546-DEBA-4744-92EA-11E1DCFB34F0}" srcId="{43DED53C-6BDD-4BBC-AEA1-482E8B51E2A7}" destId="{36205DE3-8122-4845-B3AF-D623AE971EB9}" srcOrd="0" destOrd="0" parTransId="{81336DCD-0EDD-4FE3-8278-3E3BCF953BA7}" sibTransId="{B5376473-B2D5-41AB-8ECA-883B1492265B}"/>
    <dgm:cxn modelId="{F909C6BD-D348-48E2-BED7-36BB134074E8}" type="presOf" srcId="{43DED53C-6BDD-4BBC-AEA1-482E8B51E2A7}" destId="{287045DB-BFBF-48A3-8660-FDBB7060B784}" srcOrd="0" destOrd="0" presId="urn:microsoft.com/office/officeart/2005/8/layout/vList5"/>
    <dgm:cxn modelId="{BCE761A0-C9A4-4039-B130-C2E1AEBB812B}" srcId="{36205DE3-8122-4845-B3AF-D623AE971EB9}" destId="{25ECCDD7-FE46-4C6E-9CE7-F1BEFAE1CC34}" srcOrd="0" destOrd="0" parTransId="{0F4BB1AF-94C6-4EE9-839E-28B1191E4B68}" sibTransId="{D3BCAED6-D012-422C-AC64-C459D86D9BE2}"/>
    <dgm:cxn modelId="{0FD62B71-BBDB-4A4A-9187-401B2EC355D9}" srcId="{36D2402B-F084-4CDA-8898-33DD0598954A}" destId="{7BD6FAEB-C3E8-4EF4-A6FC-E55835CB0B34}" srcOrd="0" destOrd="0" parTransId="{51924944-DE6E-4AF8-A749-11E4C5E2D1BD}" sibTransId="{25A93BE2-194C-44A4-8E73-755DE1B8C641}"/>
    <dgm:cxn modelId="{5F1BE13C-2122-4B1C-ABC4-D08480B65693}" type="presOf" srcId="{5480704C-3E3B-4D98-9440-E582D6D4B444}" destId="{9E797508-2620-459A-A476-B3F793B6E28B}" srcOrd="0" destOrd="1" presId="urn:microsoft.com/office/officeart/2005/8/layout/vList5"/>
    <dgm:cxn modelId="{DB777D63-C435-40E6-AC0B-5ED5DE5AA484}" type="presOf" srcId="{FB6A94E7-7879-48BC-B0C1-5E6D75565CC0}" destId="{0FCD92D6-32FB-4C0A-8FC7-9ACB42F65F3E}" srcOrd="0" destOrd="0" presId="urn:microsoft.com/office/officeart/2005/8/layout/vList5"/>
    <dgm:cxn modelId="{30F6A877-BA2D-41EF-8BD8-D67A8483EBE8}" type="presOf" srcId="{25ECCDD7-FE46-4C6E-9CE7-F1BEFAE1CC34}" destId="{9E797508-2620-459A-A476-B3F793B6E28B}" srcOrd="0" destOrd="0" presId="urn:microsoft.com/office/officeart/2005/8/layout/vList5"/>
    <dgm:cxn modelId="{A2879F7C-F966-466C-BBDE-310E82A1399B}" srcId="{43DED53C-6BDD-4BBC-AEA1-482E8B51E2A7}" destId="{36D2402B-F084-4CDA-8898-33DD0598954A}" srcOrd="2" destOrd="0" parTransId="{02B381F4-1347-45C6-A537-CA5FE0F1A097}" sibTransId="{58FCCC36-A3BC-4D2C-83FC-491CBF25C376}"/>
    <dgm:cxn modelId="{932E952A-F102-42AA-AE07-BC78032765C4}" type="presOf" srcId="{36205DE3-8122-4845-B3AF-D623AE971EB9}" destId="{1AB768DC-1C9C-4DA8-AF24-486CB02C31AA}" srcOrd="0" destOrd="0" presId="urn:microsoft.com/office/officeart/2005/8/layout/vList5"/>
    <dgm:cxn modelId="{71BA711E-916B-4F35-B9D9-87ABDCD690A7}" type="presParOf" srcId="{287045DB-BFBF-48A3-8660-FDBB7060B784}" destId="{C8C8AB91-8782-4DFE-8040-769C337B1715}" srcOrd="0" destOrd="0" presId="urn:microsoft.com/office/officeart/2005/8/layout/vList5"/>
    <dgm:cxn modelId="{5910F9B1-F2BE-45A7-A3DC-2FB946FC3369}" type="presParOf" srcId="{C8C8AB91-8782-4DFE-8040-769C337B1715}" destId="{1AB768DC-1C9C-4DA8-AF24-486CB02C31AA}" srcOrd="0" destOrd="0" presId="urn:microsoft.com/office/officeart/2005/8/layout/vList5"/>
    <dgm:cxn modelId="{1727B94F-A6AF-439F-A763-E356E4407277}" type="presParOf" srcId="{C8C8AB91-8782-4DFE-8040-769C337B1715}" destId="{9E797508-2620-459A-A476-B3F793B6E28B}" srcOrd="1" destOrd="0" presId="urn:microsoft.com/office/officeart/2005/8/layout/vList5"/>
    <dgm:cxn modelId="{BDCA1FB6-D102-41AD-AAE1-C4C43A0C1E49}" type="presParOf" srcId="{287045DB-BFBF-48A3-8660-FDBB7060B784}" destId="{8DC254E8-E1AD-4566-9879-F913394BC6B9}" srcOrd="1" destOrd="0" presId="urn:microsoft.com/office/officeart/2005/8/layout/vList5"/>
    <dgm:cxn modelId="{679243AF-F55A-4669-9940-84427755425A}" type="presParOf" srcId="{287045DB-BFBF-48A3-8660-FDBB7060B784}" destId="{E6C6D764-BB0E-4E45-8EAA-2437CB7E0F14}" srcOrd="2" destOrd="0" presId="urn:microsoft.com/office/officeart/2005/8/layout/vList5"/>
    <dgm:cxn modelId="{9DDE79AF-4C25-45E8-BA25-FB2D8B0D5CEC}" type="presParOf" srcId="{E6C6D764-BB0E-4E45-8EAA-2437CB7E0F14}" destId="{49F000F6-F35F-4BC6-A783-4F964445742F}" srcOrd="0" destOrd="0" presId="urn:microsoft.com/office/officeart/2005/8/layout/vList5"/>
    <dgm:cxn modelId="{F5CEA7AB-C7D7-4B89-9486-589677572954}" type="presParOf" srcId="{E6C6D764-BB0E-4E45-8EAA-2437CB7E0F14}" destId="{0FCD92D6-32FB-4C0A-8FC7-9ACB42F65F3E}" srcOrd="1" destOrd="0" presId="urn:microsoft.com/office/officeart/2005/8/layout/vList5"/>
    <dgm:cxn modelId="{26B54273-6EAD-42CA-AA30-A66B8CE55E45}" type="presParOf" srcId="{287045DB-BFBF-48A3-8660-FDBB7060B784}" destId="{A8AD9205-150D-49E5-9A01-4B31BD58BDB6}" srcOrd="3" destOrd="0" presId="urn:microsoft.com/office/officeart/2005/8/layout/vList5"/>
    <dgm:cxn modelId="{9BB7877A-2141-4658-8877-A72B3A86C7E6}" type="presParOf" srcId="{287045DB-BFBF-48A3-8660-FDBB7060B784}" destId="{E7015FAE-76FF-4676-9515-03E49070A4A0}" srcOrd="4" destOrd="0" presId="urn:microsoft.com/office/officeart/2005/8/layout/vList5"/>
    <dgm:cxn modelId="{1D84B1D2-9B60-4B58-BA28-EBC728256B36}" type="presParOf" srcId="{E7015FAE-76FF-4676-9515-03E49070A4A0}" destId="{5F53CFB0-F5CB-4C5A-A753-DF8A63AFDB8F}" srcOrd="0" destOrd="0" presId="urn:microsoft.com/office/officeart/2005/8/layout/vList5"/>
    <dgm:cxn modelId="{0FB9E4FB-3F43-465B-B7A5-B48510CB6C73}" type="presParOf" srcId="{E7015FAE-76FF-4676-9515-03E49070A4A0}" destId="{CA657EBF-026E-4495-9B68-11191DE5C689}"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37D56C-02B6-4C4F-904F-2110E347BF55}" type="doc">
      <dgm:prSet loTypeId="urn:microsoft.com/office/officeart/2005/8/layout/default" loCatId="list" qsTypeId="urn:microsoft.com/office/officeart/2005/8/quickstyle/simple2" qsCatId="simple" csTypeId="urn:microsoft.com/office/officeart/2005/8/colors/accent0_1" csCatId="mainScheme" phldr="1"/>
      <dgm:spPr/>
      <dgm:t>
        <a:bodyPr/>
        <a:lstStyle/>
        <a:p>
          <a:endParaRPr lang="en-US"/>
        </a:p>
      </dgm:t>
    </dgm:pt>
    <dgm:pt modelId="{D6F8228C-2668-4F95-824E-0FD12E613F5D}">
      <dgm:prSet phldrT="[Text]" custT="1"/>
      <dgm:spPr/>
      <dgm:t>
        <a:bodyPr/>
        <a:lstStyle/>
        <a:p>
          <a:pPr rtl="1"/>
          <a:r>
            <a:rPr lang="ar-AE" sz="3200" b="1" dirty="0" smtClean="0">
              <a:latin typeface="Sakkal Majalla" panose="02000000000000000000" pitchFamily="2" charset="-78"/>
              <a:cs typeface="Sakkal Majalla" panose="02000000000000000000" pitchFamily="2" charset="-78"/>
            </a:rPr>
            <a:t>نتائج مقاييس رأي الموظفين</a:t>
          </a:r>
          <a:endParaRPr lang="en-US" sz="3200" b="1" dirty="0">
            <a:latin typeface="Sakkal Majalla" panose="02000000000000000000" pitchFamily="2" charset="-78"/>
            <a:cs typeface="Sakkal Majalla" panose="02000000000000000000" pitchFamily="2" charset="-78"/>
          </a:endParaRPr>
        </a:p>
      </dgm:t>
    </dgm:pt>
    <dgm:pt modelId="{1FB88A31-A760-449D-BDE6-C80EF4CA227D}" type="parTrans" cxnId="{00234D33-6833-4136-B01F-3416D65E5343}">
      <dgm:prSet/>
      <dgm:spPr/>
      <dgm:t>
        <a:bodyPr/>
        <a:lstStyle/>
        <a:p>
          <a:pPr rtl="1"/>
          <a:endParaRPr lang="en-US"/>
        </a:p>
      </dgm:t>
    </dgm:pt>
    <dgm:pt modelId="{69F94E96-28D5-46D6-BD9F-1442A6B65E96}" type="sibTrans" cxnId="{00234D33-6833-4136-B01F-3416D65E5343}">
      <dgm:prSet/>
      <dgm:spPr/>
      <dgm:t>
        <a:bodyPr/>
        <a:lstStyle/>
        <a:p>
          <a:pPr rtl="1"/>
          <a:endParaRPr lang="en-US"/>
        </a:p>
      </dgm:t>
    </dgm:pt>
    <dgm:pt modelId="{BE7A13F2-9AD4-4D72-83EE-7CD4AF7A63C9}">
      <dgm:prSet phldrT="[Text]" custT="1"/>
      <dgm:spPr/>
      <dgm:t>
        <a:bodyPr/>
        <a:lstStyle/>
        <a:p>
          <a:pPr rtl="1"/>
          <a:r>
            <a:rPr lang="ar-AE" sz="3200" b="1" dirty="0" smtClean="0">
              <a:latin typeface="Sakkal Majalla" panose="02000000000000000000" pitchFamily="2" charset="-78"/>
              <a:cs typeface="Sakkal Majalla" panose="02000000000000000000" pitchFamily="2" charset="-78"/>
            </a:rPr>
            <a:t>الدوران الوظيفي</a:t>
          </a:r>
          <a:endParaRPr lang="en-US" sz="3200" b="1" dirty="0">
            <a:latin typeface="Sakkal Majalla" panose="02000000000000000000" pitchFamily="2" charset="-78"/>
            <a:cs typeface="Sakkal Majalla" panose="02000000000000000000" pitchFamily="2" charset="-78"/>
          </a:endParaRPr>
        </a:p>
      </dgm:t>
    </dgm:pt>
    <dgm:pt modelId="{4796ACBA-14CC-4CAB-B65F-CE5CBCF32ACD}" type="parTrans" cxnId="{96079699-C648-4BE4-B6B2-7672F2E2B2B7}">
      <dgm:prSet/>
      <dgm:spPr/>
      <dgm:t>
        <a:bodyPr/>
        <a:lstStyle/>
        <a:p>
          <a:pPr rtl="1"/>
          <a:endParaRPr lang="en-US"/>
        </a:p>
      </dgm:t>
    </dgm:pt>
    <dgm:pt modelId="{FCDA1B50-8959-4CE0-8F08-8816FB93D0D8}" type="sibTrans" cxnId="{96079699-C648-4BE4-B6B2-7672F2E2B2B7}">
      <dgm:prSet/>
      <dgm:spPr/>
      <dgm:t>
        <a:bodyPr/>
        <a:lstStyle/>
        <a:p>
          <a:pPr rtl="1"/>
          <a:endParaRPr lang="en-US"/>
        </a:p>
      </dgm:t>
    </dgm:pt>
    <dgm:pt modelId="{7B79BE6F-4843-49AD-9344-2DFA87DDD26E}">
      <dgm:prSet phldrT="[Text]" custT="1"/>
      <dgm:spPr/>
      <dgm:t>
        <a:bodyPr/>
        <a:lstStyle/>
        <a:p>
          <a:pPr rtl="1"/>
          <a:r>
            <a:rPr lang="ar-AE" sz="3200" b="1" dirty="0" smtClean="0">
              <a:latin typeface="Sakkal Majalla" panose="02000000000000000000" pitchFamily="2" charset="-78"/>
              <a:cs typeface="Sakkal Majalla" panose="02000000000000000000" pitchFamily="2" charset="-78"/>
            </a:rPr>
            <a:t>نتائج مؤشرات أداء العمليات</a:t>
          </a:r>
          <a:endParaRPr lang="en-US" sz="3200" b="1" dirty="0">
            <a:latin typeface="Sakkal Majalla" panose="02000000000000000000" pitchFamily="2" charset="-78"/>
            <a:cs typeface="Sakkal Majalla" panose="02000000000000000000" pitchFamily="2" charset="-78"/>
          </a:endParaRPr>
        </a:p>
      </dgm:t>
    </dgm:pt>
    <dgm:pt modelId="{1409F863-F063-4F0E-BC51-53E630796EE8}" type="parTrans" cxnId="{74344526-A5FA-4E1F-981D-8A7491205C16}">
      <dgm:prSet/>
      <dgm:spPr/>
      <dgm:t>
        <a:bodyPr/>
        <a:lstStyle/>
        <a:p>
          <a:pPr rtl="1"/>
          <a:endParaRPr lang="en-US"/>
        </a:p>
      </dgm:t>
    </dgm:pt>
    <dgm:pt modelId="{9B4ABE7E-D9A0-486D-95D6-C2B251AABB2D}" type="sibTrans" cxnId="{74344526-A5FA-4E1F-981D-8A7491205C16}">
      <dgm:prSet/>
      <dgm:spPr/>
      <dgm:t>
        <a:bodyPr/>
        <a:lstStyle/>
        <a:p>
          <a:pPr rtl="1"/>
          <a:endParaRPr lang="en-US"/>
        </a:p>
      </dgm:t>
    </dgm:pt>
    <dgm:pt modelId="{74329233-1857-485D-A32F-1B3F79507E49}" type="pres">
      <dgm:prSet presAssocID="{2237D56C-02B6-4C4F-904F-2110E347BF55}" presName="diagram" presStyleCnt="0">
        <dgm:presLayoutVars>
          <dgm:dir/>
          <dgm:resizeHandles val="exact"/>
        </dgm:presLayoutVars>
      </dgm:prSet>
      <dgm:spPr/>
      <dgm:t>
        <a:bodyPr/>
        <a:lstStyle/>
        <a:p>
          <a:endParaRPr lang="en-US"/>
        </a:p>
      </dgm:t>
    </dgm:pt>
    <dgm:pt modelId="{065102B1-E9D2-43B9-8CA9-39D886889347}" type="pres">
      <dgm:prSet presAssocID="{D6F8228C-2668-4F95-824E-0FD12E613F5D}" presName="node" presStyleLbl="node1" presStyleIdx="0" presStyleCnt="3">
        <dgm:presLayoutVars>
          <dgm:bulletEnabled val="1"/>
        </dgm:presLayoutVars>
      </dgm:prSet>
      <dgm:spPr/>
      <dgm:t>
        <a:bodyPr/>
        <a:lstStyle/>
        <a:p>
          <a:endParaRPr lang="en-US"/>
        </a:p>
      </dgm:t>
    </dgm:pt>
    <dgm:pt modelId="{7D59CCB1-552C-462A-8558-649955E929FF}" type="pres">
      <dgm:prSet presAssocID="{69F94E96-28D5-46D6-BD9F-1442A6B65E96}" presName="sibTrans" presStyleCnt="0"/>
      <dgm:spPr/>
      <dgm:t>
        <a:bodyPr/>
        <a:lstStyle/>
        <a:p>
          <a:endParaRPr lang="en-US"/>
        </a:p>
      </dgm:t>
    </dgm:pt>
    <dgm:pt modelId="{0FA81402-083C-4932-9034-A49829095B19}" type="pres">
      <dgm:prSet presAssocID="{BE7A13F2-9AD4-4D72-83EE-7CD4AF7A63C9}" presName="node" presStyleLbl="node1" presStyleIdx="1" presStyleCnt="3">
        <dgm:presLayoutVars>
          <dgm:bulletEnabled val="1"/>
        </dgm:presLayoutVars>
      </dgm:prSet>
      <dgm:spPr/>
      <dgm:t>
        <a:bodyPr/>
        <a:lstStyle/>
        <a:p>
          <a:endParaRPr lang="en-US"/>
        </a:p>
      </dgm:t>
    </dgm:pt>
    <dgm:pt modelId="{EE1EF2AD-7074-47FD-A7B3-4C32011E8E1F}" type="pres">
      <dgm:prSet presAssocID="{FCDA1B50-8959-4CE0-8F08-8816FB93D0D8}" presName="sibTrans" presStyleCnt="0"/>
      <dgm:spPr/>
      <dgm:t>
        <a:bodyPr/>
        <a:lstStyle/>
        <a:p>
          <a:endParaRPr lang="en-US"/>
        </a:p>
      </dgm:t>
    </dgm:pt>
    <dgm:pt modelId="{5F69E125-CF82-4761-A2D4-046939CBCB13}" type="pres">
      <dgm:prSet presAssocID="{7B79BE6F-4843-49AD-9344-2DFA87DDD26E}" presName="node" presStyleLbl="node1" presStyleIdx="2" presStyleCnt="3">
        <dgm:presLayoutVars>
          <dgm:bulletEnabled val="1"/>
        </dgm:presLayoutVars>
      </dgm:prSet>
      <dgm:spPr/>
      <dgm:t>
        <a:bodyPr/>
        <a:lstStyle/>
        <a:p>
          <a:endParaRPr lang="en-US"/>
        </a:p>
      </dgm:t>
    </dgm:pt>
  </dgm:ptLst>
  <dgm:cxnLst>
    <dgm:cxn modelId="{C7481BF7-AD19-4694-BE8A-705557C030DB}" type="presOf" srcId="{7B79BE6F-4843-49AD-9344-2DFA87DDD26E}" destId="{5F69E125-CF82-4761-A2D4-046939CBCB13}" srcOrd="0" destOrd="0" presId="urn:microsoft.com/office/officeart/2005/8/layout/default"/>
    <dgm:cxn modelId="{74344526-A5FA-4E1F-981D-8A7491205C16}" srcId="{2237D56C-02B6-4C4F-904F-2110E347BF55}" destId="{7B79BE6F-4843-49AD-9344-2DFA87DDD26E}" srcOrd="2" destOrd="0" parTransId="{1409F863-F063-4F0E-BC51-53E630796EE8}" sibTransId="{9B4ABE7E-D9A0-486D-95D6-C2B251AABB2D}"/>
    <dgm:cxn modelId="{00234D33-6833-4136-B01F-3416D65E5343}" srcId="{2237D56C-02B6-4C4F-904F-2110E347BF55}" destId="{D6F8228C-2668-4F95-824E-0FD12E613F5D}" srcOrd="0" destOrd="0" parTransId="{1FB88A31-A760-449D-BDE6-C80EF4CA227D}" sibTransId="{69F94E96-28D5-46D6-BD9F-1442A6B65E96}"/>
    <dgm:cxn modelId="{CFD0C2AF-30FD-436C-8D15-387CA92EAAF8}" type="presOf" srcId="{D6F8228C-2668-4F95-824E-0FD12E613F5D}" destId="{065102B1-E9D2-43B9-8CA9-39D886889347}" srcOrd="0" destOrd="0" presId="urn:microsoft.com/office/officeart/2005/8/layout/default"/>
    <dgm:cxn modelId="{E9FD9531-83AA-43C5-9EDC-690A860FF27F}" type="presOf" srcId="{2237D56C-02B6-4C4F-904F-2110E347BF55}" destId="{74329233-1857-485D-A32F-1B3F79507E49}" srcOrd="0" destOrd="0" presId="urn:microsoft.com/office/officeart/2005/8/layout/default"/>
    <dgm:cxn modelId="{96079699-C648-4BE4-B6B2-7672F2E2B2B7}" srcId="{2237D56C-02B6-4C4F-904F-2110E347BF55}" destId="{BE7A13F2-9AD4-4D72-83EE-7CD4AF7A63C9}" srcOrd="1" destOrd="0" parTransId="{4796ACBA-14CC-4CAB-B65F-CE5CBCF32ACD}" sibTransId="{FCDA1B50-8959-4CE0-8F08-8816FB93D0D8}"/>
    <dgm:cxn modelId="{13D46EE8-0FAA-4175-96E3-A0BBF5DA52DD}" type="presOf" srcId="{BE7A13F2-9AD4-4D72-83EE-7CD4AF7A63C9}" destId="{0FA81402-083C-4932-9034-A49829095B19}" srcOrd="0" destOrd="0" presId="urn:microsoft.com/office/officeart/2005/8/layout/default"/>
    <dgm:cxn modelId="{D8427843-DDB5-4C80-B187-AC56E43B5023}" type="presParOf" srcId="{74329233-1857-485D-A32F-1B3F79507E49}" destId="{065102B1-E9D2-43B9-8CA9-39D886889347}" srcOrd="0" destOrd="0" presId="urn:microsoft.com/office/officeart/2005/8/layout/default"/>
    <dgm:cxn modelId="{7B6BF3B7-A640-4B1D-9B6B-3E0FB6B64403}" type="presParOf" srcId="{74329233-1857-485D-A32F-1B3F79507E49}" destId="{7D59CCB1-552C-462A-8558-649955E929FF}" srcOrd="1" destOrd="0" presId="urn:microsoft.com/office/officeart/2005/8/layout/default"/>
    <dgm:cxn modelId="{EB05AF7F-CCE3-4961-9A15-74E7E168F27E}" type="presParOf" srcId="{74329233-1857-485D-A32F-1B3F79507E49}" destId="{0FA81402-083C-4932-9034-A49829095B19}" srcOrd="2" destOrd="0" presId="urn:microsoft.com/office/officeart/2005/8/layout/default"/>
    <dgm:cxn modelId="{3D25B268-1BD5-4834-BF5E-E8BC6B8DA67F}" type="presParOf" srcId="{74329233-1857-485D-A32F-1B3F79507E49}" destId="{EE1EF2AD-7074-47FD-A7B3-4C32011E8E1F}" srcOrd="3" destOrd="0" presId="urn:microsoft.com/office/officeart/2005/8/layout/default"/>
    <dgm:cxn modelId="{D3157FC1-C878-4D89-8184-26C8F288EA6B}" type="presParOf" srcId="{74329233-1857-485D-A32F-1B3F79507E49}" destId="{5F69E125-CF82-4761-A2D4-046939CBCB1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714CE-CC7D-4901-BF55-E5F7349B2BD5}">
      <dsp:nvSpPr>
        <dsp:cNvPr id="0" name=""/>
        <dsp:cNvSpPr/>
      </dsp:nvSpPr>
      <dsp:spPr>
        <a:xfrm>
          <a:off x="2670065" y="286867"/>
          <a:ext cx="3707213" cy="3707213"/>
        </a:xfrm>
        <a:prstGeom prst="pie">
          <a:avLst>
            <a:gd name="adj1" fmla="val 16200000"/>
            <a:gd name="adj2" fmla="val 180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AE" sz="1800" kern="1200" dirty="0" smtClean="0"/>
            <a:t>تحليل نتائج الأداء المتعلقة باستقطاب والحفاظ على الموظفين</a:t>
          </a:r>
          <a:endParaRPr lang="en-US" sz="1800" kern="1200" dirty="0"/>
        </a:p>
      </dsp:txBody>
      <dsp:txXfrm>
        <a:off x="4623854" y="1072443"/>
        <a:ext cx="1324004" cy="1103337"/>
      </dsp:txXfrm>
    </dsp:sp>
    <dsp:sp modelId="{FC3576C6-7521-463E-A7D8-0632A08B5D1F}">
      <dsp:nvSpPr>
        <dsp:cNvPr id="0" name=""/>
        <dsp:cNvSpPr/>
      </dsp:nvSpPr>
      <dsp:spPr>
        <a:xfrm>
          <a:off x="2593714" y="419268"/>
          <a:ext cx="3707213" cy="3707213"/>
        </a:xfrm>
        <a:prstGeom prst="pie">
          <a:avLst>
            <a:gd name="adj1" fmla="val 1800000"/>
            <a:gd name="adj2" fmla="val 900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AE" sz="1800" kern="1200" dirty="0" smtClean="0"/>
            <a:t>تطوير خطة بقائمة المبادرات المقترحة لتطوير آليات الاستقطاب والحفاظ على الموظفين</a:t>
          </a:r>
          <a:endParaRPr lang="en-US" sz="1800" kern="1200" dirty="0"/>
        </a:p>
      </dsp:txBody>
      <dsp:txXfrm>
        <a:off x="3476384" y="2824543"/>
        <a:ext cx="1986007" cy="970936"/>
      </dsp:txXfrm>
    </dsp:sp>
    <dsp:sp modelId="{778034DA-7B3F-4950-B9C6-BF07061CBC86}">
      <dsp:nvSpPr>
        <dsp:cNvPr id="0" name=""/>
        <dsp:cNvSpPr/>
      </dsp:nvSpPr>
      <dsp:spPr>
        <a:xfrm>
          <a:off x="2517363" y="286867"/>
          <a:ext cx="3707213" cy="3707213"/>
        </a:xfrm>
        <a:prstGeom prst="pie">
          <a:avLst>
            <a:gd name="adj1" fmla="val 9000000"/>
            <a:gd name="adj2" fmla="val 1620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4">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AE" sz="1600" kern="1200" dirty="0" smtClean="0"/>
            <a:t>تنفيذ مبادرات استقطاب والحفاظ على الموظفين وقياس النتائج بشكل دوري من خلال الاستبيانات ومؤشرات الأداء</a:t>
          </a:r>
          <a:endParaRPr lang="en-US" sz="1600" kern="1200" dirty="0"/>
        </a:p>
      </dsp:txBody>
      <dsp:txXfrm>
        <a:off x="2946782" y="1072443"/>
        <a:ext cx="1324004" cy="1103337"/>
      </dsp:txXfrm>
    </dsp:sp>
    <dsp:sp modelId="{157006EB-F4F2-4D0B-A523-E3F66A64609B}">
      <dsp:nvSpPr>
        <dsp:cNvPr id="0" name=""/>
        <dsp:cNvSpPr/>
      </dsp:nvSpPr>
      <dsp:spPr>
        <a:xfrm>
          <a:off x="2440877" y="57373"/>
          <a:ext cx="4166201" cy="4166201"/>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1756EFC6-C877-4738-A8DB-C39CD4B82F1C}">
      <dsp:nvSpPr>
        <dsp:cNvPr id="0" name=""/>
        <dsp:cNvSpPr/>
      </dsp:nvSpPr>
      <dsp:spPr>
        <a:xfrm>
          <a:off x="2364220" y="189539"/>
          <a:ext cx="4166201" cy="4166201"/>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94A6F703-1204-4A84-AE7A-1E789279594C}">
      <dsp:nvSpPr>
        <dsp:cNvPr id="0" name=""/>
        <dsp:cNvSpPr/>
      </dsp:nvSpPr>
      <dsp:spPr>
        <a:xfrm>
          <a:off x="2287563" y="57373"/>
          <a:ext cx="4166201" cy="4166201"/>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4">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102B1-E9D2-43B9-8CA9-39D886889347}">
      <dsp:nvSpPr>
        <dsp:cNvPr id="0" name=""/>
        <dsp:cNvSpPr/>
      </dsp:nvSpPr>
      <dsp:spPr>
        <a:xfrm>
          <a:off x="1607" y="527502"/>
          <a:ext cx="3288625" cy="117731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AE" sz="3200" b="1" kern="1200" dirty="0" smtClean="0">
              <a:latin typeface="Sakkal Majalla" panose="02000000000000000000" pitchFamily="2" charset="-78"/>
              <a:cs typeface="Sakkal Majalla" panose="02000000000000000000" pitchFamily="2" charset="-78"/>
            </a:rPr>
            <a:t>نتائج مقاييس رأي الموظفين</a:t>
          </a:r>
          <a:endParaRPr lang="en-US" sz="3200" b="1" kern="1200" dirty="0">
            <a:latin typeface="Sakkal Majalla" panose="02000000000000000000" pitchFamily="2" charset="-78"/>
            <a:cs typeface="Sakkal Majalla" panose="02000000000000000000" pitchFamily="2" charset="-78"/>
          </a:endParaRPr>
        </a:p>
      </dsp:txBody>
      <dsp:txXfrm>
        <a:off x="1607" y="527502"/>
        <a:ext cx="3288625" cy="1177314"/>
      </dsp:txXfrm>
    </dsp:sp>
    <dsp:sp modelId="{0FA81402-083C-4932-9034-A49829095B19}">
      <dsp:nvSpPr>
        <dsp:cNvPr id="0" name=""/>
        <dsp:cNvSpPr/>
      </dsp:nvSpPr>
      <dsp:spPr>
        <a:xfrm>
          <a:off x="1607" y="2033679"/>
          <a:ext cx="3288625" cy="164401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AE" sz="3200" b="1" kern="1200" dirty="0" smtClean="0">
              <a:latin typeface="Sakkal Majalla" panose="02000000000000000000" pitchFamily="2" charset="-78"/>
              <a:cs typeface="Sakkal Majalla" panose="02000000000000000000" pitchFamily="2" charset="-78"/>
            </a:rPr>
            <a:t>الدوران الوظيفي</a:t>
          </a:r>
          <a:endParaRPr lang="en-US" sz="3200" b="1" kern="1200" dirty="0">
            <a:latin typeface="Sakkal Majalla" panose="02000000000000000000" pitchFamily="2" charset="-78"/>
            <a:cs typeface="Sakkal Majalla" panose="02000000000000000000" pitchFamily="2" charset="-78"/>
          </a:endParaRPr>
        </a:p>
      </dsp:txBody>
      <dsp:txXfrm>
        <a:off x="1607" y="2033679"/>
        <a:ext cx="3288625" cy="1644010"/>
      </dsp:txXfrm>
    </dsp:sp>
    <dsp:sp modelId="{5F69E125-CF82-4761-A2D4-046939CBCB13}">
      <dsp:nvSpPr>
        <dsp:cNvPr id="0" name=""/>
        <dsp:cNvSpPr/>
      </dsp:nvSpPr>
      <dsp:spPr>
        <a:xfrm>
          <a:off x="1607" y="4006552"/>
          <a:ext cx="3288625" cy="156194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AE" sz="3200" b="1" kern="1200" dirty="0" smtClean="0">
              <a:latin typeface="Sakkal Majalla" panose="02000000000000000000" pitchFamily="2" charset="-78"/>
              <a:cs typeface="Sakkal Majalla" panose="02000000000000000000" pitchFamily="2" charset="-78"/>
            </a:rPr>
            <a:t>نتائج مؤشرات أداء العمليات</a:t>
          </a:r>
          <a:endParaRPr lang="en-US" sz="3200" b="1" kern="1200" dirty="0">
            <a:latin typeface="Sakkal Majalla" panose="02000000000000000000" pitchFamily="2" charset="-78"/>
            <a:cs typeface="Sakkal Majalla" panose="02000000000000000000" pitchFamily="2" charset="-78"/>
          </a:endParaRPr>
        </a:p>
      </dsp:txBody>
      <dsp:txXfrm>
        <a:off x="1607" y="4006552"/>
        <a:ext cx="3288625" cy="1561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97508-2620-459A-A476-B3F793B6E28B}">
      <dsp:nvSpPr>
        <dsp:cNvPr id="0" name=""/>
        <dsp:cNvSpPr/>
      </dsp:nvSpPr>
      <dsp:spPr>
        <a:xfrm rot="16200000">
          <a:off x="576838" y="182085"/>
          <a:ext cx="1445522" cy="2599200"/>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r" defTabSz="1022350" rtl="1">
            <a:lnSpc>
              <a:spcPct val="90000"/>
            </a:lnSpc>
            <a:spcBef>
              <a:spcPct val="0"/>
            </a:spcBef>
            <a:spcAft>
              <a:spcPct val="15000"/>
            </a:spcAft>
            <a:buChar char="••"/>
          </a:pPr>
          <a:r>
            <a:rPr lang="ar-AE" sz="2300" kern="1200" dirty="0" smtClean="0">
              <a:latin typeface="Sakkal Majalla" panose="02000000000000000000" pitchFamily="2" charset="-78"/>
              <a:cs typeface="Sakkal Majalla" panose="02000000000000000000" pitchFamily="2" charset="-78"/>
            </a:rPr>
            <a:t>داخلي</a:t>
          </a:r>
          <a:endParaRPr lang="en-US" sz="2300" kern="1200" dirty="0">
            <a:latin typeface="Sakkal Majalla" panose="02000000000000000000" pitchFamily="2" charset="-78"/>
            <a:cs typeface="Sakkal Majalla" panose="02000000000000000000" pitchFamily="2" charset="-78"/>
          </a:endParaRPr>
        </a:p>
        <a:p>
          <a:pPr marL="228600" lvl="1" indent="-228600" algn="r" defTabSz="1022350" rtl="1">
            <a:lnSpc>
              <a:spcPct val="90000"/>
            </a:lnSpc>
            <a:spcBef>
              <a:spcPct val="0"/>
            </a:spcBef>
            <a:spcAft>
              <a:spcPct val="15000"/>
            </a:spcAft>
            <a:buChar char="••"/>
          </a:pPr>
          <a:r>
            <a:rPr lang="ar-AE" sz="2300" kern="1200" dirty="0" smtClean="0">
              <a:latin typeface="Sakkal Majalla" panose="02000000000000000000" pitchFamily="2" charset="-78"/>
              <a:cs typeface="Sakkal Majalla" panose="02000000000000000000" pitchFamily="2" charset="-78"/>
            </a:rPr>
            <a:t>خارجي</a:t>
          </a:r>
          <a:endParaRPr lang="en-US" sz="2300" kern="1200" dirty="0">
            <a:latin typeface="Sakkal Majalla" panose="02000000000000000000" pitchFamily="2" charset="-78"/>
            <a:cs typeface="Sakkal Majalla" panose="02000000000000000000" pitchFamily="2" charset="-78"/>
          </a:endParaRPr>
        </a:p>
      </dsp:txBody>
      <dsp:txXfrm rot="5400000">
        <a:off x="70565" y="829489"/>
        <a:ext cx="2528635" cy="1304392"/>
      </dsp:txXfrm>
    </dsp:sp>
    <dsp:sp modelId="{1AB768DC-1C9C-4DA8-AF24-486CB02C31AA}">
      <dsp:nvSpPr>
        <dsp:cNvPr id="0" name=""/>
        <dsp:cNvSpPr/>
      </dsp:nvSpPr>
      <dsp:spPr>
        <a:xfrm>
          <a:off x="2599200" y="873213"/>
          <a:ext cx="1462050" cy="137593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1">
            <a:lnSpc>
              <a:spcPct val="90000"/>
            </a:lnSpc>
            <a:spcBef>
              <a:spcPct val="0"/>
            </a:spcBef>
            <a:spcAft>
              <a:spcPct val="35000"/>
            </a:spcAft>
          </a:pPr>
          <a:r>
            <a:rPr lang="ar-AE" sz="1800" kern="1200" dirty="0" smtClean="0">
              <a:cs typeface="PT Bold Heading" panose="02010400000000000000" pitchFamily="2" charset="-78"/>
            </a:rPr>
            <a:t>استقطاب</a:t>
          </a:r>
          <a:endParaRPr lang="en-US" sz="1800" kern="1200" dirty="0" smtClean="0">
            <a:cs typeface="PT Bold Heading" panose="02010400000000000000" pitchFamily="2" charset="-78"/>
          </a:endParaRPr>
        </a:p>
        <a:p>
          <a:pPr lvl="0" algn="ctr" defTabSz="800100" rtl="1">
            <a:lnSpc>
              <a:spcPct val="90000"/>
            </a:lnSpc>
            <a:spcBef>
              <a:spcPct val="0"/>
            </a:spcBef>
            <a:spcAft>
              <a:spcPct val="35000"/>
            </a:spcAft>
          </a:pPr>
          <a:r>
            <a:rPr lang="en-US" sz="1800" kern="1200" dirty="0" smtClean="0">
              <a:cs typeface="PT Bold Heading" panose="02010400000000000000" pitchFamily="2" charset="-78"/>
            </a:rPr>
            <a:t>Recruitment</a:t>
          </a:r>
          <a:endParaRPr lang="en-US" sz="1800" kern="1200" dirty="0">
            <a:cs typeface="PT Bold Heading" panose="02010400000000000000" pitchFamily="2" charset="-78"/>
          </a:endParaRPr>
        </a:p>
      </dsp:txBody>
      <dsp:txXfrm>
        <a:off x="2666368" y="940381"/>
        <a:ext cx="1327714" cy="1241602"/>
      </dsp:txXfrm>
    </dsp:sp>
    <dsp:sp modelId="{0FCD92D6-32FB-4C0A-8FC7-9ACB42F65F3E}">
      <dsp:nvSpPr>
        <dsp:cNvPr id="0" name=""/>
        <dsp:cNvSpPr/>
      </dsp:nvSpPr>
      <dsp:spPr>
        <a:xfrm rot="16200000">
          <a:off x="546440" y="1868739"/>
          <a:ext cx="1553105" cy="2599200"/>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r" defTabSz="1022350" rtl="1">
            <a:lnSpc>
              <a:spcPct val="90000"/>
            </a:lnSpc>
            <a:spcBef>
              <a:spcPct val="0"/>
            </a:spcBef>
            <a:spcAft>
              <a:spcPct val="15000"/>
            </a:spcAft>
            <a:buChar char="••"/>
          </a:pPr>
          <a:r>
            <a:rPr lang="ar-AE" sz="2300" kern="1200" dirty="0" smtClean="0">
              <a:latin typeface="Sakkal Majalla" panose="02000000000000000000" pitchFamily="2" charset="-78"/>
              <a:cs typeface="Sakkal Majalla" panose="02000000000000000000" pitchFamily="2" charset="-78"/>
            </a:rPr>
            <a:t>اختيار المرشحين</a:t>
          </a:r>
          <a:endParaRPr lang="en-US" sz="2300" kern="1200" dirty="0">
            <a:latin typeface="Sakkal Majalla" panose="02000000000000000000" pitchFamily="2" charset="-78"/>
            <a:cs typeface="Sakkal Majalla" panose="02000000000000000000" pitchFamily="2" charset="-78"/>
          </a:endParaRPr>
        </a:p>
        <a:p>
          <a:pPr marL="228600" lvl="1" indent="-228600" algn="r" defTabSz="1022350" rtl="1">
            <a:lnSpc>
              <a:spcPct val="90000"/>
            </a:lnSpc>
            <a:spcBef>
              <a:spcPct val="0"/>
            </a:spcBef>
            <a:spcAft>
              <a:spcPct val="15000"/>
            </a:spcAft>
            <a:buChar char="••"/>
          </a:pPr>
          <a:r>
            <a:rPr lang="ar-AE" sz="2300" kern="1200" dirty="0" smtClean="0">
              <a:latin typeface="Sakkal Majalla" panose="02000000000000000000" pitchFamily="2" charset="-78"/>
              <a:cs typeface="Sakkal Majalla" panose="02000000000000000000" pitchFamily="2" charset="-78"/>
            </a:rPr>
            <a:t>اختبار القدرات</a:t>
          </a:r>
          <a:endParaRPr lang="en-US" sz="2300" kern="1200" dirty="0">
            <a:latin typeface="Sakkal Majalla" panose="02000000000000000000" pitchFamily="2" charset="-78"/>
            <a:cs typeface="Sakkal Majalla" panose="02000000000000000000" pitchFamily="2" charset="-78"/>
          </a:endParaRPr>
        </a:p>
        <a:p>
          <a:pPr marL="228600" lvl="1" indent="-228600" algn="r" defTabSz="1022350" rtl="1">
            <a:lnSpc>
              <a:spcPct val="90000"/>
            </a:lnSpc>
            <a:spcBef>
              <a:spcPct val="0"/>
            </a:spcBef>
            <a:spcAft>
              <a:spcPct val="15000"/>
            </a:spcAft>
            <a:buChar char="••"/>
          </a:pPr>
          <a:r>
            <a:rPr lang="ar-AE" sz="2300" kern="1200" dirty="0" smtClean="0">
              <a:latin typeface="Sakkal Majalla" panose="02000000000000000000" pitchFamily="2" charset="-78"/>
              <a:cs typeface="Sakkal Majalla" panose="02000000000000000000" pitchFamily="2" charset="-78"/>
            </a:rPr>
            <a:t>المقابلات</a:t>
          </a:r>
          <a:endParaRPr lang="en-US" sz="2300" kern="1200" dirty="0">
            <a:latin typeface="Sakkal Majalla" panose="02000000000000000000" pitchFamily="2" charset="-78"/>
            <a:cs typeface="Sakkal Majalla" panose="02000000000000000000" pitchFamily="2" charset="-78"/>
          </a:endParaRPr>
        </a:p>
      </dsp:txBody>
      <dsp:txXfrm rot="5400000">
        <a:off x="99209" y="2467602"/>
        <a:ext cx="2523384" cy="1401473"/>
      </dsp:txXfrm>
    </dsp:sp>
    <dsp:sp modelId="{49F000F6-F35F-4BC6-A783-4F964445742F}">
      <dsp:nvSpPr>
        <dsp:cNvPr id="0" name=""/>
        <dsp:cNvSpPr/>
      </dsp:nvSpPr>
      <dsp:spPr>
        <a:xfrm>
          <a:off x="2599200" y="2354117"/>
          <a:ext cx="1462050" cy="1533981"/>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1">
            <a:lnSpc>
              <a:spcPct val="90000"/>
            </a:lnSpc>
            <a:spcBef>
              <a:spcPct val="0"/>
            </a:spcBef>
            <a:spcAft>
              <a:spcPct val="35000"/>
            </a:spcAft>
          </a:pPr>
          <a:r>
            <a:rPr lang="ar-AE" sz="1800" kern="1200" dirty="0" smtClean="0">
              <a:cs typeface="PT Bold Heading" panose="02010400000000000000" pitchFamily="2" charset="-78"/>
            </a:rPr>
            <a:t>اختيار</a:t>
          </a:r>
        </a:p>
        <a:p>
          <a:pPr lvl="0" algn="ctr" defTabSz="800100" rtl="1">
            <a:lnSpc>
              <a:spcPct val="90000"/>
            </a:lnSpc>
            <a:spcBef>
              <a:spcPct val="0"/>
            </a:spcBef>
            <a:spcAft>
              <a:spcPct val="35000"/>
            </a:spcAft>
          </a:pPr>
          <a:r>
            <a:rPr lang="en-US" sz="1800" kern="1200" dirty="0" smtClean="0">
              <a:cs typeface="PT Bold Heading" panose="02010400000000000000" pitchFamily="2" charset="-78"/>
            </a:rPr>
            <a:t>Selection</a:t>
          </a:r>
          <a:endParaRPr lang="en-US" sz="1800" kern="1200" dirty="0">
            <a:cs typeface="PT Bold Heading" panose="02010400000000000000" pitchFamily="2" charset="-78"/>
          </a:endParaRPr>
        </a:p>
      </dsp:txBody>
      <dsp:txXfrm>
        <a:off x="2670571" y="2425488"/>
        <a:ext cx="1319308" cy="1391239"/>
      </dsp:txXfrm>
    </dsp:sp>
    <dsp:sp modelId="{CA657EBF-026E-4495-9B68-11191DE5C689}">
      <dsp:nvSpPr>
        <dsp:cNvPr id="0" name=""/>
        <dsp:cNvSpPr/>
      </dsp:nvSpPr>
      <dsp:spPr>
        <a:xfrm rot="16200000">
          <a:off x="818569" y="3354640"/>
          <a:ext cx="1008847" cy="2599200"/>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r" defTabSz="1022350" rtl="1">
            <a:lnSpc>
              <a:spcPct val="90000"/>
            </a:lnSpc>
            <a:spcBef>
              <a:spcPct val="0"/>
            </a:spcBef>
            <a:spcAft>
              <a:spcPct val="15000"/>
            </a:spcAft>
            <a:buChar char="••"/>
          </a:pPr>
          <a:r>
            <a:rPr lang="ar-AE" sz="2300" kern="1200" dirty="0" smtClean="0">
              <a:latin typeface="Sakkal Majalla" panose="02000000000000000000" pitchFamily="2" charset="-78"/>
              <a:cs typeface="Sakkal Majalla" panose="02000000000000000000" pitchFamily="2" charset="-78"/>
            </a:rPr>
            <a:t>البرنامج التعريفي</a:t>
          </a:r>
          <a:endParaRPr lang="en-US" sz="2300" kern="1200" dirty="0">
            <a:latin typeface="Sakkal Majalla" panose="02000000000000000000" pitchFamily="2" charset="-78"/>
            <a:cs typeface="Sakkal Majalla" panose="02000000000000000000" pitchFamily="2" charset="-78"/>
          </a:endParaRPr>
        </a:p>
        <a:p>
          <a:pPr marL="228600" lvl="1" indent="-228600" algn="r" defTabSz="1022350" rtl="1">
            <a:lnSpc>
              <a:spcPct val="90000"/>
            </a:lnSpc>
            <a:spcBef>
              <a:spcPct val="0"/>
            </a:spcBef>
            <a:spcAft>
              <a:spcPct val="15000"/>
            </a:spcAft>
            <a:buChar char="••"/>
          </a:pPr>
          <a:r>
            <a:rPr lang="ar-AE" sz="2300" kern="1200" dirty="0" smtClean="0">
              <a:latin typeface="Sakkal Majalla" panose="02000000000000000000" pitchFamily="2" charset="-78"/>
              <a:cs typeface="Sakkal Majalla" panose="02000000000000000000" pitchFamily="2" charset="-78"/>
            </a:rPr>
            <a:t>وثيقة السلوك المهني</a:t>
          </a:r>
          <a:endParaRPr lang="en-US" sz="2300" kern="1200" dirty="0">
            <a:latin typeface="Sakkal Majalla" panose="02000000000000000000" pitchFamily="2" charset="-78"/>
            <a:cs typeface="Sakkal Majalla" panose="02000000000000000000" pitchFamily="2" charset="-78"/>
          </a:endParaRPr>
        </a:p>
      </dsp:txBody>
      <dsp:txXfrm rot="5400000">
        <a:off x="72641" y="4199064"/>
        <a:ext cx="2549952" cy="910351"/>
      </dsp:txXfrm>
    </dsp:sp>
    <dsp:sp modelId="{5F53CFB0-F5CB-4C5A-A753-DF8A63AFDB8F}">
      <dsp:nvSpPr>
        <dsp:cNvPr id="0" name=""/>
        <dsp:cNvSpPr/>
      </dsp:nvSpPr>
      <dsp:spPr>
        <a:xfrm>
          <a:off x="2599200" y="3997415"/>
          <a:ext cx="1462050" cy="123488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1">
            <a:lnSpc>
              <a:spcPct val="90000"/>
            </a:lnSpc>
            <a:spcBef>
              <a:spcPct val="0"/>
            </a:spcBef>
            <a:spcAft>
              <a:spcPct val="35000"/>
            </a:spcAft>
          </a:pPr>
          <a:r>
            <a:rPr lang="ar-AE" sz="1800" kern="1200" dirty="0" smtClean="0">
              <a:cs typeface="PT Bold Heading" panose="02010400000000000000" pitchFamily="2" charset="-78"/>
            </a:rPr>
            <a:t>تعيين</a:t>
          </a:r>
          <a:r>
            <a:rPr lang="en-US" sz="1800" kern="1200" dirty="0" smtClean="0">
              <a:cs typeface="PT Bold Heading" panose="02010400000000000000" pitchFamily="2" charset="-78"/>
            </a:rPr>
            <a:t/>
          </a:r>
          <a:br>
            <a:rPr lang="en-US" sz="1800" kern="1200" dirty="0" smtClean="0">
              <a:cs typeface="PT Bold Heading" panose="02010400000000000000" pitchFamily="2" charset="-78"/>
            </a:rPr>
          </a:br>
          <a:r>
            <a:rPr lang="en-US" sz="1800" kern="1200" dirty="0" smtClean="0">
              <a:cs typeface="PT Bold Heading" panose="02010400000000000000" pitchFamily="2" charset="-78"/>
            </a:rPr>
            <a:t>Mobilization</a:t>
          </a:r>
          <a:endParaRPr lang="en-US" sz="1800" kern="1200" dirty="0">
            <a:cs typeface="PT Bold Heading" panose="02010400000000000000" pitchFamily="2" charset="-78"/>
          </a:endParaRPr>
        </a:p>
      </dsp:txBody>
      <dsp:txXfrm>
        <a:off x="2659482" y="4057697"/>
        <a:ext cx="1341486" cy="1114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102B1-E9D2-43B9-8CA9-39D886889347}">
      <dsp:nvSpPr>
        <dsp:cNvPr id="0" name=""/>
        <dsp:cNvSpPr/>
      </dsp:nvSpPr>
      <dsp:spPr>
        <a:xfrm>
          <a:off x="767011" y="2314"/>
          <a:ext cx="3045685" cy="1827411"/>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AE" sz="3200" b="1" kern="1200" dirty="0" smtClean="0">
              <a:latin typeface="Sakkal Majalla" panose="02000000000000000000" pitchFamily="2" charset="-78"/>
              <a:cs typeface="Sakkal Majalla" panose="02000000000000000000" pitchFamily="2" charset="-78"/>
            </a:rPr>
            <a:t>نتائج مقاييس رأي الموظفين</a:t>
          </a:r>
          <a:endParaRPr lang="en-US" sz="3200" b="1" kern="1200" dirty="0">
            <a:latin typeface="Sakkal Majalla" panose="02000000000000000000" pitchFamily="2" charset="-78"/>
            <a:cs typeface="Sakkal Majalla" panose="02000000000000000000" pitchFamily="2" charset="-78"/>
          </a:endParaRPr>
        </a:p>
      </dsp:txBody>
      <dsp:txXfrm>
        <a:off x="767011" y="2314"/>
        <a:ext cx="3045685" cy="1827411"/>
      </dsp:txXfrm>
    </dsp:sp>
    <dsp:sp modelId="{0FA81402-083C-4932-9034-A49829095B19}">
      <dsp:nvSpPr>
        <dsp:cNvPr id="0" name=""/>
        <dsp:cNvSpPr/>
      </dsp:nvSpPr>
      <dsp:spPr>
        <a:xfrm>
          <a:off x="767011" y="2134294"/>
          <a:ext cx="3045685" cy="1827411"/>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AE" sz="3200" b="1" kern="1200" dirty="0" smtClean="0">
              <a:latin typeface="Sakkal Majalla" panose="02000000000000000000" pitchFamily="2" charset="-78"/>
              <a:cs typeface="Sakkal Majalla" panose="02000000000000000000" pitchFamily="2" charset="-78"/>
            </a:rPr>
            <a:t>الدوران الوظيفي</a:t>
          </a:r>
          <a:endParaRPr lang="en-US" sz="3200" b="1" kern="1200" dirty="0">
            <a:latin typeface="Sakkal Majalla" panose="02000000000000000000" pitchFamily="2" charset="-78"/>
            <a:cs typeface="Sakkal Majalla" panose="02000000000000000000" pitchFamily="2" charset="-78"/>
          </a:endParaRPr>
        </a:p>
      </dsp:txBody>
      <dsp:txXfrm>
        <a:off x="767011" y="2134294"/>
        <a:ext cx="3045685" cy="1827411"/>
      </dsp:txXfrm>
    </dsp:sp>
    <dsp:sp modelId="{5F69E125-CF82-4761-A2D4-046939CBCB13}">
      <dsp:nvSpPr>
        <dsp:cNvPr id="0" name=""/>
        <dsp:cNvSpPr/>
      </dsp:nvSpPr>
      <dsp:spPr>
        <a:xfrm>
          <a:off x="767011" y="4266274"/>
          <a:ext cx="3045685" cy="1827411"/>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AE" sz="3200" b="1" kern="1200" dirty="0" smtClean="0">
              <a:latin typeface="Sakkal Majalla" panose="02000000000000000000" pitchFamily="2" charset="-78"/>
              <a:cs typeface="Sakkal Majalla" panose="02000000000000000000" pitchFamily="2" charset="-78"/>
            </a:rPr>
            <a:t>نتائج مؤشرات أداء العمليات</a:t>
          </a:r>
          <a:endParaRPr lang="en-US" sz="3200" b="1" kern="1200" dirty="0">
            <a:latin typeface="Sakkal Majalla" panose="02000000000000000000" pitchFamily="2" charset="-78"/>
            <a:cs typeface="Sakkal Majalla" panose="02000000000000000000" pitchFamily="2" charset="-78"/>
          </a:endParaRPr>
        </a:p>
      </dsp:txBody>
      <dsp:txXfrm>
        <a:off x="767011" y="4266274"/>
        <a:ext cx="3045685" cy="1827411"/>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1" y="0"/>
            <a:ext cx="3066733" cy="450215"/>
          </a:xfrm>
          <a:prstGeom prst="rect">
            <a:avLst/>
          </a:prstGeom>
        </p:spPr>
        <p:txBody>
          <a:bodyPr vert="horz" lIns="93936" tIns="46968" rIns="93936" bIns="46968" rtlCol="0"/>
          <a:lstStyle>
            <a:lvl1pPr algn="l">
              <a:defRPr sz="1200"/>
            </a:lvl1pPr>
          </a:lstStyle>
          <a:p>
            <a:endParaRPr lang="en-US"/>
          </a:p>
        </p:txBody>
      </p:sp>
      <p:sp>
        <p:nvSpPr>
          <p:cNvPr id="3" name="عنصر نائب للتاريخ 2"/>
          <p:cNvSpPr>
            <a:spLocks noGrp="1"/>
          </p:cNvSpPr>
          <p:nvPr>
            <p:ph type="dt" idx="1"/>
          </p:nvPr>
        </p:nvSpPr>
        <p:spPr>
          <a:xfrm>
            <a:off x="4008705" y="0"/>
            <a:ext cx="3066733" cy="450215"/>
          </a:xfrm>
          <a:prstGeom prst="rect">
            <a:avLst/>
          </a:prstGeom>
        </p:spPr>
        <p:txBody>
          <a:bodyPr vert="horz" lIns="93936" tIns="46968" rIns="93936" bIns="46968" rtlCol="0"/>
          <a:lstStyle>
            <a:lvl1pPr algn="r">
              <a:defRPr sz="1200"/>
            </a:lvl1pPr>
          </a:lstStyle>
          <a:p>
            <a:fld id="{EE72BC11-6803-4E0B-8603-89B6A2963DC3}" type="datetimeFigureOut">
              <a:rPr lang="en-US" smtClean="0"/>
              <a:t>9/26/2016</a:t>
            </a:fld>
            <a:endParaRPr lang="en-US"/>
          </a:p>
        </p:txBody>
      </p:sp>
      <p:sp>
        <p:nvSpPr>
          <p:cNvPr id="4" name="عنصر نائب لصورة الشريحة 3"/>
          <p:cNvSpPr>
            <a:spLocks noGrp="1" noRot="1" noChangeAspect="1"/>
          </p:cNvSpPr>
          <p:nvPr>
            <p:ph type="sldImg" idx="2"/>
          </p:nvPr>
        </p:nvSpPr>
        <p:spPr>
          <a:xfrm>
            <a:off x="1512888" y="674688"/>
            <a:ext cx="4051300" cy="3376612"/>
          </a:xfrm>
          <a:prstGeom prst="rect">
            <a:avLst/>
          </a:prstGeom>
          <a:noFill/>
          <a:ln w="12700">
            <a:solidFill>
              <a:prstClr val="black"/>
            </a:solidFill>
          </a:ln>
        </p:spPr>
        <p:txBody>
          <a:bodyPr vert="horz" lIns="93936" tIns="46968" rIns="93936" bIns="46968" rtlCol="0" anchor="ctr"/>
          <a:lstStyle/>
          <a:p>
            <a:endParaRPr lang="en-US"/>
          </a:p>
        </p:txBody>
      </p:sp>
      <p:sp>
        <p:nvSpPr>
          <p:cNvPr id="5" name="عنصر نائب للملاحظات 4"/>
          <p:cNvSpPr>
            <a:spLocks noGrp="1"/>
          </p:cNvSpPr>
          <p:nvPr>
            <p:ph type="body" sz="quarter" idx="3"/>
          </p:nvPr>
        </p:nvSpPr>
        <p:spPr>
          <a:xfrm>
            <a:off x="707708" y="4277043"/>
            <a:ext cx="5661660" cy="4051935"/>
          </a:xfrm>
          <a:prstGeom prst="rect">
            <a:avLst/>
          </a:prstGeom>
        </p:spPr>
        <p:txBody>
          <a:bodyPr vert="horz" lIns="93936" tIns="46968" rIns="93936" bIns="46968"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1" y="8552522"/>
            <a:ext cx="3066733" cy="450215"/>
          </a:xfrm>
          <a:prstGeom prst="rect">
            <a:avLst/>
          </a:prstGeom>
        </p:spPr>
        <p:txBody>
          <a:bodyPr vert="horz" lIns="93936" tIns="46968" rIns="93936" bIns="46968"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4008705" y="8552522"/>
            <a:ext cx="3066733" cy="450215"/>
          </a:xfrm>
          <a:prstGeom prst="rect">
            <a:avLst/>
          </a:prstGeom>
        </p:spPr>
        <p:txBody>
          <a:bodyPr vert="horz" lIns="93936" tIns="46968" rIns="93936" bIns="46968" rtlCol="0" anchor="b"/>
          <a:lstStyle>
            <a:lvl1pPr algn="r">
              <a:defRPr sz="1200"/>
            </a:lvl1pPr>
          </a:lstStyle>
          <a:p>
            <a:fld id="{26675373-734A-4BD7-B097-934598F528BC}" type="slidenum">
              <a:rPr lang="en-US" smtClean="0"/>
              <a:t>‹#›</a:t>
            </a:fld>
            <a:endParaRPr lang="en-US"/>
          </a:p>
        </p:txBody>
      </p:sp>
    </p:spTree>
    <p:extLst>
      <p:ext uri="{BB962C8B-B14F-4D97-AF65-F5344CB8AC3E}">
        <p14:creationId xmlns:p14="http://schemas.microsoft.com/office/powerpoint/2010/main" val="2140808551"/>
      </p:ext>
    </p:extLst>
  </p:cSld>
  <p:clrMap bg1="lt1" tx1="dk1" bg2="lt2" tx2="dk2" accent1="accent1" accent2="accent2" accent3="accent3" accent4="accent4" accent5="accent5" accent6="accent6" hlink="hlink" folHlink="folHlink"/>
  <p:notesStyle>
    <a:lvl1pPr marL="0" algn="l" defTabSz="1147021" rtl="0" eaLnBrk="1" latinLnBrk="0" hangingPunct="1">
      <a:defRPr sz="1500" kern="1200">
        <a:solidFill>
          <a:schemeClr val="tx1"/>
        </a:solidFill>
        <a:latin typeface="+mn-lt"/>
        <a:ea typeface="+mn-ea"/>
        <a:cs typeface="+mn-cs"/>
      </a:defRPr>
    </a:lvl1pPr>
    <a:lvl2pPr marL="573507" algn="l" defTabSz="1147021" rtl="0" eaLnBrk="1" latinLnBrk="0" hangingPunct="1">
      <a:defRPr sz="1500" kern="1200">
        <a:solidFill>
          <a:schemeClr val="tx1"/>
        </a:solidFill>
        <a:latin typeface="+mn-lt"/>
        <a:ea typeface="+mn-ea"/>
        <a:cs typeface="+mn-cs"/>
      </a:defRPr>
    </a:lvl2pPr>
    <a:lvl3pPr marL="1147021" algn="l" defTabSz="1147021" rtl="0" eaLnBrk="1" latinLnBrk="0" hangingPunct="1">
      <a:defRPr sz="1500" kern="1200">
        <a:solidFill>
          <a:schemeClr val="tx1"/>
        </a:solidFill>
        <a:latin typeface="+mn-lt"/>
        <a:ea typeface="+mn-ea"/>
        <a:cs typeface="+mn-cs"/>
      </a:defRPr>
    </a:lvl3pPr>
    <a:lvl4pPr marL="1720539" algn="l" defTabSz="1147021" rtl="0" eaLnBrk="1" latinLnBrk="0" hangingPunct="1">
      <a:defRPr sz="1500" kern="1200">
        <a:solidFill>
          <a:schemeClr val="tx1"/>
        </a:solidFill>
        <a:latin typeface="+mn-lt"/>
        <a:ea typeface="+mn-ea"/>
        <a:cs typeface="+mn-cs"/>
      </a:defRPr>
    </a:lvl4pPr>
    <a:lvl5pPr marL="2294038" algn="l" defTabSz="1147021" rtl="0" eaLnBrk="1" latinLnBrk="0" hangingPunct="1">
      <a:defRPr sz="1500" kern="1200">
        <a:solidFill>
          <a:schemeClr val="tx1"/>
        </a:solidFill>
        <a:latin typeface="+mn-lt"/>
        <a:ea typeface="+mn-ea"/>
        <a:cs typeface="+mn-cs"/>
      </a:defRPr>
    </a:lvl5pPr>
    <a:lvl6pPr marL="2867542" algn="l" defTabSz="1147021" rtl="0" eaLnBrk="1" latinLnBrk="0" hangingPunct="1">
      <a:defRPr sz="1500" kern="1200">
        <a:solidFill>
          <a:schemeClr val="tx1"/>
        </a:solidFill>
        <a:latin typeface="+mn-lt"/>
        <a:ea typeface="+mn-ea"/>
        <a:cs typeface="+mn-cs"/>
      </a:defRPr>
    </a:lvl6pPr>
    <a:lvl7pPr marL="3441051" algn="l" defTabSz="1147021" rtl="0" eaLnBrk="1" latinLnBrk="0" hangingPunct="1">
      <a:defRPr sz="1500" kern="1200">
        <a:solidFill>
          <a:schemeClr val="tx1"/>
        </a:solidFill>
        <a:latin typeface="+mn-lt"/>
        <a:ea typeface="+mn-ea"/>
        <a:cs typeface="+mn-cs"/>
      </a:defRPr>
    </a:lvl7pPr>
    <a:lvl8pPr marL="4014559" algn="l" defTabSz="1147021" rtl="0" eaLnBrk="1" latinLnBrk="0" hangingPunct="1">
      <a:defRPr sz="1500" kern="1200">
        <a:solidFill>
          <a:schemeClr val="tx1"/>
        </a:solidFill>
        <a:latin typeface="+mn-lt"/>
        <a:ea typeface="+mn-ea"/>
        <a:cs typeface="+mn-cs"/>
      </a:defRPr>
    </a:lvl8pPr>
    <a:lvl9pPr marL="4588066" algn="l" defTabSz="1147021"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512888" y="674688"/>
            <a:ext cx="4051300" cy="3376612"/>
          </a:xfrm>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26675373-734A-4BD7-B097-934598F528B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7021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2888" y="674688"/>
            <a:ext cx="4051300" cy="33766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9/16/2015</a:t>
            </a:r>
            <a:endParaRPr lang="en-US">
              <a:solidFill>
                <a:prstClr val="black"/>
              </a:solidFill>
            </a:endParaRPr>
          </a:p>
        </p:txBody>
      </p:sp>
    </p:spTree>
    <p:extLst>
      <p:ext uri="{BB962C8B-B14F-4D97-AF65-F5344CB8AC3E}">
        <p14:creationId xmlns:p14="http://schemas.microsoft.com/office/powerpoint/2010/main" val="204278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2888" y="674688"/>
            <a:ext cx="4051300" cy="33766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9/16/2015</a:t>
            </a:r>
            <a:endParaRPr lang="en-US">
              <a:solidFill>
                <a:prstClr val="black"/>
              </a:solidFill>
            </a:endParaRPr>
          </a:p>
        </p:txBody>
      </p:sp>
    </p:spTree>
    <p:extLst>
      <p:ext uri="{BB962C8B-B14F-4D97-AF65-F5344CB8AC3E}">
        <p14:creationId xmlns:p14="http://schemas.microsoft.com/office/powerpoint/2010/main" val="204278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2888" y="674688"/>
            <a:ext cx="4051300" cy="33766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solidFill>
                  <a:prstClr val="black"/>
                </a:solidFill>
              </a:rPr>
              <a:t>9/16/2015</a:t>
            </a:r>
            <a:endParaRPr lang="en-US">
              <a:solidFill>
                <a:prstClr val="black"/>
              </a:solidFill>
            </a:endParaRPr>
          </a:p>
        </p:txBody>
      </p:sp>
    </p:spTree>
    <p:extLst>
      <p:ext uri="{BB962C8B-B14F-4D97-AF65-F5344CB8AC3E}">
        <p14:creationId xmlns:p14="http://schemas.microsoft.com/office/powerpoint/2010/main" val="204278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674688"/>
            <a:ext cx="4502150" cy="33766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2E1C-5748-4D97-9101-DEF4FF2C278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578108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828829"/>
            <a:ext cx="9418320" cy="2569633"/>
          </a:xfrm>
        </p:spPr>
        <p:txBody>
          <a:bodyPr anchor="b">
            <a:noAutofit/>
          </a:bodyPr>
          <a:lstStyle>
            <a:lvl1pPr>
              <a:defRPr sz="68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822960" y="4673600"/>
            <a:ext cx="7680960" cy="2336800"/>
          </a:xfrm>
        </p:spPr>
        <p:txBody>
          <a:bodyPr/>
          <a:lstStyle>
            <a:lvl1pPr marL="0" indent="0" algn="l">
              <a:buNone/>
              <a:defRPr>
                <a:solidFill>
                  <a:schemeClr val="tx1">
                    <a:lumMod val="75000"/>
                    <a:lumOff val="25000"/>
                  </a:schemeClr>
                </a:solidFill>
              </a:defRPr>
            </a:lvl1pPr>
            <a:lvl2pPr marL="573507" indent="0" algn="ctr">
              <a:buNone/>
              <a:defRPr>
                <a:solidFill>
                  <a:schemeClr val="tx1">
                    <a:tint val="75000"/>
                  </a:schemeClr>
                </a:solidFill>
              </a:defRPr>
            </a:lvl2pPr>
            <a:lvl3pPr marL="1147021" indent="0" algn="ctr">
              <a:buNone/>
              <a:defRPr>
                <a:solidFill>
                  <a:schemeClr val="tx1">
                    <a:tint val="75000"/>
                  </a:schemeClr>
                </a:solidFill>
              </a:defRPr>
            </a:lvl3pPr>
            <a:lvl4pPr marL="1720539" indent="0" algn="ctr">
              <a:buNone/>
              <a:defRPr>
                <a:solidFill>
                  <a:schemeClr val="tx1">
                    <a:tint val="75000"/>
                  </a:schemeClr>
                </a:solidFill>
              </a:defRPr>
            </a:lvl4pPr>
            <a:lvl5pPr marL="2294038" indent="0" algn="ctr">
              <a:buNone/>
              <a:defRPr>
                <a:solidFill>
                  <a:schemeClr val="tx1">
                    <a:tint val="75000"/>
                  </a:schemeClr>
                </a:solidFill>
              </a:defRPr>
            </a:lvl5pPr>
            <a:lvl6pPr marL="2867542" indent="0" algn="ctr">
              <a:buNone/>
              <a:defRPr>
                <a:solidFill>
                  <a:schemeClr val="tx1">
                    <a:tint val="75000"/>
                  </a:schemeClr>
                </a:solidFill>
              </a:defRPr>
            </a:lvl6pPr>
            <a:lvl7pPr marL="3441051" indent="0" algn="ctr">
              <a:buNone/>
              <a:defRPr>
                <a:solidFill>
                  <a:schemeClr val="tx1">
                    <a:tint val="75000"/>
                  </a:schemeClr>
                </a:solidFill>
              </a:defRPr>
            </a:lvl7pPr>
            <a:lvl8pPr marL="4014559" indent="0" algn="ctr">
              <a:buNone/>
              <a:defRPr>
                <a:solidFill>
                  <a:schemeClr val="tx1">
                    <a:tint val="75000"/>
                  </a:schemeClr>
                </a:solidFill>
              </a:defRPr>
            </a:lvl8pPr>
            <a:lvl9pPr marL="458806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26 Sep 2016</a:t>
            </a:r>
            <a:endParaRPr lang="en-US"/>
          </a:p>
        </p:txBody>
      </p:sp>
      <p:sp>
        <p:nvSpPr>
          <p:cNvPr id="6" name="Slide Number Placeholder 5"/>
          <p:cNvSpPr>
            <a:spLocks noGrp="1"/>
          </p:cNvSpPr>
          <p:nvPr>
            <p:ph type="sldNum" sz="quarter" idx="12"/>
          </p:nvPr>
        </p:nvSpPr>
        <p:spPr/>
        <p:txBody>
          <a:bodyPr/>
          <a:lstStyle/>
          <a:p>
            <a:fld id="{C26D657F-2977-4403-9729-8D1A2508D717}" type="slidenum">
              <a:rPr lang="en-US" smtClean="0"/>
              <a:pPr/>
              <a:t>‹#›</a:t>
            </a:fld>
            <a:endParaRPr lang="en-US"/>
          </a:p>
        </p:txBody>
      </p:sp>
      <p:cxnSp>
        <p:nvCxnSpPr>
          <p:cNvPr id="8" name="Straight Connector 7"/>
          <p:cNvCxnSpPr/>
          <p:nvPr/>
        </p:nvCxnSpPr>
        <p:spPr>
          <a:xfrm>
            <a:off x="822960" y="4531360"/>
            <a:ext cx="941832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329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26 Sep 2016</a:t>
            </a:r>
            <a:endParaRPr lang="en-US"/>
          </a:p>
        </p:txBody>
      </p:sp>
      <p:sp>
        <p:nvSpPr>
          <p:cNvPr id="6" name="Slide Number Placeholder 5"/>
          <p:cNvSpPr>
            <a:spLocks noGrp="1"/>
          </p:cNvSpPr>
          <p:nvPr>
            <p:ph type="sldNum" sz="quarter" idx="12"/>
          </p:nvPr>
        </p:nvSpPr>
        <p:spPr/>
        <p:txBody>
          <a:bodyPr/>
          <a:lstStyle/>
          <a:p>
            <a:fld id="{C26D657F-2977-4403-9729-8D1A2508D717}" type="slidenum">
              <a:rPr lang="en-US" smtClean="0"/>
              <a:pPr/>
              <a:t>‹#›</a:t>
            </a:fld>
            <a:endParaRPr lang="en-US"/>
          </a:p>
        </p:txBody>
      </p:sp>
    </p:spTree>
    <p:extLst>
      <p:ext uri="{BB962C8B-B14F-4D97-AF65-F5344CB8AC3E}">
        <p14:creationId xmlns:p14="http://schemas.microsoft.com/office/powerpoint/2010/main" val="1737869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812800"/>
            <a:ext cx="2468880" cy="78232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48640" y="812800"/>
            <a:ext cx="7223760" cy="782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26 Sep 2016</a:t>
            </a:r>
            <a:endParaRPr lang="en-US"/>
          </a:p>
        </p:txBody>
      </p:sp>
      <p:sp>
        <p:nvSpPr>
          <p:cNvPr id="6" name="Slide Number Placeholder 5"/>
          <p:cNvSpPr>
            <a:spLocks noGrp="1"/>
          </p:cNvSpPr>
          <p:nvPr>
            <p:ph type="sldNum" sz="quarter" idx="12"/>
          </p:nvPr>
        </p:nvSpPr>
        <p:spPr/>
        <p:txBody>
          <a:bodyPr/>
          <a:lstStyle/>
          <a:p>
            <a:fld id="{C26D657F-2977-4403-9729-8D1A2508D717}" type="slidenum">
              <a:rPr lang="en-US" smtClean="0"/>
              <a:pPr/>
              <a:t>‹#›</a:t>
            </a:fld>
            <a:endParaRPr lang="en-US"/>
          </a:p>
        </p:txBody>
      </p:sp>
    </p:spTree>
    <p:extLst>
      <p:ext uri="{BB962C8B-B14F-4D97-AF65-F5344CB8AC3E}">
        <p14:creationId xmlns:p14="http://schemas.microsoft.com/office/powerpoint/2010/main" val="122196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64"/>
            <a:ext cx="2560320" cy="486833"/>
          </a:xfrm>
          <a:prstGeom prst="rect">
            <a:avLst/>
          </a:prstGeom>
        </p:spPr>
        <p:txBody>
          <a:bodyPr lIns="114688" tIns="57355" rIns="114688" bIns="57355"/>
          <a:lstStyle/>
          <a:p>
            <a:endParaRPr lang="en-US"/>
          </a:p>
        </p:txBody>
      </p:sp>
      <p:sp>
        <p:nvSpPr>
          <p:cNvPr id="5" name="عنصر نائب للتذييل 4"/>
          <p:cNvSpPr>
            <a:spLocks noGrp="1"/>
          </p:cNvSpPr>
          <p:nvPr>
            <p:ph type="ftr" sz="quarter" idx="11"/>
          </p:nvPr>
        </p:nvSpPr>
        <p:spPr>
          <a:xfrm>
            <a:off x="3749040" y="8475164"/>
            <a:ext cx="3474720" cy="486833"/>
          </a:xfrm>
          <a:prstGeom prst="rect">
            <a:avLst/>
          </a:prstGeom>
        </p:spPr>
        <p:txBody>
          <a:bodyPr lIns="114688" tIns="57355" rIns="114688" bIns="57355"/>
          <a:lstStyle/>
          <a:p>
            <a:r>
              <a:rPr lang="en-US" smtClean="0"/>
              <a:t>26 Sep 2016</a:t>
            </a:r>
            <a:endParaRPr lang="en-US"/>
          </a:p>
        </p:txBody>
      </p:sp>
      <p:sp>
        <p:nvSpPr>
          <p:cNvPr id="6" name="عنصر نائب لرقم الشريحة 5"/>
          <p:cNvSpPr>
            <a:spLocks noGrp="1"/>
          </p:cNvSpPr>
          <p:nvPr>
            <p:ph type="sldNum" sz="quarter" idx="12"/>
          </p:nvPr>
        </p:nvSpPr>
        <p:spPr>
          <a:xfrm>
            <a:off x="7863840" y="8475164"/>
            <a:ext cx="2560320" cy="486833"/>
          </a:xfrm>
          <a:prstGeom prst="rect">
            <a:avLst/>
          </a:prstGeom>
        </p:spPr>
        <p:txBody>
          <a:bodyPr lIns="114688" tIns="57355" rIns="114688" bIns="57355"/>
          <a:lstStyle/>
          <a:p>
            <a:fld id="{56427F38-63A5-4D63-9399-D970397CA46A}" type="slidenum">
              <a:rPr lang="en-US" smtClean="0"/>
              <a:pPr/>
              <a:t>‹#›</a:t>
            </a:fld>
            <a:endParaRPr lang="en-US"/>
          </a:p>
        </p:txBody>
      </p:sp>
      <p:sp>
        <p:nvSpPr>
          <p:cNvPr id="8" name="مستطيل 7"/>
          <p:cNvSpPr/>
          <p:nvPr userDrawn="1"/>
        </p:nvSpPr>
        <p:spPr>
          <a:xfrm>
            <a:off x="0" y="6604000"/>
            <a:ext cx="10972800" cy="2540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114688" tIns="57355" rIns="114688" bIns="57355" rtlCol="0" anchor="ctr"/>
          <a:lstStyle/>
          <a:p>
            <a:pPr algn="ctr" defTabSz="1146904"/>
            <a:endParaRPr lang="en-US">
              <a:solidFill>
                <a:srgbClr val="FFFFFF"/>
              </a:solidFill>
            </a:endParaRPr>
          </a:p>
        </p:txBody>
      </p:sp>
    </p:spTree>
    <p:extLst>
      <p:ext uri="{BB962C8B-B14F-4D97-AF65-F5344CB8AC3E}">
        <p14:creationId xmlns:p14="http://schemas.microsoft.com/office/powerpoint/2010/main" val="1266470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عنوان ومحتوى">
    <p:spTree>
      <p:nvGrpSpPr>
        <p:cNvPr id="1" name=""/>
        <p:cNvGrpSpPr/>
        <p:nvPr/>
      </p:nvGrpSpPr>
      <p:grpSpPr>
        <a:xfrm>
          <a:off x="0" y="0"/>
          <a:ext cx="0" cy="0"/>
          <a:chOff x="0" y="0"/>
          <a:chExt cx="0" cy="0"/>
        </a:xfrm>
      </p:grpSpPr>
      <p:sp>
        <p:nvSpPr>
          <p:cNvPr id="7" name="مستطيل 6"/>
          <p:cNvSpPr/>
          <p:nvPr userDrawn="1"/>
        </p:nvSpPr>
        <p:spPr>
          <a:xfrm>
            <a:off x="0" y="8890000"/>
            <a:ext cx="10972800" cy="254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114688" tIns="57355" rIns="114688" bIns="57355" rtlCol="0" anchor="ctr"/>
          <a:lstStyle/>
          <a:p>
            <a:pPr algn="r" defTabSz="1146904" rtl="1"/>
            <a:fld id="{3D0AA4D7-4531-4340-A737-72B1DA4B437B}" type="slidenum">
              <a:rPr lang="ar-AE" sz="1400" b="1" smtClean="0">
                <a:solidFill>
                  <a:srgbClr val="FFFFFF"/>
                </a:solidFill>
              </a:rPr>
              <a:pPr algn="r" defTabSz="1146904" rtl="1"/>
              <a:t>‹#›</a:t>
            </a:fld>
            <a:r>
              <a:rPr lang="ar-AE" sz="1400" b="1" dirty="0" smtClean="0">
                <a:solidFill>
                  <a:srgbClr val="FFFFFF"/>
                </a:solidFill>
              </a:rPr>
              <a:t>                                                                                                                                                                                                   يناير</a:t>
            </a:r>
            <a:r>
              <a:rPr lang="ar-AE" sz="1400" b="1" baseline="0" dirty="0" smtClean="0">
                <a:solidFill>
                  <a:srgbClr val="FFFFFF"/>
                </a:solidFill>
              </a:rPr>
              <a:t> </a:t>
            </a:r>
            <a:r>
              <a:rPr lang="ar-AE" sz="1400" b="1" dirty="0" smtClean="0">
                <a:solidFill>
                  <a:srgbClr val="FFFFFF"/>
                </a:solidFill>
              </a:rPr>
              <a:t>2016</a:t>
            </a:r>
            <a:endParaRPr lang="en-US" sz="1400" b="1" dirty="0">
              <a:solidFill>
                <a:srgbClr val="FFFFFF"/>
              </a:solidFill>
            </a:endParaRPr>
          </a:p>
        </p:txBody>
      </p:sp>
    </p:spTree>
    <p:extLst>
      <p:ext uri="{BB962C8B-B14F-4D97-AF65-F5344CB8AC3E}">
        <p14:creationId xmlns:p14="http://schemas.microsoft.com/office/powerpoint/2010/main" val="169673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64"/>
            <a:ext cx="2560320" cy="486833"/>
          </a:xfrm>
          <a:prstGeom prst="rect">
            <a:avLst/>
          </a:prstGeom>
        </p:spPr>
        <p:txBody>
          <a:bodyPr lIns="114688" tIns="57355" rIns="114688" bIns="57355"/>
          <a:lstStyle/>
          <a:p>
            <a:endParaRPr lang="en-US"/>
          </a:p>
        </p:txBody>
      </p:sp>
      <p:sp>
        <p:nvSpPr>
          <p:cNvPr id="5" name="عنصر نائب للتذييل 4"/>
          <p:cNvSpPr>
            <a:spLocks noGrp="1"/>
          </p:cNvSpPr>
          <p:nvPr>
            <p:ph type="ftr" sz="quarter" idx="11"/>
          </p:nvPr>
        </p:nvSpPr>
        <p:spPr>
          <a:xfrm>
            <a:off x="3749040" y="8475164"/>
            <a:ext cx="3474720" cy="486833"/>
          </a:xfrm>
          <a:prstGeom prst="rect">
            <a:avLst/>
          </a:prstGeom>
        </p:spPr>
        <p:txBody>
          <a:bodyPr lIns="114688" tIns="57355" rIns="114688" bIns="57355"/>
          <a:lstStyle/>
          <a:p>
            <a:r>
              <a:rPr lang="en-US" smtClean="0"/>
              <a:t>26 Sep 2016</a:t>
            </a:r>
            <a:endParaRPr lang="en-US"/>
          </a:p>
        </p:txBody>
      </p:sp>
      <p:sp>
        <p:nvSpPr>
          <p:cNvPr id="6" name="عنصر نائب لرقم الشريحة 5"/>
          <p:cNvSpPr>
            <a:spLocks noGrp="1"/>
          </p:cNvSpPr>
          <p:nvPr>
            <p:ph type="sldNum" sz="quarter" idx="12"/>
          </p:nvPr>
        </p:nvSpPr>
        <p:spPr>
          <a:xfrm>
            <a:off x="7863840" y="8475164"/>
            <a:ext cx="2560320" cy="486833"/>
          </a:xfrm>
          <a:prstGeom prst="rect">
            <a:avLst/>
          </a:prstGeom>
        </p:spPr>
        <p:txBody>
          <a:bodyPr lIns="114688" tIns="57355" rIns="114688" bIns="57355"/>
          <a:lstStyle/>
          <a:p>
            <a:fld id="{56427F38-63A5-4D63-9399-D970397CA46A}" type="slidenum">
              <a:rPr lang="en-US" smtClean="0"/>
              <a:pPr/>
              <a:t>‹#›</a:t>
            </a:fld>
            <a:endParaRPr lang="en-US"/>
          </a:p>
        </p:txBody>
      </p:sp>
    </p:spTree>
    <p:extLst>
      <p:ext uri="{BB962C8B-B14F-4D97-AF65-F5344CB8AC3E}">
        <p14:creationId xmlns:p14="http://schemas.microsoft.com/office/powerpoint/2010/main" val="3245923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548640" y="8475164"/>
            <a:ext cx="2560320" cy="486833"/>
          </a:xfrm>
          <a:prstGeom prst="rect">
            <a:avLst/>
          </a:prstGeom>
        </p:spPr>
        <p:txBody>
          <a:bodyPr lIns="114688" tIns="57355" rIns="114688" bIns="57355"/>
          <a:lstStyle/>
          <a:p>
            <a:endParaRPr lang="en-US"/>
          </a:p>
        </p:txBody>
      </p:sp>
      <p:sp>
        <p:nvSpPr>
          <p:cNvPr id="6" name="عنصر نائب للتذييل 5"/>
          <p:cNvSpPr>
            <a:spLocks noGrp="1"/>
          </p:cNvSpPr>
          <p:nvPr>
            <p:ph type="ftr" sz="quarter" idx="11"/>
          </p:nvPr>
        </p:nvSpPr>
        <p:spPr>
          <a:xfrm>
            <a:off x="3749040" y="8475164"/>
            <a:ext cx="3474720" cy="486833"/>
          </a:xfrm>
          <a:prstGeom prst="rect">
            <a:avLst/>
          </a:prstGeom>
        </p:spPr>
        <p:txBody>
          <a:bodyPr lIns="114688" tIns="57355" rIns="114688" bIns="57355"/>
          <a:lstStyle/>
          <a:p>
            <a:r>
              <a:rPr lang="en-US" smtClean="0"/>
              <a:t>26 Sep 2016</a:t>
            </a:r>
            <a:endParaRPr lang="en-US"/>
          </a:p>
        </p:txBody>
      </p:sp>
      <p:sp>
        <p:nvSpPr>
          <p:cNvPr id="7" name="عنصر نائب لرقم الشريحة 6"/>
          <p:cNvSpPr>
            <a:spLocks noGrp="1"/>
          </p:cNvSpPr>
          <p:nvPr>
            <p:ph type="sldNum" sz="quarter" idx="12"/>
          </p:nvPr>
        </p:nvSpPr>
        <p:spPr>
          <a:xfrm>
            <a:off x="7863840" y="8475164"/>
            <a:ext cx="2560320" cy="486833"/>
          </a:xfrm>
          <a:prstGeom prst="rect">
            <a:avLst/>
          </a:prstGeom>
        </p:spPr>
        <p:txBody>
          <a:bodyPr lIns="114688" tIns="57355" rIns="114688" bIns="57355"/>
          <a:lstStyle/>
          <a:p>
            <a:fld id="{56427F38-63A5-4D63-9399-D970397CA46A}" type="slidenum">
              <a:rPr lang="en-US" smtClean="0"/>
              <a:pPr/>
              <a:t>‹#›</a:t>
            </a:fld>
            <a:endParaRPr lang="en-US"/>
          </a:p>
        </p:txBody>
      </p:sp>
    </p:spTree>
    <p:extLst>
      <p:ext uri="{BB962C8B-B14F-4D97-AF65-F5344CB8AC3E}">
        <p14:creationId xmlns:p14="http://schemas.microsoft.com/office/powerpoint/2010/main" val="2755785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7" name="عنصر نائب للتاريخ 6"/>
          <p:cNvSpPr>
            <a:spLocks noGrp="1"/>
          </p:cNvSpPr>
          <p:nvPr>
            <p:ph type="dt" sz="half" idx="10"/>
          </p:nvPr>
        </p:nvSpPr>
        <p:spPr>
          <a:xfrm>
            <a:off x="548640" y="8475164"/>
            <a:ext cx="2560320" cy="486833"/>
          </a:xfrm>
          <a:prstGeom prst="rect">
            <a:avLst/>
          </a:prstGeom>
        </p:spPr>
        <p:txBody>
          <a:bodyPr lIns="114688" tIns="57355" rIns="114688" bIns="57355"/>
          <a:lstStyle/>
          <a:p>
            <a:endParaRPr lang="en-US"/>
          </a:p>
        </p:txBody>
      </p:sp>
      <p:sp>
        <p:nvSpPr>
          <p:cNvPr id="8" name="عنصر نائب للتذييل 7"/>
          <p:cNvSpPr>
            <a:spLocks noGrp="1"/>
          </p:cNvSpPr>
          <p:nvPr>
            <p:ph type="ftr" sz="quarter" idx="11"/>
          </p:nvPr>
        </p:nvSpPr>
        <p:spPr>
          <a:xfrm>
            <a:off x="3749040" y="8475164"/>
            <a:ext cx="3474720" cy="486833"/>
          </a:xfrm>
          <a:prstGeom prst="rect">
            <a:avLst/>
          </a:prstGeom>
        </p:spPr>
        <p:txBody>
          <a:bodyPr lIns="114688" tIns="57355" rIns="114688" bIns="57355"/>
          <a:lstStyle/>
          <a:p>
            <a:r>
              <a:rPr lang="en-US" smtClean="0"/>
              <a:t>26 Sep 2016</a:t>
            </a:r>
            <a:endParaRPr lang="en-US"/>
          </a:p>
        </p:txBody>
      </p:sp>
      <p:sp>
        <p:nvSpPr>
          <p:cNvPr id="9" name="عنصر نائب لرقم الشريحة 8"/>
          <p:cNvSpPr>
            <a:spLocks noGrp="1"/>
          </p:cNvSpPr>
          <p:nvPr>
            <p:ph type="sldNum" sz="quarter" idx="12"/>
          </p:nvPr>
        </p:nvSpPr>
        <p:spPr>
          <a:xfrm>
            <a:off x="7863840" y="8475164"/>
            <a:ext cx="2560320" cy="486833"/>
          </a:xfrm>
          <a:prstGeom prst="rect">
            <a:avLst/>
          </a:prstGeom>
        </p:spPr>
        <p:txBody>
          <a:bodyPr lIns="114688" tIns="57355" rIns="114688" bIns="57355"/>
          <a:lstStyle/>
          <a:p>
            <a:fld id="{56427F38-63A5-4D63-9399-D970397CA46A}" type="slidenum">
              <a:rPr lang="en-US" smtClean="0"/>
              <a:pPr/>
              <a:t>‹#›</a:t>
            </a:fld>
            <a:endParaRPr lang="en-US"/>
          </a:p>
        </p:txBody>
      </p:sp>
    </p:spTree>
    <p:extLst>
      <p:ext uri="{BB962C8B-B14F-4D97-AF65-F5344CB8AC3E}">
        <p14:creationId xmlns:p14="http://schemas.microsoft.com/office/powerpoint/2010/main" val="604204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محتوى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548640" y="8475164"/>
            <a:ext cx="2560320" cy="486833"/>
          </a:xfrm>
          <a:prstGeom prst="rect">
            <a:avLst/>
          </a:prstGeom>
        </p:spPr>
        <p:txBody>
          <a:bodyPr lIns="114688" tIns="57355" rIns="114688" bIns="57355"/>
          <a:lstStyle/>
          <a:p>
            <a:endParaRPr lang="en-US"/>
          </a:p>
        </p:txBody>
      </p:sp>
      <p:sp>
        <p:nvSpPr>
          <p:cNvPr id="6" name="عنصر نائب للتذييل 5"/>
          <p:cNvSpPr>
            <a:spLocks noGrp="1"/>
          </p:cNvSpPr>
          <p:nvPr>
            <p:ph type="ftr" sz="quarter" idx="11"/>
          </p:nvPr>
        </p:nvSpPr>
        <p:spPr>
          <a:xfrm>
            <a:off x="3749040" y="8475164"/>
            <a:ext cx="3474720" cy="486833"/>
          </a:xfrm>
          <a:prstGeom prst="rect">
            <a:avLst/>
          </a:prstGeom>
        </p:spPr>
        <p:txBody>
          <a:bodyPr lIns="114688" tIns="57355" rIns="114688" bIns="57355"/>
          <a:lstStyle/>
          <a:p>
            <a:r>
              <a:rPr lang="en-US" smtClean="0"/>
              <a:t>26 Sep 2016</a:t>
            </a:r>
            <a:endParaRPr lang="en-US"/>
          </a:p>
        </p:txBody>
      </p:sp>
      <p:sp>
        <p:nvSpPr>
          <p:cNvPr id="7" name="عنصر نائب لرقم الشريحة 6"/>
          <p:cNvSpPr>
            <a:spLocks noGrp="1"/>
          </p:cNvSpPr>
          <p:nvPr>
            <p:ph type="sldNum" sz="quarter" idx="12"/>
          </p:nvPr>
        </p:nvSpPr>
        <p:spPr>
          <a:xfrm>
            <a:off x="7863840" y="8475164"/>
            <a:ext cx="2560320" cy="486833"/>
          </a:xfrm>
          <a:prstGeom prst="rect">
            <a:avLst/>
          </a:prstGeom>
        </p:spPr>
        <p:txBody>
          <a:bodyPr lIns="114688" tIns="57355" rIns="114688" bIns="57355"/>
          <a:lstStyle/>
          <a:p>
            <a:fld id="{56427F38-63A5-4D63-9399-D970397CA46A}" type="slidenum">
              <a:rPr lang="en-US" smtClean="0"/>
              <a:pPr/>
              <a:t>‹#›</a:t>
            </a:fld>
            <a:endParaRPr lang="en-US"/>
          </a:p>
        </p:txBody>
      </p:sp>
    </p:spTree>
    <p:extLst>
      <p:ext uri="{BB962C8B-B14F-4D97-AF65-F5344CB8AC3E}">
        <p14:creationId xmlns:p14="http://schemas.microsoft.com/office/powerpoint/2010/main" val="1820887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صورة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548640" y="8475164"/>
            <a:ext cx="2560320" cy="486833"/>
          </a:xfrm>
          <a:prstGeom prst="rect">
            <a:avLst/>
          </a:prstGeom>
        </p:spPr>
        <p:txBody>
          <a:bodyPr lIns="114688" tIns="57355" rIns="114688" bIns="57355"/>
          <a:lstStyle/>
          <a:p>
            <a:endParaRPr lang="en-US"/>
          </a:p>
        </p:txBody>
      </p:sp>
      <p:sp>
        <p:nvSpPr>
          <p:cNvPr id="6" name="عنصر نائب للتذييل 5"/>
          <p:cNvSpPr>
            <a:spLocks noGrp="1"/>
          </p:cNvSpPr>
          <p:nvPr>
            <p:ph type="ftr" sz="quarter" idx="11"/>
          </p:nvPr>
        </p:nvSpPr>
        <p:spPr>
          <a:xfrm>
            <a:off x="3749040" y="8475164"/>
            <a:ext cx="3474720" cy="486833"/>
          </a:xfrm>
          <a:prstGeom prst="rect">
            <a:avLst/>
          </a:prstGeom>
        </p:spPr>
        <p:txBody>
          <a:bodyPr lIns="114688" tIns="57355" rIns="114688" bIns="57355"/>
          <a:lstStyle/>
          <a:p>
            <a:r>
              <a:rPr lang="en-US" smtClean="0"/>
              <a:t>26 Sep 2016</a:t>
            </a:r>
            <a:endParaRPr lang="en-US"/>
          </a:p>
        </p:txBody>
      </p:sp>
      <p:sp>
        <p:nvSpPr>
          <p:cNvPr id="7" name="عنصر نائب لرقم الشريحة 6"/>
          <p:cNvSpPr>
            <a:spLocks noGrp="1"/>
          </p:cNvSpPr>
          <p:nvPr>
            <p:ph type="sldNum" sz="quarter" idx="12"/>
          </p:nvPr>
        </p:nvSpPr>
        <p:spPr>
          <a:xfrm>
            <a:off x="7863840" y="8475164"/>
            <a:ext cx="2560320" cy="486833"/>
          </a:xfrm>
          <a:prstGeom prst="rect">
            <a:avLst/>
          </a:prstGeom>
        </p:spPr>
        <p:txBody>
          <a:bodyPr lIns="114688" tIns="57355" rIns="114688" bIns="57355"/>
          <a:lstStyle/>
          <a:p>
            <a:fld id="{56427F38-63A5-4D63-9399-D970397CA46A}" type="slidenum">
              <a:rPr lang="en-US" smtClean="0"/>
              <a:pPr/>
              <a:t>‹#›</a:t>
            </a:fld>
            <a:endParaRPr lang="en-US"/>
          </a:p>
        </p:txBody>
      </p:sp>
    </p:spTree>
    <p:extLst>
      <p:ext uri="{BB962C8B-B14F-4D97-AF65-F5344CB8AC3E}">
        <p14:creationId xmlns:p14="http://schemas.microsoft.com/office/powerpoint/2010/main" val="3032450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عنوان ونص عمودي">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64"/>
            <a:ext cx="2560320" cy="486833"/>
          </a:xfrm>
          <a:prstGeom prst="rect">
            <a:avLst/>
          </a:prstGeom>
        </p:spPr>
        <p:txBody>
          <a:bodyPr lIns="114688" tIns="57355" rIns="114688" bIns="57355"/>
          <a:lstStyle/>
          <a:p>
            <a:endParaRPr lang="en-US"/>
          </a:p>
        </p:txBody>
      </p:sp>
      <p:sp>
        <p:nvSpPr>
          <p:cNvPr id="5" name="عنصر نائب للتذييل 4"/>
          <p:cNvSpPr>
            <a:spLocks noGrp="1"/>
          </p:cNvSpPr>
          <p:nvPr>
            <p:ph type="ftr" sz="quarter" idx="11"/>
          </p:nvPr>
        </p:nvSpPr>
        <p:spPr>
          <a:xfrm>
            <a:off x="3749040" y="8475164"/>
            <a:ext cx="3474720" cy="486833"/>
          </a:xfrm>
          <a:prstGeom prst="rect">
            <a:avLst/>
          </a:prstGeom>
        </p:spPr>
        <p:txBody>
          <a:bodyPr lIns="114688" tIns="57355" rIns="114688" bIns="57355"/>
          <a:lstStyle/>
          <a:p>
            <a:r>
              <a:rPr lang="en-US" smtClean="0"/>
              <a:t>26 Sep 2016</a:t>
            </a:r>
            <a:endParaRPr lang="en-US"/>
          </a:p>
        </p:txBody>
      </p:sp>
      <p:sp>
        <p:nvSpPr>
          <p:cNvPr id="6" name="عنصر نائب لرقم الشريحة 5"/>
          <p:cNvSpPr>
            <a:spLocks noGrp="1"/>
          </p:cNvSpPr>
          <p:nvPr>
            <p:ph type="sldNum" sz="quarter" idx="12"/>
          </p:nvPr>
        </p:nvSpPr>
        <p:spPr>
          <a:xfrm>
            <a:off x="7863840" y="8475164"/>
            <a:ext cx="2560320" cy="486833"/>
          </a:xfrm>
          <a:prstGeom prst="rect">
            <a:avLst/>
          </a:prstGeom>
        </p:spPr>
        <p:txBody>
          <a:bodyPr lIns="114688" tIns="57355" rIns="114688" bIns="57355"/>
          <a:lstStyle/>
          <a:p>
            <a:fld id="{56427F38-63A5-4D63-9399-D970397CA46A}" type="slidenum">
              <a:rPr lang="en-US" smtClean="0"/>
              <a:pPr/>
              <a:t>‹#›</a:t>
            </a:fld>
            <a:endParaRPr lang="en-US"/>
          </a:p>
        </p:txBody>
      </p:sp>
    </p:spTree>
    <p:extLst>
      <p:ext uri="{BB962C8B-B14F-4D97-AF65-F5344CB8AC3E}">
        <p14:creationId xmlns:p14="http://schemas.microsoft.com/office/powerpoint/2010/main" val="45096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26 Sep 2016</a:t>
            </a:r>
            <a:endParaRPr lang="en-US"/>
          </a:p>
        </p:txBody>
      </p:sp>
      <p:sp>
        <p:nvSpPr>
          <p:cNvPr id="6" name="Slide Number Placeholder 5"/>
          <p:cNvSpPr>
            <a:spLocks noGrp="1"/>
          </p:cNvSpPr>
          <p:nvPr>
            <p:ph type="sldNum" sz="quarter" idx="12"/>
          </p:nvPr>
        </p:nvSpPr>
        <p:spPr/>
        <p:txBody>
          <a:bodyPr/>
          <a:lstStyle/>
          <a:p>
            <a:fld id="{C26D657F-2977-4403-9729-8D1A2508D717}" type="slidenum">
              <a:rPr lang="en-US" smtClean="0"/>
              <a:pPr/>
              <a:t>‹#›</a:t>
            </a:fld>
            <a:endParaRPr lang="en-US"/>
          </a:p>
        </p:txBody>
      </p:sp>
    </p:spTree>
    <p:extLst>
      <p:ext uri="{BB962C8B-B14F-4D97-AF65-F5344CB8AC3E}">
        <p14:creationId xmlns:p14="http://schemas.microsoft.com/office/powerpoint/2010/main" val="1137951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عنوان ونص عمودي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64"/>
            <a:ext cx="2560320" cy="486833"/>
          </a:xfrm>
          <a:prstGeom prst="rect">
            <a:avLst/>
          </a:prstGeom>
        </p:spPr>
        <p:txBody>
          <a:bodyPr lIns="114688" tIns="57355" rIns="114688" bIns="57355"/>
          <a:lstStyle/>
          <a:p>
            <a:endParaRPr lang="en-US"/>
          </a:p>
        </p:txBody>
      </p:sp>
      <p:sp>
        <p:nvSpPr>
          <p:cNvPr id="5" name="عنصر نائب للتذييل 4"/>
          <p:cNvSpPr>
            <a:spLocks noGrp="1"/>
          </p:cNvSpPr>
          <p:nvPr>
            <p:ph type="ftr" sz="quarter" idx="11"/>
          </p:nvPr>
        </p:nvSpPr>
        <p:spPr>
          <a:xfrm>
            <a:off x="3749040" y="8475164"/>
            <a:ext cx="3474720" cy="486833"/>
          </a:xfrm>
          <a:prstGeom prst="rect">
            <a:avLst/>
          </a:prstGeom>
        </p:spPr>
        <p:txBody>
          <a:bodyPr lIns="114688" tIns="57355" rIns="114688" bIns="57355"/>
          <a:lstStyle/>
          <a:p>
            <a:r>
              <a:rPr lang="en-US" smtClean="0"/>
              <a:t>26 Sep 2016</a:t>
            </a:r>
            <a:endParaRPr lang="en-US"/>
          </a:p>
        </p:txBody>
      </p:sp>
      <p:sp>
        <p:nvSpPr>
          <p:cNvPr id="6" name="عنصر نائب لرقم الشريحة 5"/>
          <p:cNvSpPr>
            <a:spLocks noGrp="1"/>
          </p:cNvSpPr>
          <p:nvPr>
            <p:ph type="sldNum" sz="quarter" idx="12"/>
          </p:nvPr>
        </p:nvSpPr>
        <p:spPr>
          <a:xfrm>
            <a:off x="7863840" y="8475164"/>
            <a:ext cx="2560320" cy="486833"/>
          </a:xfrm>
          <a:prstGeom prst="rect">
            <a:avLst/>
          </a:prstGeom>
        </p:spPr>
        <p:txBody>
          <a:bodyPr lIns="114688" tIns="57355" rIns="114688" bIns="57355"/>
          <a:lstStyle/>
          <a:p>
            <a:fld id="{56427F38-63A5-4D63-9399-D970397CA46A}" type="slidenum">
              <a:rPr lang="en-US" smtClean="0"/>
              <a:pPr/>
              <a:t>‹#›</a:t>
            </a:fld>
            <a:endParaRPr lang="en-US"/>
          </a:p>
        </p:txBody>
      </p:sp>
    </p:spTree>
    <p:extLst>
      <p:ext uri="{BB962C8B-B14F-4D97-AF65-F5344CB8AC3E}">
        <p14:creationId xmlns:p14="http://schemas.microsoft.com/office/powerpoint/2010/main" val="1575069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62"/>
            <a:ext cx="2560320" cy="486833"/>
          </a:xfrm>
          <a:prstGeom prst="rect">
            <a:avLst/>
          </a:prstGeom>
        </p:spPr>
        <p:txBody>
          <a:bodyPr lIns="114700" tIns="57361" rIns="114700" bIns="57361"/>
          <a:lstStyle/>
          <a:p>
            <a:endParaRPr lang="en-US"/>
          </a:p>
        </p:txBody>
      </p:sp>
      <p:sp>
        <p:nvSpPr>
          <p:cNvPr id="5" name="عنصر نائب للتذييل 4"/>
          <p:cNvSpPr>
            <a:spLocks noGrp="1"/>
          </p:cNvSpPr>
          <p:nvPr>
            <p:ph type="ftr" sz="quarter" idx="11"/>
          </p:nvPr>
        </p:nvSpPr>
        <p:spPr>
          <a:xfrm>
            <a:off x="3749040" y="8475162"/>
            <a:ext cx="3474720" cy="486833"/>
          </a:xfrm>
          <a:prstGeom prst="rect">
            <a:avLst/>
          </a:prstGeom>
        </p:spPr>
        <p:txBody>
          <a:bodyPr lIns="114700" tIns="57361" rIns="114700" bIns="57361"/>
          <a:lstStyle/>
          <a:p>
            <a:r>
              <a:rPr lang="en-US" smtClean="0"/>
              <a:t>26 Sep 2016</a:t>
            </a:r>
            <a:endParaRPr lang="en-US"/>
          </a:p>
        </p:txBody>
      </p:sp>
      <p:sp>
        <p:nvSpPr>
          <p:cNvPr id="6" name="عنصر نائب لرقم الشريحة 5"/>
          <p:cNvSpPr>
            <a:spLocks noGrp="1"/>
          </p:cNvSpPr>
          <p:nvPr>
            <p:ph type="sldNum" sz="quarter" idx="12"/>
          </p:nvPr>
        </p:nvSpPr>
        <p:spPr>
          <a:xfrm>
            <a:off x="7863840" y="8475162"/>
            <a:ext cx="2560320" cy="486833"/>
          </a:xfrm>
          <a:prstGeom prst="rect">
            <a:avLst/>
          </a:prstGeom>
        </p:spPr>
        <p:txBody>
          <a:bodyPr lIns="114700" tIns="57361" rIns="114700" bIns="57361"/>
          <a:lstStyle/>
          <a:p>
            <a:fld id="{56427F38-63A5-4D63-9399-D970397CA46A}" type="slidenum">
              <a:rPr lang="en-US" smtClean="0"/>
              <a:t>‹#›</a:t>
            </a:fld>
            <a:endParaRPr lang="en-US"/>
          </a:p>
        </p:txBody>
      </p:sp>
      <p:sp>
        <p:nvSpPr>
          <p:cNvPr id="8" name="مستطيل 7"/>
          <p:cNvSpPr/>
          <p:nvPr userDrawn="1"/>
        </p:nvSpPr>
        <p:spPr>
          <a:xfrm>
            <a:off x="0" y="6604000"/>
            <a:ext cx="10972800" cy="2540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114700" tIns="57361" rIns="114700" bIns="57361" rtlCol="0" anchor="ctr"/>
          <a:lstStyle/>
          <a:p>
            <a:pPr algn="ctr"/>
            <a:endParaRPr lang="en-US"/>
          </a:p>
        </p:txBody>
      </p:sp>
    </p:spTree>
    <p:extLst>
      <p:ext uri="{BB962C8B-B14F-4D97-AF65-F5344CB8AC3E}">
        <p14:creationId xmlns:p14="http://schemas.microsoft.com/office/powerpoint/2010/main" val="1217083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عنوان ومحتوى">
    <p:spTree>
      <p:nvGrpSpPr>
        <p:cNvPr id="1" name=""/>
        <p:cNvGrpSpPr/>
        <p:nvPr/>
      </p:nvGrpSpPr>
      <p:grpSpPr>
        <a:xfrm>
          <a:off x="0" y="0"/>
          <a:ext cx="0" cy="0"/>
          <a:chOff x="0" y="0"/>
          <a:chExt cx="0" cy="0"/>
        </a:xfrm>
      </p:grpSpPr>
      <p:sp>
        <p:nvSpPr>
          <p:cNvPr id="7" name="مستطيل 6"/>
          <p:cNvSpPr/>
          <p:nvPr userDrawn="1"/>
        </p:nvSpPr>
        <p:spPr>
          <a:xfrm>
            <a:off x="0" y="8890000"/>
            <a:ext cx="10972800" cy="254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114700" tIns="57361" rIns="114700" bIns="57361" rtlCol="0" anchor="ctr"/>
          <a:lstStyle/>
          <a:p>
            <a:pPr algn="r" rtl="1"/>
            <a:fld id="{3D0AA4D7-4531-4340-A737-72B1DA4B437B}" type="slidenum">
              <a:rPr lang="ar-AE" sz="1400" b="1" smtClean="0"/>
              <a:pPr algn="r" rtl="1"/>
              <a:t>‹#›</a:t>
            </a:fld>
            <a:r>
              <a:rPr lang="ar-AE" sz="1400" b="1" dirty="0" smtClean="0"/>
              <a:t>                                                                                                                                                                                                   ديسمبر 2015</a:t>
            </a:r>
            <a:endParaRPr lang="en-US" sz="1400" b="1" dirty="0"/>
          </a:p>
        </p:txBody>
      </p:sp>
    </p:spTree>
    <p:extLst>
      <p:ext uri="{BB962C8B-B14F-4D97-AF65-F5344CB8AC3E}">
        <p14:creationId xmlns:p14="http://schemas.microsoft.com/office/powerpoint/2010/main" val="2790674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62"/>
            <a:ext cx="2560320" cy="486833"/>
          </a:xfrm>
          <a:prstGeom prst="rect">
            <a:avLst/>
          </a:prstGeom>
        </p:spPr>
        <p:txBody>
          <a:bodyPr lIns="114700" tIns="57361" rIns="114700" bIns="57361"/>
          <a:lstStyle/>
          <a:p>
            <a:endParaRPr lang="en-US"/>
          </a:p>
        </p:txBody>
      </p:sp>
      <p:sp>
        <p:nvSpPr>
          <p:cNvPr id="5" name="عنصر نائب للتذييل 4"/>
          <p:cNvSpPr>
            <a:spLocks noGrp="1"/>
          </p:cNvSpPr>
          <p:nvPr>
            <p:ph type="ftr" sz="quarter" idx="11"/>
          </p:nvPr>
        </p:nvSpPr>
        <p:spPr>
          <a:xfrm>
            <a:off x="3749040" y="8475162"/>
            <a:ext cx="3474720" cy="486833"/>
          </a:xfrm>
          <a:prstGeom prst="rect">
            <a:avLst/>
          </a:prstGeom>
        </p:spPr>
        <p:txBody>
          <a:bodyPr lIns="114700" tIns="57361" rIns="114700" bIns="57361"/>
          <a:lstStyle/>
          <a:p>
            <a:r>
              <a:rPr lang="en-US" smtClean="0"/>
              <a:t>26 Sep 2016</a:t>
            </a:r>
            <a:endParaRPr lang="en-US"/>
          </a:p>
        </p:txBody>
      </p:sp>
      <p:sp>
        <p:nvSpPr>
          <p:cNvPr id="6" name="عنصر نائب لرقم الشريحة 5"/>
          <p:cNvSpPr>
            <a:spLocks noGrp="1"/>
          </p:cNvSpPr>
          <p:nvPr>
            <p:ph type="sldNum" sz="quarter" idx="12"/>
          </p:nvPr>
        </p:nvSpPr>
        <p:spPr>
          <a:xfrm>
            <a:off x="7863840" y="8475162"/>
            <a:ext cx="2560320" cy="486833"/>
          </a:xfrm>
          <a:prstGeom prst="rect">
            <a:avLst/>
          </a:prstGeom>
        </p:spPr>
        <p:txBody>
          <a:bodyPr lIns="114700" tIns="57361" rIns="114700" bIns="57361"/>
          <a:lstStyle/>
          <a:p>
            <a:fld id="{56427F38-63A5-4D63-9399-D970397CA46A}" type="slidenum">
              <a:rPr lang="en-US" smtClean="0"/>
              <a:t>‹#›</a:t>
            </a:fld>
            <a:endParaRPr lang="en-US"/>
          </a:p>
        </p:txBody>
      </p:sp>
    </p:spTree>
    <p:extLst>
      <p:ext uri="{BB962C8B-B14F-4D97-AF65-F5344CB8AC3E}">
        <p14:creationId xmlns:p14="http://schemas.microsoft.com/office/powerpoint/2010/main" val="3715259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548640" y="8475162"/>
            <a:ext cx="2560320" cy="486833"/>
          </a:xfrm>
          <a:prstGeom prst="rect">
            <a:avLst/>
          </a:prstGeom>
        </p:spPr>
        <p:txBody>
          <a:bodyPr lIns="114700" tIns="57361" rIns="114700" bIns="57361"/>
          <a:lstStyle/>
          <a:p>
            <a:endParaRPr lang="en-US"/>
          </a:p>
        </p:txBody>
      </p:sp>
      <p:sp>
        <p:nvSpPr>
          <p:cNvPr id="6" name="عنصر نائب للتذييل 5"/>
          <p:cNvSpPr>
            <a:spLocks noGrp="1"/>
          </p:cNvSpPr>
          <p:nvPr>
            <p:ph type="ftr" sz="quarter" idx="11"/>
          </p:nvPr>
        </p:nvSpPr>
        <p:spPr>
          <a:xfrm>
            <a:off x="3749040" y="8475162"/>
            <a:ext cx="3474720" cy="486833"/>
          </a:xfrm>
          <a:prstGeom prst="rect">
            <a:avLst/>
          </a:prstGeom>
        </p:spPr>
        <p:txBody>
          <a:bodyPr lIns="114700" tIns="57361" rIns="114700" bIns="57361"/>
          <a:lstStyle/>
          <a:p>
            <a:r>
              <a:rPr lang="en-US" smtClean="0"/>
              <a:t>26 Sep 2016</a:t>
            </a:r>
            <a:endParaRPr lang="en-US"/>
          </a:p>
        </p:txBody>
      </p:sp>
      <p:sp>
        <p:nvSpPr>
          <p:cNvPr id="7" name="عنصر نائب لرقم الشريحة 6"/>
          <p:cNvSpPr>
            <a:spLocks noGrp="1"/>
          </p:cNvSpPr>
          <p:nvPr>
            <p:ph type="sldNum" sz="quarter" idx="12"/>
          </p:nvPr>
        </p:nvSpPr>
        <p:spPr>
          <a:xfrm>
            <a:off x="7863840" y="8475162"/>
            <a:ext cx="2560320" cy="486833"/>
          </a:xfrm>
          <a:prstGeom prst="rect">
            <a:avLst/>
          </a:prstGeom>
        </p:spPr>
        <p:txBody>
          <a:bodyPr lIns="114700" tIns="57361" rIns="114700" bIns="57361"/>
          <a:lstStyle/>
          <a:p>
            <a:fld id="{56427F38-63A5-4D63-9399-D970397CA46A}" type="slidenum">
              <a:rPr lang="en-US" smtClean="0"/>
              <a:t>‹#›</a:t>
            </a:fld>
            <a:endParaRPr lang="en-US"/>
          </a:p>
        </p:txBody>
      </p:sp>
    </p:spTree>
    <p:extLst>
      <p:ext uri="{BB962C8B-B14F-4D97-AF65-F5344CB8AC3E}">
        <p14:creationId xmlns:p14="http://schemas.microsoft.com/office/powerpoint/2010/main" val="3554307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مقارنة">
    <p:spTree>
      <p:nvGrpSpPr>
        <p:cNvPr id="1" name=""/>
        <p:cNvGrpSpPr/>
        <p:nvPr/>
      </p:nvGrpSpPr>
      <p:grpSpPr>
        <a:xfrm>
          <a:off x="0" y="0"/>
          <a:ext cx="0" cy="0"/>
          <a:chOff x="0" y="0"/>
          <a:chExt cx="0" cy="0"/>
        </a:xfrm>
      </p:grpSpPr>
      <p:sp>
        <p:nvSpPr>
          <p:cNvPr id="7" name="عنصر نائب للتاريخ 6"/>
          <p:cNvSpPr>
            <a:spLocks noGrp="1"/>
          </p:cNvSpPr>
          <p:nvPr>
            <p:ph type="dt" sz="half" idx="10"/>
          </p:nvPr>
        </p:nvSpPr>
        <p:spPr>
          <a:xfrm>
            <a:off x="548640" y="8475162"/>
            <a:ext cx="2560320" cy="486833"/>
          </a:xfrm>
          <a:prstGeom prst="rect">
            <a:avLst/>
          </a:prstGeom>
        </p:spPr>
        <p:txBody>
          <a:bodyPr lIns="114700" tIns="57361" rIns="114700" bIns="57361"/>
          <a:lstStyle/>
          <a:p>
            <a:endParaRPr lang="en-US"/>
          </a:p>
        </p:txBody>
      </p:sp>
      <p:sp>
        <p:nvSpPr>
          <p:cNvPr id="8" name="عنصر نائب للتذييل 7"/>
          <p:cNvSpPr>
            <a:spLocks noGrp="1"/>
          </p:cNvSpPr>
          <p:nvPr>
            <p:ph type="ftr" sz="quarter" idx="11"/>
          </p:nvPr>
        </p:nvSpPr>
        <p:spPr>
          <a:xfrm>
            <a:off x="3749040" y="8475162"/>
            <a:ext cx="3474720" cy="486833"/>
          </a:xfrm>
          <a:prstGeom prst="rect">
            <a:avLst/>
          </a:prstGeom>
        </p:spPr>
        <p:txBody>
          <a:bodyPr lIns="114700" tIns="57361" rIns="114700" bIns="57361"/>
          <a:lstStyle/>
          <a:p>
            <a:r>
              <a:rPr lang="en-US" smtClean="0"/>
              <a:t>26 Sep 2016</a:t>
            </a:r>
            <a:endParaRPr lang="en-US"/>
          </a:p>
        </p:txBody>
      </p:sp>
      <p:sp>
        <p:nvSpPr>
          <p:cNvPr id="9" name="عنصر نائب لرقم الشريحة 8"/>
          <p:cNvSpPr>
            <a:spLocks noGrp="1"/>
          </p:cNvSpPr>
          <p:nvPr>
            <p:ph type="sldNum" sz="quarter" idx="12"/>
          </p:nvPr>
        </p:nvSpPr>
        <p:spPr>
          <a:xfrm>
            <a:off x="7863840" y="8475162"/>
            <a:ext cx="2560320" cy="486833"/>
          </a:xfrm>
          <a:prstGeom prst="rect">
            <a:avLst/>
          </a:prstGeom>
        </p:spPr>
        <p:txBody>
          <a:bodyPr lIns="114700" tIns="57361" rIns="114700" bIns="57361"/>
          <a:lstStyle/>
          <a:p>
            <a:fld id="{56427F38-63A5-4D63-9399-D970397CA46A}" type="slidenum">
              <a:rPr lang="en-US" smtClean="0"/>
              <a:t>‹#›</a:t>
            </a:fld>
            <a:endParaRPr lang="en-US"/>
          </a:p>
        </p:txBody>
      </p:sp>
    </p:spTree>
    <p:extLst>
      <p:ext uri="{BB962C8B-B14F-4D97-AF65-F5344CB8AC3E}">
        <p14:creationId xmlns:p14="http://schemas.microsoft.com/office/powerpoint/2010/main" val="3484753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محتوى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548640" y="8475162"/>
            <a:ext cx="2560320" cy="486833"/>
          </a:xfrm>
          <a:prstGeom prst="rect">
            <a:avLst/>
          </a:prstGeom>
        </p:spPr>
        <p:txBody>
          <a:bodyPr lIns="114700" tIns="57361" rIns="114700" bIns="57361"/>
          <a:lstStyle/>
          <a:p>
            <a:endParaRPr lang="en-US"/>
          </a:p>
        </p:txBody>
      </p:sp>
      <p:sp>
        <p:nvSpPr>
          <p:cNvPr id="6" name="عنصر نائب للتذييل 5"/>
          <p:cNvSpPr>
            <a:spLocks noGrp="1"/>
          </p:cNvSpPr>
          <p:nvPr>
            <p:ph type="ftr" sz="quarter" idx="11"/>
          </p:nvPr>
        </p:nvSpPr>
        <p:spPr>
          <a:xfrm>
            <a:off x="3749040" y="8475162"/>
            <a:ext cx="3474720" cy="486833"/>
          </a:xfrm>
          <a:prstGeom prst="rect">
            <a:avLst/>
          </a:prstGeom>
        </p:spPr>
        <p:txBody>
          <a:bodyPr lIns="114700" tIns="57361" rIns="114700" bIns="57361"/>
          <a:lstStyle/>
          <a:p>
            <a:r>
              <a:rPr lang="en-US" smtClean="0"/>
              <a:t>26 Sep 2016</a:t>
            </a:r>
            <a:endParaRPr lang="en-US"/>
          </a:p>
        </p:txBody>
      </p:sp>
      <p:sp>
        <p:nvSpPr>
          <p:cNvPr id="7" name="عنصر نائب لرقم الشريحة 6"/>
          <p:cNvSpPr>
            <a:spLocks noGrp="1"/>
          </p:cNvSpPr>
          <p:nvPr>
            <p:ph type="sldNum" sz="quarter" idx="12"/>
          </p:nvPr>
        </p:nvSpPr>
        <p:spPr>
          <a:xfrm>
            <a:off x="7863840" y="8475162"/>
            <a:ext cx="2560320" cy="486833"/>
          </a:xfrm>
          <a:prstGeom prst="rect">
            <a:avLst/>
          </a:prstGeom>
        </p:spPr>
        <p:txBody>
          <a:bodyPr lIns="114700" tIns="57361" rIns="114700" bIns="57361"/>
          <a:lstStyle/>
          <a:p>
            <a:fld id="{56427F38-63A5-4D63-9399-D970397CA46A}" type="slidenum">
              <a:rPr lang="en-US" smtClean="0"/>
              <a:t>‹#›</a:t>
            </a:fld>
            <a:endParaRPr lang="en-US"/>
          </a:p>
        </p:txBody>
      </p:sp>
    </p:spTree>
    <p:extLst>
      <p:ext uri="{BB962C8B-B14F-4D97-AF65-F5344CB8AC3E}">
        <p14:creationId xmlns:p14="http://schemas.microsoft.com/office/powerpoint/2010/main" val="711467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صورة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548640" y="8475162"/>
            <a:ext cx="2560320" cy="486833"/>
          </a:xfrm>
          <a:prstGeom prst="rect">
            <a:avLst/>
          </a:prstGeom>
        </p:spPr>
        <p:txBody>
          <a:bodyPr lIns="114700" tIns="57361" rIns="114700" bIns="57361"/>
          <a:lstStyle/>
          <a:p>
            <a:endParaRPr lang="en-US"/>
          </a:p>
        </p:txBody>
      </p:sp>
      <p:sp>
        <p:nvSpPr>
          <p:cNvPr id="6" name="عنصر نائب للتذييل 5"/>
          <p:cNvSpPr>
            <a:spLocks noGrp="1"/>
          </p:cNvSpPr>
          <p:nvPr>
            <p:ph type="ftr" sz="quarter" idx="11"/>
          </p:nvPr>
        </p:nvSpPr>
        <p:spPr>
          <a:xfrm>
            <a:off x="3749040" y="8475162"/>
            <a:ext cx="3474720" cy="486833"/>
          </a:xfrm>
          <a:prstGeom prst="rect">
            <a:avLst/>
          </a:prstGeom>
        </p:spPr>
        <p:txBody>
          <a:bodyPr lIns="114700" tIns="57361" rIns="114700" bIns="57361"/>
          <a:lstStyle/>
          <a:p>
            <a:r>
              <a:rPr lang="en-US" smtClean="0"/>
              <a:t>26 Sep 2016</a:t>
            </a:r>
            <a:endParaRPr lang="en-US"/>
          </a:p>
        </p:txBody>
      </p:sp>
      <p:sp>
        <p:nvSpPr>
          <p:cNvPr id="7" name="عنصر نائب لرقم الشريحة 6"/>
          <p:cNvSpPr>
            <a:spLocks noGrp="1"/>
          </p:cNvSpPr>
          <p:nvPr>
            <p:ph type="sldNum" sz="quarter" idx="12"/>
          </p:nvPr>
        </p:nvSpPr>
        <p:spPr>
          <a:xfrm>
            <a:off x="7863840" y="8475162"/>
            <a:ext cx="2560320" cy="486833"/>
          </a:xfrm>
          <a:prstGeom prst="rect">
            <a:avLst/>
          </a:prstGeom>
        </p:spPr>
        <p:txBody>
          <a:bodyPr lIns="114700" tIns="57361" rIns="114700" bIns="57361"/>
          <a:lstStyle/>
          <a:p>
            <a:fld id="{56427F38-63A5-4D63-9399-D970397CA46A}" type="slidenum">
              <a:rPr lang="en-US" smtClean="0"/>
              <a:t>‹#›</a:t>
            </a:fld>
            <a:endParaRPr lang="en-US"/>
          </a:p>
        </p:txBody>
      </p:sp>
    </p:spTree>
    <p:extLst>
      <p:ext uri="{BB962C8B-B14F-4D97-AF65-F5344CB8AC3E}">
        <p14:creationId xmlns:p14="http://schemas.microsoft.com/office/powerpoint/2010/main" val="1968168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عنوان ونص عمودي">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62"/>
            <a:ext cx="2560320" cy="486833"/>
          </a:xfrm>
          <a:prstGeom prst="rect">
            <a:avLst/>
          </a:prstGeom>
        </p:spPr>
        <p:txBody>
          <a:bodyPr lIns="114700" tIns="57361" rIns="114700" bIns="57361"/>
          <a:lstStyle/>
          <a:p>
            <a:endParaRPr lang="en-US"/>
          </a:p>
        </p:txBody>
      </p:sp>
      <p:sp>
        <p:nvSpPr>
          <p:cNvPr id="5" name="عنصر نائب للتذييل 4"/>
          <p:cNvSpPr>
            <a:spLocks noGrp="1"/>
          </p:cNvSpPr>
          <p:nvPr>
            <p:ph type="ftr" sz="quarter" idx="11"/>
          </p:nvPr>
        </p:nvSpPr>
        <p:spPr>
          <a:xfrm>
            <a:off x="3749040" y="8475162"/>
            <a:ext cx="3474720" cy="486833"/>
          </a:xfrm>
          <a:prstGeom prst="rect">
            <a:avLst/>
          </a:prstGeom>
        </p:spPr>
        <p:txBody>
          <a:bodyPr lIns="114700" tIns="57361" rIns="114700" bIns="57361"/>
          <a:lstStyle/>
          <a:p>
            <a:r>
              <a:rPr lang="en-US" smtClean="0"/>
              <a:t>26 Sep 2016</a:t>
            </a:r>
            <a:endParaRPr lang="en-US"/>
          </a:p>
        </p:txBody>
      </p:sp>
      <p:sp>
        <p:nvSpPr>
          <p:cNvPr id="6" name="عنصر نائب لرقم الشريحة 5"/>
          <p:cNvSpPr>
            <a:spLocks noGrp="1"/>
          </p:cNvSpPr>
          <p:nvPr>
            <p:ph type="sldNum" sz="quarter" idx="12"/>
          </p:nvPr>
        </p:nvSpPr>
        <p:spPr>
          <a:xfrm>
            <a:off x="7863840" y="8475162"/>
            <a:ext cx="2560320" cy="486833"/>
          </a:xfrm>
          <a:prstGeom prst="rect">
            <a:avLst/>
          </a:prstGeom>
        </p:spPr>
        <p:txBody>
          <a:bodyPr lIns="114700" tIns="57361" rIns="114700" bIns="57361"/>
          <a:lstStyle/>
          <a:p>
            <a:fld id="{56427F38-63A5-4D63-9399-D970397CA46A}" type="slidenum">
              <a:rPr lang="en-US" smtClean="0"/>
              <a:t>‹#›</a:t>
            </a:fld>
            <a:endParaRPr lang="en-US"/>
          </a:p>
        </p:txBody>
      </p:sp>
    </p:spTree>
    <p:extLst>
      <p:ext uri="{BB962C8B-B14F-4D97-AF65-F5344CB8AC3E}">
        <p14:creationId xmlns:p14="http://schemas.microsoft.com/office/powerpoint/2010/main" val="3342435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عنوان ونص عمودي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62"/>
            <a:ext cx="2560320" cy="486833"/>
          </a:xfrm>
          <a:prstGeom prst="rect">
            <a:avLst/>
          </a:prstGeom>
        </p:spPr>
        <p:txBody>
          <a:bodyPr lIns="114700" tIns="57361" rIns="114700" bIns="57361"/>
          <a:lstStyle/>
          <a:p>
            <a:endParaRPr lang="en-US"/>
          </a:p>
        </p:txBody>
      </p:sp>
      <p:sp>
        <p:nvSpPr>
          <p:cNvPr id="5" name="عنصر نائب للتذييل 4"/>
          <p:cNvSpPr>
            <a:spLocks noGrp="1"/>
          </p:cNvSpPr>
          <p:nvPr>
            <p:ph type="ftr" sz="quarter" idx="11"/>
          </p:nvPr>
        </p:nvSpPr>
        <p:spPr>
          <a:xfrm>
            <a:off x="3749040" y="8475162"/>
            <a:ext cx="3474720" cy="486833"/>
          </a:xfrm>
          <a:prstGeom prst="rect">
            <a:avLst/>
          </a:prstGeom>
        </p:spPr>
        <p:txBody>
          <a:bodyPr lIns="114700" tIns="57361" rIns="114700" bIns="57361"/>
          <a:lstStyle/>
          <a:p>
            <a:r>
              <a:rPr lang="en-US" smtClean="0"/>
              <a:t>26 Sep 2016</a:t>
            </a:r>
            <a:endParaRPr lang="en-US"/>
          </a:p>
        </p:txBody>
      </p:sp>
      <p:sp>
        <p:nvSpPr>
          <p:cNvPr id="6" name="عنصر نائب لرقم الشريحة 5"/>
          <p:cNvSpPr>
            <a:spLocks noGrp="1"/>
          </p:cNvSpPr>
          <p:nvPr>
            <p:ph type="sldNum" sz="quarter" idx="12"/>
          </p:nvPr>
        </p:nvSpPr>
        <p:spPr>
          <a:xfrm>
            <a:off x="7863840" y="8475162"/>
            <a:ext cx="2560320" cy="486833"/>
          </a:xfrm>
          <a:prstGeom prst="rect">
            <a:avLst/>
          </a:prstGeom>
        </p:spPr>
        <p:txBody>
          <a:bodyPr lIns="114700" tIns="57361" rIns="114700" bIns="57361"/>
          <a:lstStyle/>
          <a:p>
            <a:fld id="{56427F38-63A5-4D63-9399-D970397CA46A}" type="slidenum">
              <a:rPr lang="en-US" smtClean="0"/>
              <a:t>‹#›</a:t>
            </a:fld>
            <a:endParaRPr lang="en-US"/>
          </a:p>
        </p:txBody>
      </p:sp>
    </p:spTree>
    <p:extLst>
      <p:ext uri="{BB962C8B-B14F-4D97-AF65-F5344CB8AC3E}">
        <p14:creationId xmlns:p14="http://schemas.microsoft.com/office/powerpoint/2010/main" val="335677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66776" y="3149602"/>
            <a:ext cx="9326880" cy="2933700"/>
          </a:xfrm>
        </p:spPr>
        <p:txBody>
          <a:bodyPr anchor="b">
            <a:normAutofit/>
          </a:bodyPr>
          <a:lstStyle>
            <a:lvl1pPr algn="l">
              <a:defRPr sz="6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66776" y="6169181"/>
            <a:ext cx="9326880" cy="2000249"/>
          </a:xfrm>
        </p:spPr>
        <p:txBody>
          <a:bodyPr anchor="t">
            <a:normAutofit/>
          </a:bodyPr>
          <a:lstStyle>
            <a:lvl1pPr marL="0" indent="0">
              <a:buNone/>
              <a:defRPr sz="3000">
                <a:solidFill>
                  <a:schemeClr val="tx2"/>
                </a:solidFill>
              </a:defRPr>
            </a:lvl1pPr>
            <a:lvl2pPr marL="573507" indent="0">
              <a:buNone/>
              <a:defRPr sz="2300">
                <a:solidFill>
                  <a:schemeClr val="tx1">
                    <a:tint val="75000"/>
                  </a:schemeClr>
                </a:solidFill>
              </a:defRPr>
            </a:lvl2pPr>
            <a:lvl3pPr marL="1147021" indent="0">
              <a:buNone/>
              <a:defRPr sz="2000">
                <a:solidFill>
                  <a:schemeClr val="tx1">
                    <a:tint val="75000"/>
                  </a:schemeClr>
                </a:solidFill>
              </a:defRPr>
            </a:lvl3pPr>
            <a:lvl4pPr marL="1720539" indent="0">
              <a:buNone/>
              <a:defRPr sz="1800">
                <a:solidFill>
                  <a:schemeClr val="tx1">
                    <a:tint val="75000"/>
                  </a:schemeClr>
                </a:solidFill>
              </a:defRPr>
            </a:lvl4pPr>
            <a:lvl5pPr marL="2294038" indent="0">
              <a:buNone/>
              <a:defRPr sz="1800">
                <a:solidFill>
                  <a:schemeClr val="tx1">
                    <a:tint val="75000"/>
                  </a:schemeClr>
                </a:solidFill>
              </a:defRPr>
            </a:lvl5pPr>
            <a:lvl6pPr marL="2867542" indent="0">
              <a:buNone/>
              <a:defRPr sz="1800">
                <a:solidFill>
                  <a:schemeClr val="tx1">
                    <a:tint val="75000"/>
                  </a:schemeClr>
                </a:solidFill>
              </a:defRPr>
            </a:lvl6pPr>
            <a:lvl7pPr marL="3441051" indent="0">
              <a:buNone/>
              <a:defRPr sz="1800">
                <a:solidFill>
                  <a:schemeClr val="tx1">
                    <a:tint val="75000"/>
                  </a:schemeClr>
                </a:solidFill>
              </a:defRPr>
            </a:lvl7pPr>
            <a:lvl8pPr marL="4014559" indent="0">
              <a:buNone/>
              <a:defRPr sz="1800">
                <a:solidFill>
                  <a:schemeClr val="tx1">
                    <a:tint val="75000"/>
                  </a:schemeClr>
                </a:solidFill>
              </a:defRPr>
            </a:lvl8pPr>
            <a:lvl9pPr marL="4588066"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26 Sep 2016</a:t>
            </a:r>
            <a:endParaRPr lang="en-US"/>
          </a:p>
        </p:txBody>
      </p:sp>
      <p:sp>
        <p:nvSpPr>
          <p:cNvPr id="6" name="Slide Number Placeholder 5"/>
          <p:cNvSpPr>
            <a:spLocks noGrp="1"/>
          </p:cNvSpPr>
          <p:nvPr>
            <p:ph type="sldNum" sz="quarter" idx="12"/>
          </p:nvPr>
        </p:nvSpPr>
        <p:spPr/>
        <p:txBody>
          <a:bodyPr/>
          <a:lstStyle/>
          <a:p>
            <a:fld id="{C26D657F-2977-4403-9729-8D1A2508D717}" type="slidenum">
              <a:rPr lang="en-US" smtClean="0"/>
              <a:pPr/>
              <a:t>‹#›</a:t>
            </a:fld>
            <a:endParaRPr lang="en-US"/>
          </a:p>
        </p:txBody>
      </p:sp>
      <p:cxnSp>
        <p:nvCxnSpPr>
          <p:cNvPr id="7" name="Straight Connector 6"/>
          <p:cNvCxnSpPr/>
          <p:nvPr/>
        </p:nvCxnSpPr>
        <p:spPr>
          <a:xfrm>
            <a:off x="877824" y="6132576"/>
            <a:ext cx="941832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12795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60"/>
            <a:ext cx="2560320" cy="486833"/>
          </a:xfrm>
          <a:prstGeom prst="rect">
            <a:avLst/>
          </a:prstGeom>
        </p:spPr>
        <p:txBody>
          <a:bodyPr lIns="114724" tIns="57372" rIns="114724" bIns="57372"/>
          <a:lstStyle/>
          <a:p>
            <a:pPr algn="r" defTabSz="1147255" rtl="1"/>
            <a:endParaRPr lang="en-US">
              <a:solidFill>
                <a:prstClr val="black"/>
              </a:solidFill>
            </a:endParaRPr>
          </a:p>
        </p:txBody>
      </p:sp>
      <p:sp>
        <p:nvSpPr>
          <p:cNvPr id="5" name="عنصر نائب للتذييل 4"/>
          <p:cNvSpPr>
            <a:spLocks noGrp="1"/>
          </p:cNvSpPr>
          <p:nvPr>
            <p:ph type="ftr" sz="quarter" idx="11"/>
          </p:nvPr>
        </p:nvSpPr>
        <p:spPr>
          <a:xfrm>
            <a:off x="3749040" y="8475160"/>
            <a:ext cx="3474720" cy="486833"/>
          </a:xfrm>
          <a:prstGeom prst="rect">
            <a:avLst/>
          </a:prstGeom>
        </p:spPr>
        <p:txBody>
          <a:bodyPr lIns="114724" tIns="57372" rIns="114724" bIns="57372"/>
          <a:lstStyle/>
          <a:p>
            <a:pPr algn="r" defTabSz="1147255" rtl="1"/>
            <a:r>
              <a:rPr lang="en-US" smtClean="0">
                <a:solidFill>
                  <a:prstClr val="black"/>
                </a:solidFill>
              </a:rPr>
              <a:t>26 Sep 2016</a:t>
            </a:r>
            <a:endParaRPr lang="en-US">
              <a:solidFill>
                <a:prstClr val="black"/>
              </a:solidFill>
            </a:endParaRPr>
          </a:p>
        </p:txBody>
      </p:sp>
      <p:sp>
        <p:nvSpPr>
          <p:cNvPr id="6" name="عنصر نائب لرقم الشريحة 5"/>
          <p:cNvSpPr>
            <a:spLocks noGrp="1"/>
          </p:cNvSpPr>
          <p:nvPr>
            <p:ph type="sldNum" sz="quarter" idx="12"/>
          </p:nvPr>
        </p:nvSpPr>
        <p:spPr>
          <a:xfrm>
            <a:off x="7863840" y="8475160"/>
            <a:ext cx="2560320" cy="486833"/>
          </a:xfrm>
          <a:prstGeom prst="rect">
            <a:avLst/>
          </a:prstGeom>
        </p:spPr>
        <p:txBody>
          <a:bodyPr lIns="114724" tIns="57372" rIns="114724" bIns="57372"/>
          <a:lstStyle/>
          <a:p>
            <a:pPr algn="r" defTabSz="1147255" rtl="1"/>
            <a:fld id="{0B34F065-1154-456A-91E3-76DE8E75E17B}" type="slidenum">
              <a:rPr lang="ar-SA" smtClean="0">
                <a:solidFill>
                  <a:prstClr val="black"/>
                </a:solidFill>
              </a:rPr>
              <a:pPr algn="r" defTabSz="1147255" rtl="1"/>
              <a:t>‹#›</a:t>
            </a:fld>
            <a:endParaRPr lang="ar-SA">
              <a:solidFill>
                <a:prstClr val="black"/>
              </a:solidFill>
            </a:endParaRPr>
          </a:p>
        </p:txBody>
      </p:sp>
      <p:sp>
        <p:nvSpPr>
          <p:cNvPr id="8" name="مستطيل 7"/>
          <p:cNvSpPr/>
          <p:nvPr/>
        </p:nvSpPr>
        <p:spPr>
          <a:xfrm>
            <a:off x="0" y="6604000"/>
            <a:ext cx="10972800" cy="2540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114724" tIns="57372" rIns="114724" bIns="57372" rtlCol="0" anchor="ctr"/>
          <a:lstStyle/>
          <a:p>
            <a:pPr algn="ctr" defTabSz="1147255" rtl="1"/>
            <a:endParaRPr lang="en-US">
              <a:solidFill>
                <a:prstClr val="white"/>
              </a:solidFill>
            </a:endParaRPr>
          </a:p>
        </p:txBody>
      </p:sp>
    </p:spTree>
    <p:extLst>
      <p:ext uri="{BB962C8B-B14F-4D97-AF65-F5344CB8AC3E}">
        <p14:creationId xmlns:p14="http://schemas.microsoft.com/office/powerpoint/2010/main" val="371094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عنوان ومحتوى">
    <p:spTree>
      <p:nvGrpSpPr>
        <p:cNvPr id="1" name=""/>
        <p:cNvGrpSpPr/>
        <p:nvPr/>
      </p:nvGrpSpPr>
      <p:grpSpPr>
        <a:xfrm>
          <a:off x="0" y="0"/>
          <a:ext cx="0" cy="0"/>
          <a:chOff x="0" y="0"/>
          <a:chExt cx="0" cy="0"/>
        </a:xfrm>
      </p:grpSpPr>
      <p:sp>
        <p:nvSpPr>
          <p:cNvPr id="7" name="مستطيل 6"/>
          <p:cNvSpPr/>
          <p:nvPr/>
        </p:nvSpPr>
        <p:spPr>
          <a:xfrm>
            <a:off x="0" y="8890000"/>
            <a:ext cx="10972800" cy="254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114724" tIns="57372" rIns="114724" bIns="57372" rtlCol="0" anchor="ctr"/>
          <a:lstStyle/>
          <a:p>
            <a:pPr algn="ctr" defTabSz="1147255" rtl="1"/>
            <a:endParaRPr lang="en-US">
              <a:solidFill>
                <a:prstClr val="white"/>
              </a:solidFill>
            </a:endParaRPr>
          </a:p>
        </p:txBody>
      </p:sp>
      <p:sp>
        <p:nvSpPr>
          <p:cNvPr id="3" name="عنصر نائب للتاريخ 3"/>
          <p:cNvSpPr>
            <a:spLocks noGrp="1"/>
          </p:cNvSpPr>
          <p:nvPr>
            <p:ph type="dt" sz="half" idx="10"/>
          </p:nvPr>
        </p:nvSpPr>
        <p:spPr>
          <a:xfrm>
            <a:off x="548640" y="8892480"/>
            <a:ext cx="2560320" cy="243840"/>
          </a:xfrm>
          <a:prstGeom prst="rect">
            <a:avLst/>
          </a:prstGeom>
        </p:spPr>
        <p:txBody>
          <a:bodyPr lIns="114724" tIns="57372" rIns="114724" bIns="57372"/>
          <a:lstStyle>
            <a:lvl1pPr algn="l" rtl="0">
              <a:defRPr sz="1500">
                <a:solidFill>
                  <a:schemeClr val="bg1"/>
                </a:solidFill>
                <a:latin typeface="+mn-lt"/>
              </a:defRPr>
            </a:lvl1pPr>
          </a:lstStyle>
          <a:p>
            <a:pPr defTabSz="1147255"/>
            <a:endParaRPr lang="en-US" dirty="0">
              <a:solidFill>
                <a:prstClr val="white"/>
              </a:solidFill>
            </a:endParaRPr>
          </a:p>
        </p:txBody>
      </p:sp>
      <p:sp>
        <p:nvSpPr>
          <p:cNvPr id="4" name="عنصر نائب لرقم الشريحة 5"/>
          <p:cNvSpPr>
            <a:spLocks noGrp="1"/>
          </p:cNvSpPr>
          <p:nvPr>
            <p:ph type="sldNum" sz="quarter" idx="12"/>
          </p:nvPr>
        </p:nvSpPr>
        <p:spPr>
          <a:xfrm>
            <a:off x="7863840" y="8892480"/>
            <a:ext cx="2560320" cy="243840"/>
          </a:xfrm>
          <a:prstGeom prst="rect">
            <a:avLst/>
          </a:prstGeom>
        </p:spPr>
        <p:txBody>
          <a:bodyPr lIns="114724" tIns="57372" rIns="114724" bIns="57372"/>
          <a:lstStyle>
            <a:lvl1pPr>
              <a:defRPr sz="1500">
                <a:solidFill>
                  <a:schemeClr val="bg1"/>
                </a:solidFill>
                <a:latin typeface="+mn-lt"/>
              </a:defRPr>
            </a:lvl1pPr>
          </a:lstStyle>
          <a:p>
            <a:pPr algn="r" defTabSz="1147255" rtl="1"/>
            <a:fld id="{0B34F065-1154-456A-91E3-76DE8E75E17B}" type="slidenum">
              <a:rPr lang="ar-SA" smtClean="0">
                <a:solidFill>
                  <a:prstClr val="white"/>
                </a:solidFill>
              </a:rPr>
              <a:pPr algn="r" defTabSz="1147255" rtl="1"/>
              <a:t>‹#›</a:t>
            </a:fld>
            <a:endParaRPr lang="ar-SA">
              <a:solidFill>
                <a:prstClr val="white"/>
              </a:solidFill>
            </a:endParaRPr>
          </a:p>
        </p:txBody>
      </p:sp>
    </p:spTree>
    <p:extLst>
      <p:ext uri="{BB962C8B-B14F-4D97-AF65-F5344CB8AC3E}">
        <p14:creationId xmlns:p14="http://schemas.microsoft.com/office/powerpoint/2010/main" val="300885059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60"/>
            <a:ext cx="2560320" cy="486833"/>
          </a:xfrm>
          <a:prstGeom prst="rect">
            <a:avLst/>
          </a:prstGeom>
        </p:spPr>
        <p:txBody>
          <a:bodyPr lIns="114724" tIns="57372" rIns="114724" bIns="57372"/>
          <a:lstStyle/>
          <a:p>
            <a:pPr algn="r" defTabSz="1147255" rtl="1"/>
            <a:endParaRPr lang="en-US">
              <a:solidFill>
                <a:prstClr val="black"/>
              </a:solidFill>
            </a:endParaRPr>
          </a:p>
        </p:txBody>
      </p:sp>
      <p:sp>
        <p:nvSpPr>
          <p:cNvPr id="5" name="عنصر نائب للتذييل 4"/>
          <p:cNvSpPr>
            <a:spLocks noGrp="1"/>
          </p:cNvSpPr>
          <p:nvPr>
            <p:ph type="ftr" sz="quarter" idx="11"/>
          </p:nvPr>
        </p:nvSpPr>
        <p:spPr>
          <a:xfrm>
            <a:off x="3749040" y="8475160"/>
            <a:ext cx="3474720" cy="486833"/>
          </a:xfrm>
          <a:prstGeom prst="rect">
            <a:avLst/>
          </a:prstGeom>
        </p:spPr>
        <p:txBody>
          <a:bodyPr lIns="114724" tIns="57372" rIns="114724" bIns="57372"/>
          <a:lstStyle/>
          <a:p>
            <a:pPr algn="r" defTabSz="1147255" rtl="1"/>
            <a:r>
              <a:rPr lang="en-US" smtClean="0">
                <a:solidFill>
                  <a:prstClr val="black"/>
                </a:solidFill>
              </a:rPr>
              <a:t>26 Sep 2016</a:t>
            </a:r>
            <a:endParaRPr lang="en-US">
              <a:solidFill>
                <a:prstClr val="black"/>
              </a:solidFill>
            </a:endParaRPr>
          </a:p>
        </p:txBody>
      </p:sp>
      <p:sp>
        <p:nvSpPr>
          <p:cNvPr id="6" name="عنصر نائب لرقم الشريحة 5"/>
          <p:cNvSpPr>
            <a:spLocks noGrp="1"/>
          </p:cNvSpPr>
          <p:nvPr>
            <p:ph type="sldNum" sz="quarter" idx="12"/>
          </p:nvPr>
        </p:nvSpPr>
        <p:spPr>
          <a:xfrm>
            <a:off x="7863840" y="8475160"/>
            <a:ext cx="2560320" cy="486833"/>
          </a:xfrm>
          <a:prstGeom prst="rect">
            <a:avLst/>
          </a:prstGeom>
        </p:spPr>
        <p:txBody>
          <a:bodyPr lIns="114724" tIns="57372" rIns="114724" bIns="57372"/>
          <a:lstStyle/>
          <a:p>
            <a:pPr algn="r" defTabSz="1147255" rtl="1"/>
            <a:fld id="{0B34F065-1154-456A-91E3-76DE8E75E17B}" type="slidenum">
              <a:rPr lang="ar-SA" smtClean="0">
                <a:solidFill>
                  <a:prstClr val="black"/>
                </a:solidFill>
              </a:rPr>
              <a:pPr algn="r" defTabSz="1147255" rtl="1"/>
              <a:t>‹#›</a:t>
            </a:fld>
            <a:endParaRPr lang="ar-SA">
              <a:solidFill>
                <a:prstClr val="black"/>
              </a:solidFill>
            </a:endParaRPr>
          </a:p>
        </p:txBody>
      </p:sp>
    </p:spTree>
    <p:extLst>
      <p:ext uri="{BB962C8B-B14F-4D97-AF65-F5344CB8AC3E}">
        <p14:creationId xmlns:p14="http://schemas.microsoft.com/office/powerpoint/2010/main" val="1229065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548640" y="8475160"/>
            <a:ext cx="2560320" cy="486833"/>
          </a:xfrm>
          <a:prstGeom prst="rect">
            <a:avLst/>
          </a:prstGeom>
        </p:spPr>
        <p:txBody>
          <a:bodyPr lIns="114724" tIns="57372" rIns="114724" bIns="57372"/>
          <a:lstStyle/>
          <a:p>
            <a:pPr algn="r" defTabSz="1147255" rtl="1"/>
            <a:endParaRPr lang="en-US">
              <a:solidFill>
                <a:prstClr val="black"/>
              </a:solidFill>
            </a:endParaRPr>
          </a:p>
        </p:txBody>
      </p:sp>
      <p:sp>
        <p:nvSpPr>
          <p:cNvPr id="6" name="عنصر نائب للتذييل 5"/>
          <p:cNvSpPr>
            <a:spLocks noGrp="1"/>
          </p:cNvSpPr>
          <p:nvPr>
            <p:ph type="ftr" sz="quarter" idx="11"/>
          </p:nvPr>
        </p:nvSpPr>
        <p:spPr>
          <a:xfrm>
            <a:off x="3749040" y="8475160"/>
            <a:ext cx="3474720" cy="486833"/>
          </a:xfrm>
          <a:prstGeom prst="rect">
            <a:avLst/>
          </a:prstGeom>
        </p:spPr>
        <p:txBody>
          <a:bodyPr lIns="114724" tIns="57372" rIns="114724" bIns="57372"/>
          <a:lstStyle/>
          <a:p>
            <a:pPr algn="r" defTabSz="1147255" rtl="1"/>
            <a:r>
              <a:rPr lang="en-US" smtClean="0">
                <a:solidFill>
                  <a:prstClr val="black"/>
                </a:solidFill>
              </a:rPr>
              <a:t>26 Sep 2016</a:t>
            </a:r>
            <a:endParaRPr lang="en-US">
              <a:solidFill>
                <a:prstClr val="black"/>
              </a:solidFill>
            </a:endParaRPr>
          </a:p>
        </p:txBody>
      </p:sp>
      <p:sp>
        <p:nvSpPr>
          <p:cNvPr id="7" name="عنصر نائب لرقم الشريحة 6"/>
          <p:cNvSpPr>
            <a:spLocks noGrp="1"/>
          </p:cNvSpPr>
          <p:nvPr>
            <p:ph type="sldNum" sz="quarter" idx="12"/>
          </p:nvPr>
        </p:nvSpPr>
        <p:spPr>
          <a:xfrm>
            <a:off x="7863840" y="8475160"/>
            <a:ext cx="2560320" cy="486833"/>
          </a:xfrm>
          <a:prstGeom prst="rect">
            <a:avLst/>
          </a:prstGeom>
        </p:spPr>
        <p:txBody>
          <a:bodyPr lIns="114724" tIns="57372" rIns="114724" bIns="57372"/>
          <a:lstStyle/>
          <a:p>
            <a:pPr algn="r" defTabSz="1147255" rtl="1"/>
            <a:fld id="{0B34F065-1154-456A-91E3-76DE8E75E17B}" type="slidenum">
              <a:rPr lang="ar-SA" smtClean="0">
                <a:solidFill>
                  <a:prstClr val="black"/>
                </a:solidFill>
              </a:rPr>
              <a:pPr algn="r" defTabSz="1147255" rtl="1"/>
              <a:t>‹#›</a:t>
            </a:fld>
            <a:endParaRPr lang="ar-SA">
              <a:solidFill>
                <a:prstClr val="black"/>
              </a:solidFill>
            </a:endParaRPr>
          </a:p>
        </p:txBody>
      </p:sp>
    </p:spTree>
    <p:extLst>
      <p:ext uri="{BB962C8B-B14F-4D97-AF65-F5344CB8AC3E}">
        <p14:creationId xmlns:p14="http://schemas.microsoft.com/office/powerpoint/2010/main" val="118074981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مقارنة">
    <p:spTree>
      <p:nvGrpSpPr>
        <p:cNvPr id="1" name=""/>
        <p:cNvGrpSpPr/>
        <p:nvPr/>
      </p:nvGrpSpPr>
      <p:grpSpPr>
        <a:xfrm>
          <a:off x="0" y="0"/>
          <a:ext cx="0" cy="0"/>
          <a:chOff x="0" y="0"/>
          <a:chExt cx="0" cy="0"/>
        </a:xfrm>
      </p:grpSpPr>
      <p:sp>
        <p:nvSpPr>
          <p:cNvPr id="7" name="عنصر نائب للتاريخ 6"/>
          <p:cNvSpPr>
            <a:spLocks noGrp="1"/>
          </p:cNvSpPr>
          <p:nvPr>
            <p:ph type="dt" sz="half" idx="10"/>
          </p:nvPr>
        </p:nvSpPr>
        <p:spPr>
          <a:xfrm>
            <a:off x="548640" y="8475160"/>
            <a:ext cx="2560320" cy="486833"/>
          </a:xfrm>
          <a:prstGeom prst="rect">
            <a:avLst/>
          </a:prstGeom>
        </p:spPr>
        <p:txBody>
          <a:bodyPr lIns="114724" tIns="57372" rIns="114724" bIns="57372"/>
          <a:lstStyle/>
          <a:p>
            <a:pPr algn="r" defTabSz="1147255" rtl="1"/>
            <a:endParaRPr lang="en-US">
              <a:solidFill>
                <a:prstClr val="black"/>
              </a:solidFill>
            </a:endParaRPr>
          </a:p>
        </p:txBody>
      </p:sp>
      <p:sp>
        <p:nvSpPr>
          <p:cNvPr id="8" name="عنصر نائب للتذييل 7"/>
          <p:cNvSpPr>
            <a:spLocks noGrp="1"/>
          </p:cNvSpPr>
          <p:nvPr>
            <p:ph type="ftr" sz="quarter" idx="11"/>
          </p:nvPr>
        </p:nvSpPr>
        <p:spPr>
          <a:xfrm>
            <a:off x="3749040" y="8475160"/>
            <a:ext cx="3474720" cy="486833"/>
          </a:xfrm>
          <a:prstGeom prst="rect">
            <a:avLst/>
          </a:prstGeom>
        </p:spPr>
        <p:txBody>
          <a:bodyPr lIns="114724" tIns="57372" rIns="114724" bIns="57372"/>
          <a:lstStyle/>
          <a:p>
            <a:pPr algn="r" defTabSz="1147255" rtl="1"/>
            <a:r>
              <a:rPr lang="en-US" smtClean="0">
                <a:solidFill>
                  <a:prstClr val="black"/>
                </a:solidFill>
              </a:rPr>
              <a:t>26 Sep 2016</a:t>
            </a:r>
            <a:endParaRPr lang="en-US">
              <a:solidFill>
                <a:prstClr val="black"/>
              </a:solidFill>
            </a:endParaRPr>
          </a:p>
        </p:txBody>
      </p:sp>
      <p:sp>
        <p:nvSpPr>
          <p:cNvPr id="9" name="عنصر نائب لرقم الشريحة 8"/>
          <p:cNvSpPr>
            <a:spLocks noGrp="1"/>
          </p:cNvSpPr>
          <p:nvPr>
            <p:ph type="sldNum" sz="quarter" idx="12"/>
          </p:nvPr>
        </p:nvSpPr>
        <p:spPr>
          <a:xfrm>
            <a:off x="7863840" y="8475160"/>
            <a:ext cx="2560320" cy="486833"/>
          </a:xfrm>
          <a:prstGeom prst="rect">
            <a:avLst/>
          </a:prstGeom>
        </p:spPr>
        <p:txBody>
          <a:bodyPr lIns="114724" tIns="57372" rIns="114724" bIns="57372"/>
          <a:lstStyle/>
          <a:p>
            <a:pPr algn="r" defTabSz="1147255" rtl="1"/>
            <a:fld id="{0B34F065-1154-456A-91E3-76DE8E75E17B}" type="slidenum">
              <a:rPr lang="ar-SA" smtClean="0">
                <a:solidFill>
                  <a:prstClr val="black"/>
                </a:solidFill>
              </a:rPr>
              <a:pPr algn="r" defTabSz="1147255" rtl="1"/>
              <a:t>‹#›</a:t>
            </a:fld>
            <a:endParaRPr lang="ar-SA">
              <a:solidFill>
                <a:prstClr val="black"/>
              </a:solidFill>
            </a:endParaRPr>
          </a:p>
        </p:txBody>
      </p:sp>
    </p:spTree>
    <p:extLst>
      <p:ext uri="{BB962C8B-B14F-4D97-AF65-F5344CB8AC3E}">
        <p14:creationId xmlns:p14="http://schemas.microsoft.com/office/powerpoint/2010/main" val="167162475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548640" y="366184"/>
            <a:ext cx="9875520" cy="1524000"/>
          </a:xfrm>
          <a:prstGeom prst="rect">
            <a:avLst/>
          </a:prstGeom>
        </p:spPr>
        <p:txBody>
          <a:bodyPr lIns="114724" tIns="57372" rIns="114724" bIns="57372"/>
          <a:lstStyle/>
          <a:p>
            <a:r>
              <a:rPr lang="en-US" smtClean="0"/>
              <a:t>Click to edit Master title style</a:t>
            </a:r>
            <a:endParaRPr lang="en-US"/>
          </a:p>
        </p:txBody>
      </p:sp>
      <p:sp>
        <p:nvSpPr>
          <p:cNvPr id="3" name="عنصر نائب للتاريخ 2"/>
          <p:cNvSpPr>
            <a:spLocks noGrp="1"/>
          </p:cNvSpPr>
          <p:nvPr>
            <p:ph type="dt" sz="half" idx="10"/>
          </p:nvPr>
        </p:nvSpPr>
        <p:spPr>
          <a:xfrm>
            <a:off x="548640" y="8475160"/>
            <a:ext cx="2560320" cy="486833"/>
          </a:xfrm>
          <a:prstGeom prst="rect">
            <a:avLst/>
          </a:prstGeom>
        </p:spPr>
        <p:txBody>
          <a:bodyPr lIns="114724" tIns="57372" rIns="114724" bIns="57372"/>
          <a:lstStyle/>
          <a:p>
            <a:pPr algn="r" defTabSz="1147255" rtl="1"/>
            <a:endParaRPr lang="en-US">
              <a:solidFill>
                <a:prstClr val="black"/>
              </a:solidFill>
            </a:endParaRPr>
          </a:p>
        </p:txBody>
      </p:sp>
      <p:sp>
        <p:nvSpPr>
          <p:cNvPr id="4" name="عنصر نائب للتذييل 3"/>
          <p:cNvSpPr>
            <a:spLocks noGrp="1"/>
          </p:cNvSpPr>
          <p:nvPr>
            <p:ph type="ftr" sz="quarter" idx="11"/>
          </p:nvPr>
        </p:nvSpPr>
        <p:spPr>
          <a:xfrm>
            <a:off x="3749040" y="8475160"/>
            <a:ext cx="3474720" cy="486833"/>
          </a:xfrm>
          <a:prstGeom prst="rect">
            <a:avLst/>
          </a:prstGeom>
        </p:spPr>
        <p:txBody>
          <a:bodyPr lIns="114724" tIns="57372" rIns="114724" bIns="57372"/>
          <a:lstStyle/>
          <a:p>
            <a:pPr algn="r" defTabSz="1147255" rtl="1"/>
            <a:r>
              <a:rPr lang="en-US" smtClean="0">
                <a:solidFill>
                  <a:prstClr val="black"/>
                </a:solidFill>
              </a:rPr>
              <a:t>26 Sep 2016</a:t>
            </a:r>
            <a:endParaRPr lang="en-US">
              <a:solidFill>
                <a:prstClr val="black"/>
              </a:solidFill>
            </a:endParaRPr>
          </a:p>
        </p:txBody>
      </p:sp>
      <p:sp>
        <p:nvSpPr>
          <p:cNvPr id="5" name="عنصر نائب لرقم الشريحة 4"/>
          <p:cNvSpPr>
            <a:spLocks noGrp="1"/>
          </p:cNvSpPr>
          <p:nvPr>
            <p:ph type="sldNum" sz="quarter" idx="12"/>
          </p:nvPr>
        </p:nvSpPr>
        <p:spPr>
          <a:xfrm>
            <a:off x="7863840" y="8475160"/>
            <a:ext cx="2560320" cy="486833"/>
          </a:xfrm>
          <a:prstGeom prst="rect">
            <a:avLst/>
          </a:prstGeom>
        </p:spPr>
        <p:txBody>
          <a:bodyPr lIns="114724" tIns="57372" rIns="114724" bIns="57372"/>
          <a:lstStyle/>
          <a:p>
            <a:pPr algn="r" defTabSz="1147255" rtl="1"/>
            <a:fld id="{0B34F065-1154-456A-91E3-76DE8E75E17B}" type="slidenum">
              <a:rPr lang="ar-SA" smtClean="0">
                <a:solidFill>
                  <a:prstClr val="black"/>
                </a:solidFill>
              </a:rPr>
              <a:pPr algn="r" defTabSz="1147255" rtl="1"/>
              <a:t>‹#›</a:t>
            </a:fld>
            <a:endParaRPr lang="ar-SA">
              <a:solidFill>
                <a:prstClr val="black"/>
              </a:solidFill>
            </a:endParaRPr>
          </a:p>
        </p:txBody>
      </p:sp>
    </p:spTree>
    <p:extLst>
      <p:ext uri="{BB962C8B-B14F-4D97-AF65-F5344CB8AC3E}">
        <p14:creationId xmlns:p14="http://schemas.microsoft.com/office/powerpoint/2010/main" val="20589297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548640" y="8475160"/>
            <a:ext cx="2560320" cy="486833"/>
          </a:xfrm>
          <a:prstGeom prst="rect">
            <a:avLst/>
          </a:prstGeom>
        </p:spPr>
        <p:txBody>
          <a:bodyPr lIns="114724" tIns="57372" rIns="114724" bIns="57372"/>
          <a:lstStyle/>
          <a:p>
            <a:pPr algn="r" defTabSz="1147255" rtl="1"/>
            <a:endParaRPr lang="en-US">
              <a:solidFill>
                <a:prstClr val="black"/>
              </a:solidFill>
            </a:endParaRPr>
          </a:p>
        </p:txBody>
      </p:sp>
      <p:sp>
        <p:nvSpPr>
          <p:cNvPr id="3" name="عنصر نائب للتذييل 2"/>
          <p:cNvSpPr>
            <a:spLocks noGrp="1"/>
          </p:cNvSpPr>
          <p:nvPr>
            <p:ph type="ftr" sz="quarter" idx="11"/>
          </p:nvPr>
        </p:nvSpPr>
        <p:spPr>
          <a:xfrm>
            <a:off x="3749040" y="8475160"/>
            <a:ext cx="3474720" cy="486833"/>
          </a:xfrm>
          <a:prstGeom prst="rect">
            <a:avLst/>
          </a:prstGeom>
        </p:spPr>
        <p:txBody>
          <a:bodyPr lIns="114724" tIns="57372" rIns="114724" bIns="57372"/>
          <a:lstStyle/>
          <a:p>
            <a:pPr algn="r" defTabSz="1147255" rtl="1"/>
            <a:r>
              <a:rPr lang="en-US" smtClean="0">
                <a:solidFill>
                  <a:prstClr val="black"/>
                </a:solidFill>
              </a:rPr>
              <a:t>26 Sep 2016</a:t>
            </a:r>
            <a:endParaRPr lang="en-US">
              <a:solidFill>
                <a:prstClr val="black"/>
              </a:solidFill>
            </a:endParaRPr>
          </a:p>
        </p:txBody>
      </p:sp>
      <p:sp>
        <p:nvSpPr>
          <p:cNvPr id="4" name="عنصر نائب لرقم الشريحة 3"/>
          <p:cNvSpPr>
            <a:spLocks noGrp="1"/>
          </p:cNvSpPr>
          <p:nvPr>
            <p:ph type="sldNum" sz="quarter" idx="12"/>
          </p:nvPr>
        </p:nvSpPr>
        <p:spPr>
          <a:xfrm>
            <a:off x="7863840" y="8475160"/>
            <a:ext cx="2560320" cy="486833"/>
          </a:xfrm>
          <a:prstGeom prst="rect">
            <a:avLst/>
          </a:prstGeom>
        </p:spPr>
        <p:txBody>
          <a:bodyPr lIns="114724" tIns="57372" rIns="114724" bIns="57372"/>
          <a:lstStyle/>
          <a:p>
            <a:pPr algn="r" defTabSz="1147255" rtl="1"/>
            <a:fld id="{0B34F065-1154-456A-91E3-76DE8E75E17B}" type="slidenum">
              <a:rPr lang="ar-SA" smtClean="0">
                <a:solidFill>
                  <a:prstClr val="black"/>
                </a:solidFill>
              </a:rPr>
              <a:pPr algn="r" defTabSz="1147255" rtl="1"/>
              <a:t>‹#›</a:t>
            </a:fld>
            <a:endParaRPr lang="ar-SA">
              <a:solidFill>
                <a:prstClr val="black"/>
              </a:solidFill>
            </a:endParaRPr>
          </a:p>
        </p:txBody>
      </p:sp>
    </p:spTree>
    <p:extLst>
      <p:ext uri="{BB962C8B-B14F-4D97-AF65-F5344CB8AC3E}">
        <p14:creationId xmlns:p14="http://schemas.microsoft.com/office/powerpoint/2010/main" val="301680373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محتوى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548640" y="8475160"/>
            <a:ext cx="2560320" cy="486833"/>
          </a:xfrm>
          <a:prstGeom prst="rect">
            <a:avLst/>
          </a:prstGeom>
        </p:spPr>
        <p:txBody>
          <a:bodyPr lIns="114724" tIns="57372" rIns="114724" bIns="57372"/>
          <a:lstStyle/>
          <a:p>
            <a:pPr algn="r" defTabSz="1147255" rtl="1"/>
            <a:endParaRPr lang="en-US">
              <a:solidFill>
                <a:prstClr val="black"/>
              </a:solidFill>
            </a:endParaRPr>
          </a:p>
        </p:txBody>
      </p:sp>
      <p:sp>
        <p:nvSpPr>
          <p:cNvPr id="6" name="عنصر نائب للتذييل 5"/>
          <p:cNvSpPr>
            <a:spLocks noGrp="1"/>
          </p:cNvSpPr>
          <p:nvPr>
            <p:ph type="ftr" sz="quarter" idx="11"/>
          </p:nvPr>
        </p:nvSpPr>
        <p:spPr>
          <a:xfrm>
            <a:off x="3749040" y="8475160"/>
            <a:ext cx="3474720" cy="486833"/>
          </a:xfrm>
          <a:prstGeom prst="rect">
            <a:avLst/>
          </a:prstGeom>
        </p:spPr>
        <p:txBody>
          <a:bodyPr lIns="114724" tIns="57372" rIns="114724" bIns="57372"/>
          <a:lstStyle/>
          <a:p>
            <a:pPr algn="r" defTabSz="1147255" rtl="1"/>
            <a:r>
              <a:rPr lang="en-US" smtClean="0">
                <a:solidFill>
                  <a:prstClr val="black"/>
                </a:solidFill>
              </a:rPr>
              <a:t>26 Sep 2016</a:t>
            </a:r>
            <a:endParaRPr lang="en-US">
              <a:solidFill>
                <a:prstClr val="black"/>
              </a:solidFill>
            </a:endParaRPr>
          </a:p>
        </p:txBody>
      </p:sp>
      <p:sp>
        <p:nvSpPr>
          <p:cNvPr id="7" name="عنصر نائب لرقم الشريحة 6"/>
          <p:cNvSpPr>
            <a:spLocks noGrp="1"/>
          </p:cNvSpPr>
          <p:nvPr>
            <p:ph type="sldNum" sz="quarter" idx="12"/>
          </p:nvPr>
        </p:nvSpPr>
        <p:spPr>
          <a:xfrm>
            <a:off x="7863840" y="8475160"/>
            <a:ext cx="2560320" cy="486833"/>
          </a:xfrm>
          <a:prstGeom prst="rect">
            <a:avLst/>
          </a:prstGeom>
        </p:spPr>
        <p:txBody>
          <a:bodyPr lIns="114724" tIns="57372" rIns="114724" bIns="57372"/>
          <a:lstStyle/>
          <a:p>
            <a:pPr algn="r" defTabSz="1147255" rtl="1"/>
            <a:fld id="{0B34F065-1154-456A-91E3-76DE8E75E17B}" type="slidenum">
              <a:rPr lang="ar-SA" smtClean="0">
                <a:solidFill>
                  <a:prstClr val="black"/>
                </a:solidFill>
              </a:rPr>
              <a:pPr algn="r" defTabSz="1147255" rtl="1"/>
              <a:t>‹#›</a:t>
            </a:fld>
            <a:endParaRPr lang="ar-SA">
              <a:solidFill>
                <a:prstClr val="black"/>
              </a:solidFill>
            </a:endParaRPr>
          </a:p>
        </p:txBody>
      </p:sp>
    </p:spTree>
    <p:extLst>
      <p:ext uri="{BB962C8B-B14F-4D97-AF65-F5344CB8AC3E}">
        <p14:creationId xmlns:p14="http://schemas.microsoft.com/office/powerpoint/2010/main" val="22255023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صورة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548640" y="8475160"/>
            <a:ext cx="2560320" cy="486833"/>
          </a:xfrm>
          <a:prstGeom prst="rect">
            <a:avLst/>
          </a:prstGeom>
        </p:spPr>
        <p:txBody>
          <a:bodyPr lIns="114724" tIns="57372" rIns="114724" bIns="57372"/>
          <a:lstStyle/>
          <a:p>
            <a:pPr algn="r" defTabSz="1147255" rtl="1"/>
            <a:endParaRPr lang="en-US">
              <a:solidFill>
                <a:prstClr val="black"/>
              </a:solidFill>
            </a:endParaRPr>
          </a:p>
        </p:txBody>
      </p:sp>
      <p:sp>
        <p:nvSpPr>
          <p:cNvPr id="6" name="عنصر نائب للتذييل 5"/>
          <p:cNvSpPr>
            <a:spLocks noGrp="1"/>
          </p:cNvSpPr>
          <p:nvPr>
            <p:ph type="ftr" sz="quarter" idx="11"/>
          </p:nvPr>
        </p:nvSpPr>
        <p:spPr>
          <a:xfrm>
            <a:off x="3749040" y="8475160"/>
            <a:ext cx="3474720" cy="486833"/>
          </a:xfrm>
          <a:prstGeom prst="rect">
            <a:avLst/>
          </a:prstGeom>
        </p:spPr>
        <p:txBody>
          <a:bodyPr lIns="114724" tIns="57372" rIns="114724" bIns="57372"/>
          <a:lstStyle/>
          <a:p>
            <a:pPr algn="r" defTabSz="1147255" rtl="1"/>
            <a:r>
              <a:rPr lang="en-US" smtClean="0">
                <a:solidFill>
                  <a:prstClr val="black"/>
                </a:solidFill>
              </a:rPr>
              <a:t>26 Sep 2016</a:t>
            </a:r>
            <a:endParaRPr lang="en-US">
              <a:solidFill>
                <a:prstClr val="black"/>
              </a:solidFill>
            </a:endParaRPr>
          </a:p>
        </p:txBody>
      </p:sp>
      <p:sp>
        <p:nvSpPr>
          <p:cNvPr id="7" name="عنصر نائب لرقم الشريحة 6"/>
          <p:cNvSpPr>
            <a:spLocks noGrp="1"/>
          </p:cNvSpPr>
          <p:nvPr>
            <p:ph type="sldNum" sz="quarter" idx="12"/>
          </p:nvPr>
        </p:nvSpPr>
        <p:spPr>
          <a:xfrm>
            <a:off x="7863840" y="8475160"/>
            <a:ext cx="2560320" cy="486833"/>
          </a:xfrm>
          <a:prstGeom prst="rect">
            <a:avLst/>
          </a:prstGeom>
        </p:spPr>
        <p:txBody>
          <a:bodyPr lIns="114724" tIns="57372" rIns="114724" bIns="57372"/>
          <a:lstStyle/>
          <a:p>
            <a:pPr algn="r" defTabSz="1147255" rtl="1"/>
            <a:fld id="{0B34F065-1154-456A-91E3-76DE8E75E17B}" type="slidenum">
              <a:rPr lang="ar-SA" smtClean="0">
                <a:solidFill>
                  <a:prstClr val="black"/>
                </a:solidFill>
              </a:rPr>
              <a:pPr algn="r" defTabSz="1147255" rtl="1"/>
              <a:t>‹#›</a:t>
            </a:fld>
            <a:endParaRPr lang="ar-SA">
              <a:solidFill>
                <a:prstClr val="black"/>
              </a:solidFill>
            </a:endParaRPr>
          </a:p>
        </p:txBody>
      </p:sp>
    </p:spTree>
    <p:extLst>
      <p:ext uri="{BB962C8B-B14F-4D97-AF65-F5344CB8AC3E}">
        <p14:creationId xmlns:p14="http://schemas.microsoft.com/office/powerpoint/2010/main" val="2309149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عنوان ونص عمودي">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60"/>
            <a:ext cx="2560320" cy="486833"/>
          </a:xfrm>
          <a:prstGeom prst="rect">
            <a:avLst/>
          </a:prstGeom>
        </p:spPr>
        <p:txBody>
          <a:bodyPr lIns="114724" tIns="57372" rIns="114724" bIns="57372"/>
          <a:lstStyle/>
          <a:p>
            <a:pPr algn="r" defTabSz="1147255" rtl="1"/>
            <a:endParaRPr lang="en-US">
              <a:solidFill>
                <a:prstClr val="black"/>
              </a:solidFill>
            </a:endParaRPr>
          </a:p>
        </p:txBody>
      </p:sp>
      <p:sp>
        <p:nvSpPr>
          <p:cNvPr id="5" name="عنصر نائب للتذييل 4"/>
          <p:cNvSpPr>
            <a:spLocks noGrp="1"/>
          </p:cNvSpPr>
          <p:nvPr>
            <p:ph type="ftr" sz="quarter" idx="11"/>
          </p:nvPr>
        </p:nvSpPr>
        <p:spPr>
          <a:xfrm>
            <a:off x="3749040" y="8475160"/>
            <a:ext cx="3474720" cy="486833"/>
          </a:xfrm>
          <a:prstGeom prst="rect">
            <a:avLst/>
          </a:prstGeom>
        </p:spPr>
        <p:txBody>
          <a:bodyPr lIns="114724" tIns="57372" rIns="114724" bIns="57372"/>
          <a:lstStyle/>
          <a:p>
            <a:pPr algn="r" defTabSz="1147255" rtl="1"/>
            <a:r>
              <a:rPr lang="en-US" smtClean="0">
                <a:solidFill>
                  <a:prstClr val="black"/>
                </a:solidFill>
              </a:rPr>
              <a:t>26 Sep 2016</a:t>
            </a:r>
            <a:endParaRPr lang="en-US">
              <a:solidFill>
                <a:prstClr val="black"/>
              </a:solidFill>
            </a:endParaRPr>
          </a:p>
        </p:txBody>
      </p:sp>
      <p:sp>
        <p:nvSpPr>
          <p:cNvPr id="6" name="عنصر نائب لرقم الشريحة 5"/>
          <p:cNvSpPr>
            <a:spLocks noGrp="1"/>
          </p:cNvSpPr>
          <p:nvPr>
            <p:ph type="sldNum" sz="quarter" idx="12"/>
          </p:nvPr>
        </p:nvSpPr>
        <p:spPr>
          <a:xfrm>
            <a:off x="7863840" y="8475160"/>
            <a:ext cx="2560320" cy="486833"/>
          </a:xfrm>
          <a:prstGeom prst="rect">
            <a:avLst/>
          </a:prstGeom>
        </p:spPr>
        <p:txBody>
          <a:bodyPr lIns="114724" tIns="57372" rIns="114724" bIns="57372"/>
          <a:lstStyle/>
          <a:p>
            <a:pPr algn="r" defTabSz="1147255" rtl="1"/>
            <a:fld id="{0B34F065-1154-456A-91E3-76DE8E75E17B}" type="slidenum">
              <a:rPr lang="ar-SA" smtClean="0">
                <a:solidFill>
                  <a:prstClr val="black"/>
                </a:solidFill>
              </a:rPr>
              <a:pPr algn="r" defTabSz="1147255" rtl="1"/>
              <a:t>‹#›</a:t>
            </a:fld>
            <a:endParaRPr lang="ar-SA">
              <a:solidFill>
                <a:prstClr val="black"/>
              </a:solidFill>
            </a:endParaRPr>
          </a:p>
        </p:txBody>
      </p:sp>
    </p:spTree>
    <p:extLst>
      <p:ext uri="{BB962C8B-B14F-4D97-AF65-F5344CB8AC3E}">
        <p14:creationId xmlns:p14="http://schemas.microsoft.com/office/powerpoint/2010/main" val="161096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2231136"/>
            <a:ext cx="4846320" cy="6291072"/>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77840" y="2231136"/>
            <a:ext cx="4846320" cy="6291072"/>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26 Sep 2016</a:t>
            </a:r>
            <a:endParaRPr lang="en-US"/>
          </a:p>
        </p:txBody>
      </p:sp>
      <p:sp>
        <p:nvSpPr>
          <p:cNvPr id="7" name="Slide Number Placeholder 6"/>
          <p:cNvSpPr>
            <a:spLocks noGrp="1"/>
          </p:cNvSpPr>
          <p:nvPr>
            <p:ph type="sldNum" sz="quarter" idx="12"/>
          </p:nvPr>
        </p:nvSpPr>
        <p:spPr/>
        <p:txBody>
          <a:bodyPr/>
          <a:lstStyle/>
          <a:p>
            <a:fld id="{C26D657F-2977-4403-9729-8D1A2508D717}" type="slidenum">
              <a:rPr lang="en-US" smtClean="0"/>
              <a:pPr/>
              <a:t>‹#›</a:t>
            </a:fld>
            <a:endParaRPr lang="en-US"/>
          </a:p>
        </p:txBody>
      </p:sp>
    </p:spTree>
    <p:extLst>
      <p:ext uri="{BB962C8B-B14F-4D97-AF65-F5344CB8AC3E}">
        <p14:creationId xmlns:p14="http://schemas.microsoft.com/office/powerpoint/2010/main" val="24314190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عنوان ونص عمودي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60"/>
            <a:ext cx="2560320" cy="486833"/>
          </a:xfrm>
          <a:prstGeom prst="rect">
            <a:avLst/>
          </a:prstGeom>
        </p:spPr>
        <p:txBody>
          <a:bodyPr lIns="114724" tIns="57372" rIns="114724" bIns="57372"/>
          <a:lstStyle/>
          <a:p>
            <a:pPr algn="r" defTabSz="1147255" rtl="1"/>
            <a:endParaRPr lang="en-US">
              <a:solidFill>
                <a:prstClr val="black"/>
              </a:solidFill>
            </a:endParaRPr>
          </a:p>
        </p:txBody>
      </p:sp>
      <p:sp>
        <p:nvSpPr>
          <p:cNvPr id="5" name="عنصر نائب للتذييل 4"/>
          <p:cNvSpPr>
            <a:spLocks noGrp="1"/>
          </p:cNvSpPr>
          <p:nvPr>
            <p:ph type="ftr" sz="quarter" idx="11"/>
          </p:nvPr>
        </p:nvSpPr>
        <p:spPr>
          <a:xfrm>
            <a:off x="3749040" y="8475160"/>
            <a:ext cx="3474720" cy="486833"/>
          </a:xfrm>
          <a:prstGeom prst="rect">
            <a:avLst/>
          </a:prstGeom>
        </p:spPr>
        <p:txBody>
          <a:bodyPr lIns="114724" tIns="57372" rIns="114724" bIns="57372"/>
          <a:lstStyle/>
          <a:p>
            <a:pPr algn="r" defTabSz="1147255" rtl="1"/>
            <a:r>
              <a:rPr lang="en-US" smtClean="0">
                <a:solidFill>
                  <a:prstClr val="black"/>
                </a:solidFill>
              </a:rPr>
              <a:t>26 Sep 2016</a:t>
            </a:r>
            <a:endParaRPr lang="en-US">
              <a:solidFill>
                <a:prstClr val="black"/>
              </a:solidFill>
            </a:endParaRPr>
          </a:p>
        </p:txBody>
      </p:sp>
      <p:sp>
        <p:nvSpPr>
          <p:cNvPr id="6" name="عنصر نائب لرقم الشريحة 5"/>
          <p:cNvSpPr>
            <a:spLocks noGrp="1"/>
          </p:cNvSpPr>
          <p:nvPr>
            <p:ph type="sldNum" sz="quarter" idx="12"/>
          </p:nvPr>
        </p:nvSpPr>
        <p:spPr>
          <a:xfrm>
            <a:off x="7863840" y="8475160"/>
            <a:ext cx="2560320" cy="486833"/>
          </a:xfrm>
          <a:prstGeom prst="rect">
            <a:avLst/>
          </a:prstGeom>
        </p:spPr>
        <p:txBody>
          <a:bodyPr lIns="114724" tIns="57372" rIns="114724" bIns="57372"/>
          <a:lstStyle/>
          <a:p>
            <a:pPr algn="r" defTabSz="1147255" rtl="1"/>
            <a:fld id="{0B34F065-1154-456A-91E3-76DE8E75E17B}" type="slidenum">
              <a:rPr lang="ar-SA" smtClean="0">
                <a:solidFill>
                  <a:prstClr val="black"/>
                </a:solidFill>
              </a:rPr>
              <a:pPr algn="r" defTabSz="1147255" rtl="1"/>
              <a:t>‹#›</a:t>
            </a:fld>
            <a:endParaRPr lang="ar-SA">
              <a:solidFill>
                <a:prstClr val="black"/>
              </a:solidFill>
            </a:endParaRPr>
          </a:p>
        </p:txBody>
      </p:sp>
    </p:spTree>
    <p:extLst>
      <p:ext uri="{BB962C8B-B14F-4D97-AF65-F5344CB8AC3E}">
        <p14:creationId xmlns:p14="http://schemas.microsoft.com/office/powerpoint/2010/main" val="348958134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a:xfrm>
            <a:off x="4757" y="8642287"/>
            <a:ext cx="438912" cy="487680"/>
          </a:xfrm>
          <a:prstGeom prst="rect">
            <a:avLst/>
          </a:prstGeom>
          <a:ln/>
        </p:spPr>
        <p:txBody>
          <a:bodyPr lIns="114724" tIns="57372" rIns="114724" bIns="57372" anchor="ctr"/>
          <a:lstStyle>
            <a:lvl1pPr algn="ctr">
              <a:defRPr sz="1500"/>
            </a:lvl1pPr>
          </a:lstStyle>
          <a:p>
            <a:pPr defTabSz="1147255" rtl="1"/>
            <a:fld id="{0B34F065-1154-456A-91E3-76DE8E75E17B}" type="slidenum">
              <a:rPr lang="ar-SA" smtClean="0">
                <a:solidFill>
                  <a:prstClr val="black"/>
                </a:solidFill>
              </a:rPr>
              <a:pPr defTabSz="1147255" rtl="1"/>
              <a:t>‹#›</a:t>
            </a:fld>
            <a:endParaRPr lang="ar-SA">
              <a:solidFill>
                <a:prstClr val="black"/>
              </a:solidFill>
            </a:endParaRPr>
          </a:p>
        </p:txBody>
      </p:sp>
    </p:spTree>
    <p:extLst>
      <p:ext uri="{BB962C8B-B14F-4D97-AF65-F5344CB8AC3E}">
        <p14:creationId xmlns:p14="http://schemas.microsoft.com/office/powerpoint/2010/main" val="2751851798"/>
      </p:ext>
    </p:extLst>
  </p:cSld>
  <p:clrMapOvr>
    <a:masterClrMapping/>
  </p:clrMapOvr>
  <p:transition spd="med">
    <p:randomBar dir="vert"/>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a:xfrm>
            <a:off x="4757" y="8642287"/>
            <a:ext cx="438912" cy="487680"/>
          </a:xfrm>
          <a:prstGeom prst="rect">
            <a:avLst/>
          </a:prstGeom>
          <a:ln/>
        </p:spPr>
        <p:txBody>
          <a:bodyPr lIns="114724" tIns="57372" rIns="114724" bIns="57372" anchor="ctr"/>
          <a:lstStyle>
            <a:lvl1pPr algn="ctr">
              <a:defRPr sz="1500"/>
            </a:lvl1pPr>
          </a:lstStyle>
          <a:p>
            <a:pPr defTabSz="1147255" rtl="1"/>
            <a:fld id="{0B34F065-1154-456A-91E3-76DE8E75E17B}" type="slidenum">
              <a:rPr lang="ar-SA" smtClean="0">
                <a:solidFill>
                  <a:prstClr val="black"/>
                </a:solidFill>
              </a:rPr>
              <a:pPr defTabSz="1147255" rtl="1"/>
              <a:t>‹#›</a:t>
            </a:fld>
            <a:endParaRPr lang="ar-SA">
              <a:solidFill>
                <a:prstClr val="black"/>
              </a:solidFill>
            </a:endParaRPr>
          </a:p>
        </p:txBody>
      </p:sp>
    </p:spTree>
    <p:extLst>
      <p:ext uri="{BB962C8B-B14F-4D97-AF65-F5344CB8AC3E}">
        <p14:creationId xmlns:p14="http://schemas.microsoft.com/office/powerpoint/2010/main" val="1844420487"/>
      </p:ext>
    </p:extLst>
  </p:cSld>
  <p:clrMapOvr>
    <a:masterClrMapping/>
  </p:clrMapOvr>
  <p:transition spd="med">
    <p:randomBar dir="vert"/>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1"/>
            <a:ext cx="10332720" cy="1492155"/>
          </a:xfrm>
          <a:prstGeom prst="rect">
            <a:avLst/>
          </a:prstGeom>
        </p:spPr>
        <p:txBody>
          <a:bodyPr lIns="114724" tIns="57372" rIns="114724" bIns="57372">
            <a:normAutofit/>
          </a:bodyPr>
          <a:lstStyle>
            <a:lvl1pPr algn="r" rtl="1">
              <a:defRPr sz="3000">
                <a:solidFill>
                  <a:srgbClr val="C00000"/>
                </a:solidFill>
                <a:effectLst>
                  <a:outerShdw blurRad="38100" dist="38100" dir="2700000" algn="tl">
                    <a:srgbClr val="000000">
                      <a:alpha val="43137"/>
                    </a:srgbClr>
                  </a:outerShdw>
                </a:effectLst>
                <a:latin typeface="ae_AlMothnna" panose="020B0803030604020204" pitchFamily="34" charset="-78"/>
                <a:cs typeface="ae_AlMothnna" panose="020B0803030604020204" pitchFamily="34" charset="-78"/>
              </a:defRPr>
            </a:lvl1pPr>
          </a:lstStyle>
          <a:p>
            <a:r>
              <a:rPr lang="en-US" smtClean="0"/>
              <a:t>Click to edit Master title style</a:t>
            </a:r>
            <a:endParaRPr lang="en-US" dirty="0"/>
          </a:p>
        </p:txBody>
      </p:sp>
      <p:sp>
        <p:nvSpPr>
          <p:cNvPr id="3" name="Content Placeholder 2"/>
          <p:cNvSpPr>
            <a:spLocks noGrp="1"/>
          </p:cNvSpPr>
          <p:nvPr>
            <p:ph idx="1"/>
          </p:nvPr>
        </p:nvSpPr>
        <p:spPr>
          <a:xfrm>
            <a:off x="548640" y="2133623"/>
            <a:ext cx="9875520" cy="6034617"/>
          </a:xfrm>
          <a:prstGeom prst="rect">
            <a:avLst/>
          </a:prstGeom>
        </p:spPr>
        <p:txBody>
          <a:bodyPr lIns="114724" tIns="57372" rIns="114724" bIns="57372"/>
          <a:lstStyle>
            <a:lvl1pPr algn="r" rtl="1">
              <a:defRPr/>
            </a:lvl1pPr>
            <a:lvl2pPr algn="r" rtl="1">
              <a:defRPr/>
            </a:lvl2pPr>
            <a:lvl3pPr algn="r" rtl="1">
              <a:defRPr/>
            </a:lvl3pPr>
            <a:lvl4pPr algn="r" rtl="1">
              <a:defRPr/>
            </a:lvl4pPr>
            <a:lvl5pPr algn="r" rtl="1">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4"/>
          </p:nvPr>
        </p:nvSpPr>
        <p:spPr>
          <a:xfrm>
            <a:off x="4757" y="8642287"/>
            <a:ext cx="438912" cy="487680"/>
          </a:xfrm>
          <a:prstGeom prst="rect">
            <a:avLst/>
          </a:prstGeom>
          <a:ln/>
        </p:spPr>
        <p:txBody>
          <a:bodyPr lIns="114724" tIns="57372" rIns="114724" bIns="57372" anchor="ctr"/>
          <a:lstStyle>
            <a:lvl1pPr algn="ctr">
              <a:defRPr sz="1500"/>
            </a:lvl1pPr>
          </a:lstStyle>
          <a:p>
            <a:pPr defTabSz="1147255" rtl="1"/>
            <a:fld id="{0B34F065-1154-456A-91E3-76DE8E75E17B}" type="slidenum">
              <a:rPr lang="ar-SA" smtClean="0">
                <a:solidFill>
                  <a:prstClr val="black"/>
                </a:solidFill>
              </a:rPr>
              <a:pPr defTabSz="1147255" rtl="1"/>
              <a:t>‹#›</a:t>
            </a:fld>
            <a:endParaRPr lang="ar-SA">
              <a:solidFill>
                <a:prstClr val="black"/>
              </a:solidFill>
            </a:endParaRPr>
          </a:p>
        </p:txBody>
      </p:sp>
    </p:spTree>
    <p:extLst>
      <p:ext uri="{BB962C8B-B14F-4D97-AF65-F5344CB8AC3E}">
        <p14:creationId xmlns:p14="http://schemas.microsoft.com/office/powerpoint/2010/main" val="119365908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57"/>
            <a:ext cx="2560320" cy="486833"/>
          </a:xfrm>
          <a:prstGeom prst="rect">
            <a:avLst/>
          </a:prstGeom>
        </p:spPr>
        <p:txBody>
          <a:bodyPr lIns="114747" tIns="57382" rIns="114747" bIns="57382"/>
          <a:lstStyle/>
          <a:p>
            <a:pPr algn="r" defTabSz="1147490" rtl="1"/>
            <a:endParaRPr lang="en-US">
              <a:solidFill>
                <a:prstClr val="black"/>
              </a:solidFill>
            </a:endParaRPr>
          </a:p>
        </p:txBody>
      </p:sp>
      <p:sp>
        <p:nvSpPr>
          <p:cNvPr id="5" name="عنصر نائب للتذييل 4"/>
          <p:cNvSpPr>
            <a:spLocks noGrp="1"/>
          </p:cNvSpPr>
          <p:nvPr>
            <p:ph type="ftr" sz="quarter" idx="11"/>
          </p:nvPr>
        </p:nvSpPr>
        <p:spPr>
          <a:xfrm>
            <a:off x="3749040" y="8475157"/>
            <a:ext cx="3474720" cy="486833"/>
          </a:xfrm>
          <a:prstGeom prst="rect">
            <a:avLst/>
          </a:prstGeom>
        </p:spPr>
        <p:txBody>
          <a:bodyPr lIns="114747" tIns="57382" rIns="114747" bIns="57382"/>
          <a:lstStyle/>
          <a:p>
            <a:pPr algn="r" defTabSz="1147490" rtl="1"/>
            <a:r>
              <a:rPr lang="en-US" smtClean="0">
                <a:solidFill>
                  <a:prstClr val="black"/>
                </a:solidFill>
              </a:rPr>
              <a:t>26 Sep 2016</a:t>
            </a:r>
            <a:endParaRPr lang="en-US">
              <a:solidFill>
                <a:prstClr val="black"/>
              </a:solidFill>
            </a:endParaRPr>
          </a:p>
        </p:txBody>
      </p:sp>
      <p:sp>
        <p:nvSpPr>
          <p:cNvPr id="6" name="عنصر نائب لرقم الشريحة 5"/>
          <p:cNvSpPr>
            <a:spLocks noGrp="1"/>
          </p:cNvSpPr>
          <p:nvPr>
            <p:ph type="sldNum" sz="quarter" idx="12"/>
          </p:nvPr>
        </p:nvSpPr>
        <p:spPr>
          <a:xfrm>
            <a:off x="7863840" y="8475157"/>
            <a:ext cx="2560320" cy="486833"/>
          </a:xfrm>
          <a:prstGeom prst="rect">
            <a:avLst/>
          </a:prstGeom>
        </p:spPr>
        <p:txBody>
          <a:bodyPr lIns="114747" tIns="57382" rIns="114747" bIns="57382"/>
          <a:lstStyle/>
          <a:p>
            <a:pPr algn="r" defTabSz="1147490" rtl="1"/>
            <a:fld id="{0B34F065-1154-456A-91E3-76DE8E75E17B}" type="slidenum">
              <a:rPr lang="ar-SA" smtClean="0">
                <a:solidFill>
                  <a:prstClr val="black"/>
                </a:solidFill>
              </a:rPr>
              <a:pPr algn="r" defTabSz="1147490" rtl="1"/>
              <a:t>‹#›</a:t>
            </a:fld>
            <a:endParaRPr lang="ar-SA">
              <a:solidFill>
                <a:prstClr val="black"/>
              </a:solidFill>
            </a:endParaRPr>
          </a:p>
        </p:txBody>
      </p:sp>
      <p:sp>
        <p:nvSpPr>
          <p:cNvPr id="8" name="مستطيل 7"/>
          <p:cNvSpPr/>
          <p:nvPr/>
        </p:nvSpPr>
        <p:spPr>
          <a:xfrm>
            <a:off x="0" y="6604000"/>
            <a:ext cx="10972800" cy="2540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114747" tIns="57382" rIns="114747" bIns="57382" rtlCol="0" anchor="ctr"/>
          <a:lstStyle/>
          <a:p>
            <a:pPr algn="ctr" defTabSz="1147490" rtl="1"/>
            <a:endParaRPr lang="en-US">
              <a:solidFill>
                <a:prstClr val="white"/>
              </a:solidFill>
            </a:endParaRPr>
          </a:p>
        </p:txBody>
      </p:sp>
    </p:spTree>
    <p:extLst>
      <p:ext uri="{BB962C8B-B14F-4D97-AF65-F5344CB8AC3E}">
        <p14:creationId xmlns:p14="http://schemas.microsoft.com/office/powerpoint/2010/main" val="459162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عنوان ومحتوى">
    <p:spTree>
      <p:nvGrpSpPr>
        <p:cNvPr id="1" name=""/>
        <p:cNvGrpSpPr/>
        <p:nvPr/>
      </p:nvGrpSpPr>
      <p:grpSpPr>
        <a:xfrm>
          <a:off x="0" y="0"/>
          <a:ext cx="0" cy="0"/>
          <a:chOff x="0" y="0"/>
          <a:chExt cx="0" cy="0"/>
        </a:xfrm>
      </p:grpSpPr>
      <p:sp>
        <p:nvSpPr>
          <p:cNvPr id="7" name="مستطيل 6"/>
          <p:cNvSpPr/>
          <p:nvPr/>
        </p:nvSpPr>
        <p:spPr>
          <a:xfrm>
            <a:off x="0" y="8890000"/>
            <a:ext cx="10972800" cy="254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114747" tIns="57382" rIns="114747" bIns="57382" rtlCol="0" anchor="ctr"/>
          <a:lstStyle/>
          <a:p>
            <a:pPr algn="ctr" defTabSz="1147490" rtl="1"/>
            <a:endParaRPr lang="en-US">
              <a:solidFill>
                <a:prstClr val="white"/>
              </a:solidFill>
            </a:endParaRPr>
          </a:p>
        </p:txBody>
      </p:sp>
      <p:sp>
        <p:nvSpPr>
          <p:cNvPr id="3" name="عنصر نائب للتاريخ 3"/>
          <p:cNvSpPr>
            <a:spLocks noGrp="1"/>
          </p:cNvSpPr>
          <p:nvPr>
            <p:ph type="dt" sz="half" idx="10"/>
          </p:nvPr>
        </p:nvSpPr>
        <p:spPr>
          <a:xfrm>
            <a:off x="548640" y="8892480"/>
            <a:ext cx="2560320" cy="243840"/>
          </a:xfrm>
          <a:prstGeom prst="rect">
            <a:avLst/>
          </a:prstGeom>
        </p:spPr>
        <p:txBody>
          <a:bodyPr lIns="114747" tIns="57382" rIns="114747" bIns="57382"/>
          <a:lstStyle>
            <a:lvl1pPr algn="l" rtl="0">
              <a:defRPr sz="1500">
                <a:solidFill>
                  <a:schemeClr val="bg1"/>
                </a:solidFill>
                <a:latin typeface="+mn-lt"/>
              </a:defRPr>
            </a:lvl1pPr>
          </a:lstStyle>
          <a:p>
            <a:pPr defTabSz="1147490"/>
            <a:endParaRPr lang="en-US" dirty="0">
              <a:solidFill>
                <a:prstClr val="white"/>
              </a:solidFill>
            </a:endParaRPr>
          </a:p>
        </p:txBody>
      </p:sp>
      <p:sp>
        <p:nvSpPr>
          <p:cNvPr id="4" name="عنصر نائب لرقم الشريحة 5"/>
          <p:cNvSpPr>
            <a:spLocks noGrp="1"/>
          </p:cNvSpPr>
          <p:nvPr>
            <p:ph type="sldNum" sz="quarter" idx="12"/>
          </p:nvPr>
        </p:nvSpPr>
        <p:spPr>
          <a:xfrm>
            <a:off x="7863840" y="8892480"/>
            <a:ext cx="2560320" cy="243840"/>
          </a:xfrm>
          <a:prstGeom prst="rect">
            <a:avLst/>
          </a:prstGeom>
        </p:spPr>
        <p:txBody>
          <a:bodyPr lIns="114747" tIns="57382" rIns="114747" bIns="57382"/>
          <a:lstStyle>
            <a:lvl1pPr>
              <a:defRPr sz="1500">
                <a:solidFill>
                  <a:schemeClr val="bg1"/>
                </a:solidFill>
                <a:latin typeface="+mn-lt"/>
              </a:defRPr>
            </a:lvl1pPr>
          </a:lstStyle>
          <a:p>
            <a:pPr algn="r" defTabSz="1147490" rtl="1"/>
            <a:fld id="{0B34F065-1154-456A-91E3-76DE8E75E17B}" type="slidenum">
              <a:rPr lang="ar-SA" smtClean="0">
                <a:solidFill>
                  <a:prstClr val="white"/>
                </a:solidFill>
              </a:rPr>
              <a:pPr algn="r" defTabSz="1147490" rtl="1"/>
              <a:t>‹#›</a:t>
            </a:fld>
            <a:endParaRPr lang="ar-SA">
              <a:solidFill>
                <a:prstClr val="white"/>
              </a:solidFill>
            </a:endParaRPr>
          </a:p>
        </p:txBody>
      </p:sp>
    </p:spTree>
    <p:extLst>
      <p:ext uri="{BB962C8B-B14F-4D97-AF65-F5344CB8AC3E}">
        <p14:creationId xmlns:p14="http://schemas.microsoft.com/office/powerpoint/2010/main" val="204498210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57"/>
            <a:ext cx="2560320" cy="486833"/>
          </a:xfrm>
          <a:prstGeom prst="rect">
            <a:avLst/>
          </a:prstGeom>
        </p:spPr>
        <p:txBody>
          <a:bodyPr lIns="114747" tIns="57382" rIns="114747" bIns="57382"/>
          <a:lstStyle/>
          <a:p>
            <a:pPr algn="r" defTabSz="1147490" rtl="1"/>
            <a:endParaRPr lang="en-US">
              <a:solidFill>
                <a:prstClr val="black"/>
              </a:solidFill>
            </a:endParaRPr>
          </a:p>
        </p:txBody>
      </p:sp>
      <p:sp>
        <p:nvSpPr>
          <p:cNvPr id="5" name="عنصر نائب للتذييل 4"/>
          <p:cNvSpPr>
            <a:spLocks noGrp="1"/>
          </p:cNvSpPr>
          <p:nvPr>
            <p:ph type="ftr" sz="quarter" idx="11"/>
          </p:nvPr>
        </p:nvSpPr>
        <p:spPr>
          <a:xfrm>
            <a:off x="3749040" y="8475157"/>
            <a:ext cx="3474720" cy="486833"/>
          </a:xfrm>
          <a:prstGeom prst="rect">
            <a:avLst/>
          </a:prstGeom>
        </p:spPr>
        <p:txBody>
          <a:bodyPr lIns="114747" tIns="57382" rIns="114747" bIns="57382"/>
          <a:lstStyle/>
          <a:p>
            <a:pPr algn="r" defTabSz="1147490" rtl="1"/>
            <a:r>
              <a:rPr lang="en-US" smtClean="0">
                <a:solidFill>
                  <a:prstClr val="black"/>
                </a:solidFill>
              </a:rPr>
              <a:t>26 Sep 2016</a:t>
            </a:r>
            <a:endParaRPr lang="en-US">
              <a:solidFill>
                <a:prstClr val="black"/>
              </a:solidFill>
            </a:endParaRPr>
          </a:p>
        </p:txBody>
      </p:sp>
      <p:sp>
        <p:nvSpPr>
          <p:cNvPr id="6" name="عنصر نائب لرقم الشريحة 5"/>
          <p:cNvSpPr>
            <a:spLocks noGrp="1"/>
          </p:cNvSpPr>
          <p:nvPr>
            <p:ph type="sldNum" sz="quarter" idx="12"/>
          </p:nvPr>
        </p:nvSpPr>
        <p:spPr>
          <a:xfrm>
            <a:off x="7863840" y="8475157"/>
            <a:ext cx="2560320" cy="486833"/>
          </a:xfrm>
          <a:prstGeom prst="rect">
            <a:avLst/>
          </a:prstGeom>
        </p:spPr>
        <p:txBody>
          <a:bodyPr lIns="114747" tIns="57382" rIns="114747" bIns="57382"/>
          <a:lstStyle/>
          <a:p>
            <a:pPr algn="r" defTabSz="1147490" rtl="1"/>
            <a:fld id="{0B34F065-1154-456A-91E3-76DE8E75E17B}" type="slidenum">
              <a:rPr lang="ar-SA" smtClean="0">
                <a:solidFill>
                  <a:prstClr val="black"/>
                </a:solidFill>
              </a:rPr>
              <a:pPr algn="r" defTabSz="1147490" rtl="1"/>
              <a:t>‹#›</a:t>
            </a:fld>
            <a:endParaRPr lang="ar-SA">
              <a:solidFill>
                <a:prstClr val="black"/>
              </a:solidFill>
            </a:endParaRPr>
          </a:p>
        </p:txBody>
      </p:sp>
    </p:spTree>
    <p:extLst>
      <p:ext uri="{BB962C8B-B14F-4D97-AF65-F5344CB8AC3E}">
        <p14:creationId xmlns:p14="http://schemas.microsoft.com/office/powerpoint/2010/main" val="173781444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548640" y="8475157"/>
            <a:ext cx="2560320" cy="486833"/>
          </a:xfrm>
          <a:prstGeom prst="rect">
            <a:avLst/>
          </a:prstGeom>
        </p:spPr>
        <p:txBody>
          <a:bodyPr lIns="114747" tIns="57382" rIns="114747" bIns="57382"/>
          <a:lstStyle/>
          <a:p>
            <a:pPr algn="r" defTabSz="1147490" rtl="1"/>
            <a:endParaRPr lang="en-US">
              <a:solidFill>
                <a:prstClr val="black"/>
              </a:solidFill>
            </a:endParaRPr>
          </a:p>
        </p:txBody>
      </p:sp>
      <p:sp>
        <p:nvSpPr>
          <p:cNvPr id="6" name="عنصر نائب للتذييل 5"/>
          <p:cNvSpPr>
            <a:spLocks noGrp="1"/>
          </p:cNvSpPr>
          <p:nvPr>
            <p:ph type="ftr" sz="quarter" idx="11"/>
          </p:nvPr>
        </p:nvSpPr>
        <p:spPr>
          <a:xfrm>
            <a:off x="3749040" y="8475157"/>
            <a:ext cx="3474720" cy="486833"/>
          </a:xfrm>
          <a:prstGeom prst="rect">
            <a:avLst/>
          </a:prstGeom>
        </p:spPr>
        <p:txBody>
          <a:bodyPr lIns="114747" tIns="57382" rIns="114747" bIns="57382"/>
          <a:lstStyle/>
          <a:p>
            <a:pPr algn="r" defTabSz="1147490" rtl="1"/>
            <a:r>
              <a:rPr lang="en-US" smtClean="0">
                <a:solidFill>
                  <a:prstClr val="black"/>
                </a:solidFill>
              </a:rPr>
              <a:t>26 Sep 2016</a:t>
            </a:r>
            <a:endParaRPr lang="en-US">
              <a:solidFill>
                <a:prstClr val="black"/>
              </a:solidFill>
            </a:endParaRPr>
          </a:p>
        </p:txBody>
      </p:sp>
      <p:sp>
        <p:nvSpPr>
          <p:cNvPr id="7" name="عنصر نائب لرقم الشريحة 6"/>
          <p:cNvSpPr>
            <a:spLocks noGrp="1"/>
          </p:cNvSpPr>
          <p:nvPr>
            <p:ph type="sldNum" sz="quarter" idx="12"/>
          </p:nvPr>
        </p:nvSpPr>
        <p:spPr>
          <a:xfrm>
            <a:off x="7863840" y="8475157"/>
            <a:ext cx="2560320" cy="486833"/>
          </a:xfrm>
          <a:prstGeom prst="rect">
            <a:avLst/>
          </a:prstGeom>
        </p:spPr>
        <p:txBody>
          <a:bodyPr lIns="114747" tIns="57382" rIns="114747" bIns="57382"/>
          <a:lstStyle/>
          <a:p>
            <a:pPr algn="r" defTabSz="1147490" rtl="1"/>
            <a:fld id="{0B34F065-1154-456A-91E3-76DE8E75E17B}" type="slidenum">
              <a:rPr lang="ar-SA" smtClean="0">
                <a:solidFill>
                  <a:prstClr val="black"/>
                </a:solidFill>
              </a:rPr>
              <a:pPr algn="r" defTabSz="1147490" rtl="1"/>
              <a:t>‹#›</a:t>
            </a:fld>
            <a:endParaRPr lang="ar-SA">
              <a:solidFill>
                <a:prstClr val="black"/>
              </a:solidFill>
            </a:endParaRPr>
          </a:p>
        </p:txBody>
      </p:sp>
    </p:spTree>
    <p:extLst>
      <p:ext uri="{BB962C8B-B14F-4D97-AF65-F5344CB8AC3E}">
        <p14:creationId xmlns:p14="http://schemas.microsoft.com/office/powerpoint/2010/main" val="111115260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مقارنة">
    <p:spTree>
      <p:nvGrpSpPr>
        <p:cNvPr id="1" name=""/>
        <p:cNvGrpSpPr/>
        <p:nvPr/>
      </p:nvGrpSpPr>
      <p:grpSpPr>
        <a:xfrm>
          <a:off x="0" y="0"/>
          <a:ext cx="0" cy="0"/>
          <a:chOff x="0" y="0"/>
          <a:chExt cx="0" cy="0"/>
        </a:xfrm>
      </p:grpSpPr>
      <p:sp>
        <p:nvSpPr>
          <p:cNvPr id="7" name="عنصر نائب للتاريخ 6"/>
          <p:cNvSpPr>
            <a:spLocks noGrp="1"/>
          </p:cNvSpPr>
          <p:nvPr>
            <p:ph type="dt" sz="half" idx="10"/>
          </p:nvPr>
        </p:nvSpPr>
        <p:spPr>
          <a:xfrm>
            <a:off x="548640" y="8475157"/>
            <a:ext cx="2560320" cy="486833"/>
          </a:xfrm>
          <a:prstGeom prst="rect">
            <a:avLst/>
          </a:prstGeom>
        </p:spPr>
        <p:txBody>
          <a:bodyPr lIns="114747" tIns="57382" rIns="114747" bIns="57382"/>
          <a:lstStyle/>
          <a:p>
            <a:pPr algn="r" defTabSz="1147490" rtl="1"/>
            <a:endParaRPr lang="en-US">
              <a:solidFill>
                <a:prstClr val="black"/>
              </a:solidFill>
            </a:endParaRPr>
          </a:p>
        </p:txBody>
      </p:sp>
      <p:sp>
        <p:nvSpPr>
          <p:cNvPr id="8" name="عنصر نائب للتذييل 7"/>
          <p:cNvSpPr>
            <a:spLocks noGrp="1"/>
          </p:cNvSpPr>
          <p:nvPr>
            <p:ph type="ftr" sz="quarter" idx="11"/>
          </p:nvPr>
        </p:nvSpPr>
        <p:spPr>
          <a:xfrm>
            <a:off x="3749040" y="8475157"/>
            <a:ext cx="3474720" cy="486833"/>
          </a:xfrm>
          <a:prstGeom prst="rect">
            <a:avLst/>
          </a:prstGeom>
        </p:spPr>
        <p:txBody>
          <a:bodyPr lIns="114747" tIns="57382" rIns="114747" bIns="57382"/>
          <a:lstStyle/>
          <a:p>
            <a:pPr algn="r" defTabSz="1147490" rtl="1"/>
            <a:r>
              <a:rPr lang="en-US" smtClean="0">
                <a:solidFill>
                  <a:prstClr val="black"/>
                </a:solidFill>
              </a:rPr>
              <a:t>26 Sep 2016</a:t>
            </a:r>
            <a:endParaRPr lang="en-US">
              <a:solidFill>
                <a:prstClr val="black"/>
              </a:solidFill>
            </a:endParaRPr>
          </a:p>
        </p:txBody>
      </p:sp>
      <p:sp>
        <p:nvSpPr>
          <p:cNvPr id="9" name="عنصر نائب لرقم الشريحة 8"/>
          <p:cNvSpPr>
            <a:spLocks noGrp="1"/>
          </p:cNvSpPr>
          <p:nvPr>
            <p:ph type="sldNum" sz="quarter" idx="12"/>
          </p:nvPr>
        </p:nvSpPr>
        <p:spPr>
          <a:xfrm>
            <a:off x="7863840" y="8475157"/>
            <a:ext cx="2560320" cy="486833"/>
          </a:xfrm>
          <a:prstGeom prst="rect">
            <a:avLst/>
          </a:prstGeom>
        </p:spPr>
        <p:txBody>
          <a:bodyPr lIns="114747" tIns="57382" rIns="114747" bIns="57382"/>
          <a:lstStyle/>
          <a:p>
            <a:pPr algn="r" defTabSz="1147490" rtl="1"/>
            <a:fld id="{0B34F065-1154-456A-91E3-76DE8E75E17B}" type="slidenum">
              <a:rPr lang="ar-SA" smtClean="0">
                <a:solidFill>
                  <a:prstClr val="black"/>
                </a:solidFill>
              </a:rPr>
              <a:pPr algn="r" defTabSz="1147490" rtl="1"/>
              <a:t>‹#›</a:t>
            </a:fld>
            <a:endParaRPr lang="ar-SA">
              <a:solidFill>
                <a:prstClr val="black"/>
              </a:solidFill>
            </a:endParaRPr>
          </a:p>
        </p:txBody>
      </p:sp>
    </p:spTree>
    <p:extLst>
      <p:ext uri="{BB962C8B-B14F-4D97-AF65-F5344CB8AC3E}">
        <p14:creationId xmlns:p14="http://schemas.microsoft.com/office/powerpoint/2010/main" val="312181564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548640" y="366184"/>
            <a:ext cx="9875520" cy="1524000"/>
          </a:xfrm>
          <a:prstGeom prst="rect">
            <a:avLst/>
          </a:prstGeom>
        </p:spPr>
        <p:txBody>
          <a:bodyPr lIns="114747" tIns="57382" rIns="114747" bIns="57382"/>
          <a:lstStyle/>
          <a:p>
            <a:r>
              <a:rPr lang="en-US" smtClean="0"/>
              <a:t>Click to edit Master title style</a:t>
            </a:r>
            <a:endParaRPr lang="en-US"/>
          </a:p>
        </p:txBody>
      </p:sp>
      <p:sp>
        <p:nvSpPr>
          <p:cNvPr id="3" name="عنصر نائب للتاريخ 2"/>
          <p:cNvSpPr>
            <a:spLocks noGrp="1"/>
          </p:cNvSpPr>
          <p:nvPr>
            <p:ph type="dt" sz="half" idx="10"/>
          </p:nvPr>
        </p:nvSpPr>
        <p:spPr>
          <a:xfrm>
            <a:off x="548640" y="8475157"/>
            <a:ext cx="2560320" cy="486833"/>
          </a:xfrm>
          <a:prstGeom prst="rect">
            <a:avLst/>
          </a:prstGeom>
        </p:spPr>
        <p:txBody>
          <a:bodyPr lIns="114747" tIns="57382" rIns="114747" bIns="57382"/>
          <a:lstStyle/>
          <a:p>
            <a:pPr algn="r" defTabSz="1147490" rtl="1"/>
            <a:endParaRPr lang="en-US">
              <a:solidFill>
                <a:prstClr val="black"/>
              </a:solidFill>
            </a:endParaRPr>
          </a:p>
        </p:txBody>
      </p:sp>
      <p:sp>
        <p:nvSpPr>
          <p:cNvPr id="4" name="عنصر نائب للتذييل 3"/>
          <p:cNvSpPr>
            <a:spLocks noGrp="1"/>
          </p:cNvSpPr>
          <p:nvPr>
            <p:ph type="ftr" sz="quarter" idx="11"/>
          </p:nvPr>
        </p:nvSpPr>
        <p:spPr>
          <a:xfrm>
            <a:off x="3749040" y="8475157"/>
            <a:ext cx="3474720" cy="486833"/>
          </a:xfrm>
          <a:prstGeom prst="rect">
            <a:avLst/>
          </a:prstGeom>
        </p:spPr>
        <p:txBody>
          <a:bodyPr lIns="114747" tIns="57382" rIns="114747" bIns="57382"/>
          <a:lstStyle/>
          <a:p>
            <a:pPr algn="r" defTabSz="1147490" rtl="1"/>
            <a:r>
              <a:rPr lang="en-US" smtClean="0">
                <a:solidFill>
                  <a:prstClr val="black"/>
                </a:solidFill>
              </a:rPr>
              <a:t>26 Sep 2016</a:t>
            </a:r>
            <a:endParaRPr lang="en-US">
              <a:solidFill>
                <a:prstClr val="black"/>
              </a:solidFill>
            </a:endParaRPr>
          </a:p>
        </p:txBody>
      </p:sp>
      <p:sp>
        <p:nvSpPr>
          <p:cNvPr id="5" name="عنصر نائب لرقم الشريحة 4"/>
          <p:cNvSpPr>
            <a:spLocks noGrp="1"/>
          </p:cNvSpPr>
          <p:nvPr>
            <p:ph type="sldNum" sz="quarter" idx="12"/>
          </p:nvPr>
        </p:nvSpPr>
        <p:spPr>
          <a:xfrm>
            <a:off x="7863840" y="8475157"/>
            <a:ext cx="2560320" cy="486833"/>
          </a:xfrm>
          <a:prstGeom prst="rect">
            <a:avLst/>
          </a:prstGeom>
        </p:spPr>
        <p:txBody>
          <a:bodyPr lIns="114747" tIns="57382" rIns="114747" bIns="57382"/>
          <a:lstStyle/>
          <a:p>
            <a:pPr algn="r" defTabSz="1147490" rtl="1"/>
            <a:fld id="{0B34F065-1154-456A-91E3-76DE8E75E17B}" type="slidenum">
              <a:rPr lang="ar-SA" smtClean="0">
                <a:solidFill>
                  <a:prstClr val="black"/>
                </a:solidFill>
              </a:rPr>
              <a:pPr algn="r" defTabSz="1147490" rtl="1"/>
              <a:t>‹#›</a:t>
            </a:fld>
            <a:endParaRPr lang="ar-SA">
              <a:solidFill>
                <a:prstClr val="black"/>
              </a:solidFill>
            </a:endParaRPr>
          </a:p>
        </p:txBody>
      </p:sp>
    </p:spTree>
    <p:extLst>
      <p:ext uri="{BB962C8B-B14F-4D97-AF65-F5344CB8AC3E}">
        <p14:creationId xmlns:p14="http://schemas.microsoft.com/office/powerpoint/2010/main" val="13346830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48640" y="2235200"/>
            <a:ext cx="4718304" cy="853016"/>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500" b="0">
                <a:solidFill>
                  <a:schemeClr val="tx2"/>
                </a:solidFill>
              </a:defRPr>
            </a:lvl1pPr>
            <a:lvl2pPr marL="573507" indent="0">
              <a:buNone/>
              <a:defRPr sz="2500" b="1"/>
            </a:lvl2pPr>
            <a:lvl3pPr marL="1147021" indent="0">
              <a:buNone/>
              <a:defRPr sz="2300" b="1"/>
            </a:lvl3pPr>
            <a:lvl4pPr marL="1720539" indent="0">
              <a:buNone/>
              <a:defRPr sz="2000" b="1"/>
            </a:lvl4pPr>
            <a:lvl5pPr marL="2294038" indent="0">
              <a:buNone/>
              <a:defRPr sz="2000" b="1"/>
            </a:lvl5pPr>
            <a:lvl6pPr marL="2867542" indent="0">
              <a:buNone/>
              <a:defRPr sz="2000" b="1"/>
            </a:lvl6pPr>
            <a:lvl7pPr marL="3441051" indent="0">
              <a:buNone/>
              <a:defRPr sz="2000" b="1"/>
            </a:lvl7pPr>
            <a:lvl8pPr marL="4014559" indent="0">
              <a:buNone/>
              <a:defRPr sz="2000" b="1"/>
            </a:lvl8pPr>
            <a:lvl9pPr marL="4588066"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548640" y="3251200"/>
            <a:ext cx="4718304" cy="526838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705856" y="2235200"/>
            <a:ext cx="4718304" cy="853016"/>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500" b="0" kern="1200" dirty="0" smtClean="0">
                <a:solidFill>
                  <a:schemeClr val="tx2"/>
                </a:solidFill>
                <a:latin typeface="+mn-lt"/>
                <a:ea typeface="+mn-ea"/>
                <a:cs typeface="+mn-cs"/>
              </a:defRPr>
            </a:lvl1pPr>
            <a:lvl2pPr marL="573507" indent="0">
              <a:buNone/>
              <a:defRPr sz="2500" b="1"/>
            </a:lvl2pPr>
            <a:lvl3pPr marL="1147021" indent="0">
              <a:buNone/>
              <a:defRPr sz="2300" b="1"/>
            </a:lvl3pPr>
            <a:lvl4pPr marL="1720539" indent="0">
              <a:buNone/>
              <a:defRPr sz="2000" b="1"/>
            </a:lvl4pPr>
            <a:lvl5pPr marL="2294038" indent="0">
              <a:buNone/>
              <a:defRPr sz="2000" b="1"/>
            </a:lvl5pPr>
            <a:lvl6pPr marL="2867542" indent="0">
              <a:buNone/>
              <a:defRPr sz="2000" b="1"/>
            </a:lvl6pPr>
            <a:lvl7pPr marL="3441051" indent="0">
              <a:buNone/>
              <a:defRPr sz="2000" b="1"/>
            </a:lvl7pPr>
            <a:lvl8pPr marL="4014559" indent="0">
              <a:buNone/>
              <a:defRPr sz="2000" b="1"/>
            </a:lvl8pPr>
            <a:lvl9pPr marL="4588066"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5705856" y="3251200"/>
            <a:ext cx="4718304" cy="526838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26 Sep 2016</a:t>
            </a:r>
            <a:endParaRPr lang="en-US"/>
          </a:p>
        </p:txBody>
      </p:sp>
      <p:sp>
        <p:nvSpPr>
          <p:cNvPr id="9" name="Slide Number Placeholder 8"/>
          <p:cNvSpPr>
            <a:spLocks noGrp="1"/>
          </p:cNvSpPr>
          <p:nvPr>
            <p:ph type="sldNum" sz="quarter" idx="12"/>
          </p:nvPr>
        </p:nvSpPr>
        <p:spPr/>
        <p:txBody>
          <a:bodyPr/>
          <a:lstStyle/>
          <a:p>
            <a:fld id="{C26D657F-2977-4403-9729-8D1A2508D717}" type="slidenum">
              <a:rPr lang="en-US" smtClean="0"/>
              <a:pPr/>
              <a:t>‹#›</a:t>
            </a:fld>
            <a:endParaRPr lang="en-US"/>
          </a:p>
        </p:txBody>
      </p:sp>
      <p:cxnSp>
        <p:nvCxnSpPr>
          <p:cNvPr id="11" name="Straight Connector 10"/>
          <p:cNvCxnSpPr/>
          <p:nvPr/>
        </p:nvCxnSpPr>
        <p:spPr>
          <a:xfrm rot="5400000">
            <a:off x="2347436" y="5394485"/>
            <a:ext cx="6278880" cy="95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1054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548640" y="8475157"/>
            <a:ext cx="2560320" cy="486833"/>
          </a:xfrm>
          <a:prstGeom prst="rect">
            <a:avLst/>
          </a:prstGeom>
        </p:spPr>
        <p:txBody>
          <a:bodyPr lIns="114747" tIns="57382" rIns="114747" bIns="57382"/>
          <a:lstStyle/>
          <a:p>
            <a:pPr algn="r" defTabSz="1147490" rtl="1"/>
            <a:endParaRPr lang="en-US">
              <a:solidFill>
                <a:prstClr val="black"/>
              </a:solidFill>
            </a:endParaRPr>
          </a:p>
        </p:txBody>
      </p:sp>
      <p:sp>
        <p:nvSpPr>
          <p:cNvPr id="3" name="عنصر نائب للتذييل 2"/>
          <p:cNvSpPr>
            <a:spLocks noGrp="1"/>
          </p:cNvSpPr>
          <p:nvPr>
            <p:ph type="ftr" sz="quarter" idx="11"/>
          </p:nvPr>
        </p:nvSpPr>
        <p:spPr>
          <a:xfrm>
            <a:off x="3749040" y="8475157"/>
            <a:ext cx="3474720" cy="486833"/>
          </a:xfrm>
          <a:prstGeom prst="rect">
            <a:avLst/>
          </a:prstGeom>
        </p:spPr>
        <p:txBody>
          <a:bodyPr lIns="114747" tIns="57382" rIns="114747" bIns="57382"/>
          <a:lstStyle/>
          <a:p>
            <a:pPr algn="r" defTabSz="1147490" rtl="1"/>
            <a:r>
              <a:rPr lang="en-US" smtClean="0">
                <a:solidFill>
                  <a:prstClr val="black"/>
                </a:solidFill>
              </a:rPr>
              <a:t>26 Sep 2016</a:t>
            </a:r>
            <a:endParaRPr lang="en-US">
              <a:solidFill>
                <a:prstClr val="black"/>
              </a:solidFill>
            </a:endParaRPr>
          </a:p>
        </p:txBody>
      </p:sp>
      <p:sp>
        <p:nvSpPr>
          <p:cNvPr id="4" name="عنصر نائب لرقم الشريحة 3"/>
          <p:cNvSpPr>
            <a:spLocks noGrp="1"/>
          </p:cNvSpPr>
          <p:nvPr>
            <p:ph type="sldNum" sz="quarter" idx="12"/>
          </p:nvPr>
        </p:nvSpPr>
        <p:spPr>
          <a:xfrm>
            <a:off x="7863840" y="8475157"/>
            <a:ext cx="2560320" cy="486833"/>
          </a:xfrm>
          <a:prstGeom prst="rect">
            <a:avLst/>
          </a:prstGeom>
        </p:spPr>
        <p:txBody>
          <a:bodyPr lIns="114747" tIns="57382" rIns="114747" bIns="57382"/>
          <a:lstStyle/>
          <a:p>
            <a:pPr algn="r" defTabSz="1147490" rtl="1"/>
            <a:fld id="{0B34F065-1154-456A-91E3-76DE8E75E17B}" type="slidenum">
              <a:rPr lang="ar-SA" smtClean="0">
                <a:solidFill>
                  <a:prstClr val="black"/>
                </a:solidFill>
              </a:rPr>
              <a:pPr algn="r" defTabSz="1147490" rtl="1"/>
              <a:t>‹#›</a:t>
            </a:fld>
            <a:endParaRPr lang="ar-SA">
              <a:solidFill>
                <a:prstClr val="black"/>
              </a:solidFill>
            </a:endParaRPr>
          </a:p>
        </p:txBody>
      </p:sp>
    </p:spTree>
    <p:extLst>
      <p:ext uri="{BB962C8B-B14F-4D97-AF65-F5344CB8AC3E}">
        <p14:creationId xmlns:p14="http://schemas.microsoft.com/office/powerpoint/2010/main" val="98613359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محتوى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548640" y="8475157"/>
            <a:ext cx="2560320" cy="486833"/>
          </a:xfrm>
          <a:prstGeom prst="rect">
            <a:avLst/>
          </a:prstGeom>
        </p:spPr>
        <p:txBody>
          <a:bodyPr lIns="114747" tIns="57382" rIns="114747" bIns="57382"/>
          <a:lstStyle/>
          <a:p>
            <a:pPr algn="r" defTabSz="1147490" rtl="1"/>
            <a:endParaRPr lang="en-US">
              <a:solidFill>
                <a:prstClr val="black"/>
              </a:solidFill>
            </a:endParaRPr>
          </a:p>
        </p:txBody>
      </p:sp>
      <p:sp>
        <p:nvSpPr>
          <p:cNvPr id="6" name="عنصر نائب للتذييل 5"/>
          <p:cNvSpPr>
            <a:spLocks noGrp="1"/>
          </p:cNvSpPr>
          <p:nvPr>
            <p:ph type="ftr" sz="quarter" idx="11"/>
          </p:nvPr>
        </p:nvSpPr>
        <p:spPr>
          <a:xfrm>
            <a:off x="3749040" y="8475157"/>
            <a:ext cx="3474720" cy="486833"/>
          </a:xfrm>
          <a:prstGeom prst="rect">
            <a:avLst/>
          </a:prstGeom>
        </p:spPr>
        <p:txBody>
          <a:bodyPr lIns="114747" tIns="57382" rIns="114747" bIns="57382"/>
          <a:lstStyle/>
          <a:p>
            <a:pPr algn="r" defTabSz="1147490" rtl="1"/>
            <a:r>
              <a:rPr lang="en-US" smtClean="0">
                <a:solidFill>
                  <a:prstClr val="black"/>
                </a:solidFill>
              </a:rPr>
              <a:t>26 Sep 2016</a:t>
            </a:r>
            <a:endParaRPr lang="en-US">
              <a:solidFill>
                <a:prstClr val="black"/>
              </a:solidFill>
            </a:endParaRPr>
          </a:p>
        </p:txBody>
      </p:sp>
      <p:sp>
        <p:nvSpPr>
          <p:cNvPr id="7" name="عنصر نائب لرقم الشريحة 6"/>
          <p:cNvSpPr>
            <a:spLocks noGrp="1"/>
          </p:cNvSpPr>
          <p:nvPr>
            <p:ph type="sldNum" sz="quarter" idx="12"/>
          </p:nvPr>
        </p:nvSpPr>
        <p:spPr>
          <a:xfrm>
            <a:off x="7863840" y="8475157"/>
            <a:ext cx="2560320" cy="486833"/>
          </a:xfrm>
          <a:prstGeom prst="rect">
            <a:avLst/>
          </a:prstGeom>
        </p:spPr>
        <p:txBody>
          <a:bodyPr lIns="114747" tIns="57382" rIns="114747" bIns="57382"/>
          <a:lstStyle/>
          <a:p>
            <a:pPr algn="r" defTabSz="1147490" rtl="1"/>
            <a:fld id="{0B34F065-1154-456A-91E3-76DE8E75E17B}" type="slidenum">
              <a:rPr lang="ar-SA" smtClean="0">
                <a:solidFill>
                  <a:prstClr val="black"/>
                </a:solidFill>
              </a:rPr>
              <a:pPr algn="r" defTabSz="1147490" rtl="1"/>
              <a:t>‹#›</a:t>
            </a:fld>
            <a:endParaRPr lang="ar-SA">
              <a:solidFill>
                <a:prstClr val="black"/>
              </a:solidFill>
            </a:endParaRPr>
          </a:p>
        </p:txBody>
      </p:sp>
    </p:spTree>
    <p:extLst>
      <p:ext uri="{BB962C8B-B14F-4D97-AF65-F5344CB8AC3E}">
        <p14:creationId xmlns:p14="http://schemas.microsoft.com/office/powerpoint/2010/main" val="111754787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صورة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548640" y="8475157"/>
            <a:ext cx="2560320" cy="486833"/>
          </a:xfrm>
          <a:prstGeom prst="rect">
            <a:avLst/>
          </a:prstGeom>
        </p:spPr>
        <p:txBody>
          <a:bodyPr lIns="114747" tIns="57382" rIns="114747" bIns="57382"/>
          <a:lstStyle/>
          <a:p>
            <a:pPr algn="r" defTabSz="1147490" rtl="1"/>
            <a:endParaRPr lang="en-US">
              <a:solidFill>
                <a:prstClr val="black"/>
              </a:solidFill>
            </a:endParaRPr>
          </a:p>
        </p:txBody>
      </p:sp>
      <p:sp>
        <p:nvSpPr>
          <p:cNvPr id="6" name="عنصر نائب للتذييل 5"/>
          <p:cNvSpPr>
            <a:spLocks noGrp="1"/>
          </p:cNvSpPr>
          <p:nvPr>
            <p:ph type="ftr" sz="quarter" idx="11"/>
          </p:nvPr>
        </p:nvSpPr>
        <p:spPr>
          <a:xfrm>
            <a:off x="3749040" y="8475157"/>
            <a:ext cx="3474720" cy="486833"/>
          </a:xfrm>
          <a:prstGeom prst="rect">
            <a:avLst/>
          </a:prstGeom>
        </p:spPr>
        <p:txBody>
          <a:bodyPr lIns="114747" tIns="57382" rIns="114747" bIns="57382"/>
          <a:lstStyle/>
          <a:p>
            <a:pPr algn="r" defTabSz="1147490" rtl="1"/>
            <a:r>
              <a:rPr lang="en-US" smtClean="0">
                <a:solidFill>
                  <a:prstClr val="black"/>
                </a:solidFill>
              </a:rPr>
              <a:t>26 Sep 2016</a:t>
            </a:r>
            <a:endParaRPr lang="en-US">
              <a:solidFill>
                <a:prstClr val="black"/>
              </a:solidFill>
            </a:endParaRPr>
          </a:p>
        </p:txBody>
      </p:sp>
      <p:sp>
        <p:nvSpPr>
          <p:cNvPr id="7" name="عنصر نائب لرقم الشريحة 6"/>
          <p:cNvSpPr>
            <a:spLocks noGrp="1"/>
          </p:cNvSpPr>
          <p:nvPr>
            <p:ph type="sldNum" sz="quarter" idx="12"/>
          </p:nvPr>
        </p:nvSpPr>
        <p:spPr>
          <a:xfrm>
            <a:off x="7863840" y="8475157"/>
            <a:ext cx="2560320" cy="486833"/>
          </a:xfrm>
          <a:prstGeom prst="rect">
            <a:avLst/>
          </a:prstGeom>
        </p:spPr>
        <p:txBody>
          <a:bodyPr lIns="114747" tIns="57382" rIns="114747" bIns="57382"/>
          <a:lstStyle/>
          <a:p>
            <a:pPr algn="r" defTabSz="1147490" rtl="1"/>
            <a:fld id="{0B34F065-1154-456A-91E3-76DE8E75E17B}" type="slidenum">
              <a:rPr lang="ar-SA" smtClean="0">
                <a:solidFill>
                  <a:prstClr val="black"/>
                </a:solidFill>
              </a:rPr>
              <a:pPr algn="r" defTabSz="1147490" rtl="1"/>
              <a:t>‹#›</a:t>
            </a:fld>
            <a:endParaRPr lang="ar-SA">
              <a:solidFill>
                <a:prstClr val="black"/>
              </a:solidFill>
            </a:endParaRPr>
          </a:p>
        </p:txBody>
      </p:sp>
    </p:spTree>
    <p:extLst>
      <p:ext uri="{BB962C8B-B14F-4D97-AF65-F5344CB8AC3E}">
        <p14:creationId xmlns:p14="http://schemas.microsoft.com/office/powerpoint/2010/main" val="193975505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عنوان ونص عمودي">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57"/>
            <a:ext cx="2560320" cy="486833"/>
          </a:xfrm>
          <a:prstGeom prst="rect">
            <a:avLst/>
          </a:prstGeom>
        </p:spPr>
        <p:txBody>
          <a:bodyPr lIns="114747" tIns="57382" rIns="114747" bIns="57382"/>
          <a:lstStyle/>
          <a:p>
            <a:pPr algn="r" defTabSz="1147490" rtl="1"/>
            <a:endParaRPr lang="en-US">
              <a:solidFill>
                <a:prstClr val="black"/>
              </a:solidFill>
            </a:endParaRPr>
          </a:p>
        </p:txBody>
      </p:sp>
      <p:sp>
        <p:nvSpPr>
          <p:cNvPr id="5" name="عنصر نائب للتذييل 4"/>
          <p:cNvSpPr>
            <a:spLocks noGrp="1"/>
          </p:cNvSpPr>
          <p:nvPr>
            <p:ph type="ftr" sz="quarter" idx="11"/>
          </p:nvPr>
        </p:nvSpPr>
        <p:spPr>
          <a:xfrm>
            <a:off x="3749040" y="8475157"/>
            <a:ext cx="3474720" cy="486833"/>
          </a:xfrm>
          <a:prstGeom prst="rect">
            <a:avLst/>
          </a:prstGeom>
        </p:spPr>
        <p:txBody>
          <a:bodyPr lIns="114747" tIns="57382" rIns="114747" bIns="57382"/>
          <a:lstStyle/>
          <a:p>
            <a:pPr algn="r" defTabSz="1147490" rtl="1"/>
            <a:r>
              <a:rPr lang="en-US" smtClean="0">
                <a:solidFill>
                  <a:prstClr val="black"/>
                </a:solidFill>
              </a:rPr>
              <a:t>26 Sep 2016</a:t>
            </a:r>
            <a:endParaRPr lang="en-US">
              <a:solidFill>
                <a:prstClr val="black"/>
              </a:solidFill>
            </a:endParaRPr>
          </a:p>
        </p:txBody>
      </p:sp>
      <p:sp>
        <p:nvSpPr>
          <p:cNvPr id="6" name="عنصر نائب لرقم الشريحة 5"/>
          <p:cNvSpPr>
            <a:spLocks noGrp="1"/>
          </p:cNvSpPr>
          <p:nvPr>
            <p:ph type="sldNum" sz="quarter" idx="12"/>
          </p:nvPr>
        </p:nvSpPr>
        <p:spPr>
          <a:xfrm>
            <a:off x="7863840" y="8475157"/>
            <a:ext cx="2560320" cy="486833"/>
          </a:xfrm>
          <a:prstGeom prst="rect">
            <a:avLst/>
          </a:prstGeom>
        </p:spPr>
        <p:txBody>
          <a:bodyPr lIns="114747" tIns="57382" rIns="114747" bIns="57382"/>
          <a:lstStyle/>
          <a:p>
            <a:pPr algn="r" defTabSz="1147490" rtl="1"/>
            <a:fld id="{0B34F065-1154-456A-91E3-76DE8E75E17B}" type="slidenum">
              <a:rPr lang="ar-SA" smtClean="0">
                <a:solidFill>
                  <a:prstClr val="black"/>
                </a:solidFill>
              </a:rPr>
              <a:pPr algn="r" defTabSz="1147490" rtl="1"/>
              <a:t>‹#›</a:t>
            </a:fld>
            <a:endParaRPr lang="ar-SA">
              <a:solidFill>
                <a:prstClr val="black"/>
              </a:solidFill>
            </a:endParaRPr>
          </a:p>
        </p:txBody>
      </p:sp>
    </p:spTree>
    <p:extLst>
      <p:ext uri="{BB962C8B-B14F-4D97-AF65-F5344CB8AC3E}">
        <p14:creationId xmlns:p14="http://schemas.microsoft.com/office/powerpoint/2010/main" val="138725020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عنوان ونص عمودي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57"/>
            <a:ext cx="2560320" cy="486833"/>
          </a:xfrm>
          <a:prstGeom prst="rect">
            <a:avLst/>
          </a:prstGeom>
        </p:spPr>
        <p:txBody>
          <a:bodyPr lIns="114747" tIns="57382" rIns="114747" bIns="57382"/>
          <a:lstStyle/>
          <a:p>
            <a:pPr algn="r" defTabSz="1147490" rtl="1"/>
            <a:endParaRPr lang="en-US">
              <a:solidFill>
                <a:prstClr val="black"/>
              </a:solidFill>
            </a:endParaRPr>
          </a:p>
        </p:txBody>
      </p:sp>
      <p:sp>
        <p:nvSpPr>
          <p:cNvPr id="5" name="عنصر نائب للتذييل 4"/>
          <p:cNvSpPr>
            <a:spLocks noGrp="1"/>
          </p:cNvSpPr>
          <p:nvPr>
            <p:ph type="ftr" sz="quarter" idx="11"/>
          </p:nvPr>
        </p:nvSpPr>
        <p:spPr>
          <a:xfrm>
            <a:off x="3749040" y="8475157"/>
            <a:ext cx="3474720" cy="486833"/>
          </a:xfrm>
          <a:prstGeom prst="rect">
            <a:avLst/>
          </a:prstGeom>
        </p:spPr>
        <p:txBody>
          <a:bodyPr lIns="114747" tIns="57382" rIns="114747" bIns="57382"/>
          <a:lstStyle/>
          <a:p>
            <a:pPr algn="r" defTabSz="1147490" rtl="1"/>
            <a:r>
              <a:rPr lang="en-US" smtClean="0">
                <a:solidFill>
                  <a:prstClr val="black"/>
                </a:solidFill>
              </a:rPr>
              <a:t>26 Sep 2016</a:t>
            </a:r>
            <a:endParaRPr lang="en-US">
              <a:solidFill>
                <a:prstClr val="black"/>
              </a:solidFill>
            </a:endParaRPr>
          </a:p>
        </p:txBody>
      </p:sp>
      <p:sp>
        <p:nvSpPr>
          <p:cNvPr id="6" name="عنصر نائب لرقم الشريحة 5"/>
          <p:cNvSpPr>
            <a:spLocks noGrp="1"/>
          </p:cNvSpPr>
          <p:nvPr>
            <p:ph type="sldNum" sz="quarter" idx="12"/>
          </p:nvPr>
        </p:nvSpPr>
        <p:spPr>
          <a:xfrm>
            <a:off x="7863840" y="8475157"/>
            <a:ext cx="2560320" cy="486833"/>
          </a:xfrm>
          <a:prstGeom prst="rect">
            <a:avLst/>
          </a:prstGeom>
        </p:spPr>
        <p:txBody>
          <a:bodyPr lIns="114747" tIns="57382" rIns="114747" bIns="57382"/>
          <a:lstStyle/>
          <a:p>
            <a:pPr algn="r" defTabSz="1147490" rtl="1"/>
            <a:fld id="{0B34F065-1154-456A-91E3-76DE8E75E17B}" type="slidenum">
              <a:rPr lang="ar-SA" smtClean="0">
                <a:solidFill>
                  <a:prstClr val="black"/>
                </a:solidFill>
              </a:rPr>
              <a:pPr algn="r" defTabSz="1147490" rtl="1"/>
              <a:t>‹#›</a:t>
            </a:fld>
            <a:endParaRPr lang="ar-SA">
              <a:solidFill>
                <a:prstClr val="black"/>
              </a:solidFill>
            </a:endParaRPr>
          </a:p>
        </p:txBody>
      </p:sp>
    </p:spTree>
    <p:extLst>
      <p:ext uri="{BB962C8B-B14F-4D97-AF65-F5344CB8AC3E}">
        <p14:creationId xmlns:p14="http://schemas.microsoft.com/office/powerpoint/2010/main" val="183979780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a:xfrm>
            <a:off x="4757" y="8642287"/>
            <a:ext cx="438912" cy="487680"/>
          </a:xfrm>
          <a:prstGeom prst="rect">
            <a:avLst/>
          </a:prstGeom>
          <a:ln/>
        </p:spPr>
        <p:txBody>
          <a:bodyPr lIns="114747" tIns="57382" rIns="114747" bIns="57382" anchor="ctr"/>
          <a:lstStyle>
            <a:lvl1pPr algn="ctr">
              <a:defRPr sz="1500"/>
            </a:lvl1pPr>
          </a:lstStyle>
          <a:p>
            <a:pPr defTabSz="1147490" rtl="1"/>
            <a:fld id="{0B34F065-1154-456A-91E3-76DE8E75E17B}" type="slidenum">
              <a:rPr lang="ar-SA" smtClean="0">
                <a:solidFill>
                  <a:prstClr val="black"/>
                </a:solidFill>
              </a:rPr>
              <a:pPr defTabSz="1147490" rtl="1"/>
              <a:t>‹#›</a:t>
            </a:fld>
            <a:endParaRPr lang="ar-SA">
              <a:solidFill>
                <a:prstClr val="black"/>
              </a:solidFill>
            </a:endParaRPr>
          </a:p>
        </p:txBody>
      </p:sp>
    </p:spTree>
    <p:extLst>
      <p:ext uri="{BB962C8B-B14F-4D97-AF65-F5344CB8AC3E}">
        <p14:creationId xmlns:p14="http://schemas.microsoft.com/office/powerpoint/2010/main" val="3419653135"/>
      </p:ext>
    </p:extLst>
  </p:cSld>
  <p:clrMapOvr>
    <a:masterClrMapping/>
  </p:clrMapOvr>
  <p:transition spd="med">
    <p:randomBar dir="vert"/>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a:xfrm>
            <a:off x="4757" y="8642287"/>
            <a:ext cx="438912" cy="487680"/>
          </a:xfrm>
          <a:prstGeom prst="rect">
            <a:avLst/>
          </a:prstGeom>
          <a:ln/>
        </p:spPr>
        <p:txBody>
          <a:bodyPr lIns="114747" tIns="57382" rIns="114747" bIns="57382" anchor="ctr"/>
          <a:lstStyle>
            <a:lvl1pPr algn="ctr">
              <a:defRPr sz="1500"/>
            </a:lvl1pPr>
          </a:lstStyle>
          <a:p>
            <a:pPr defTabSz="1147490" rtl="1"/>
            <a:fld id="{0B34F065-1154-456A-91E3-76DE8E75E17B}" type="slidenum">
              <a:rPr lang="ar-SA" smtClean="0">
                <a:solidFill>
                  <a:prstClr val="black"/>
                </a:solidFill>
              </a:rPr>
              <a:pPr defTabSz="1147490" rtl="1"/>
              <a:t>‹#›</a:t>
            </a:fld>
            <a:endParaRPr lang="ar-SA">
              <a:solidFill>
                <a:prstClr val="black"/>
              </a:solidFill>
            </a:endParaRPr>
          </a:p>
        </p:txBody>
      </p:sp>
    </p:spTree>
    <p:extLst>
      <p:ext uri="{BB962C8B-B14F-4D97-AF65-F5344CB8AC3E}">
        <p14:creationId xmlns:p14="http://schemas.microsoft.com/office/powerpoint/2010/main" val="2360232900"/>
      </p:ext>
    </p:extLst>
  </p:cSld>
  <p:clrMapOvr>
    <a:masterClrMapping/>
  </p:clrMapOvr>
  <p:transition spd="med">
    <p:randomBar dir="vert"/>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1"/>
            <a:ext cx="10332720" cy="1492155"/>
          </a:xfrm>
          <a:prstGeom prst="rect">
            <a:avLst/>
          </a:prstGeom>
        </p:spPr>
        <p:txBody>
          <a:bodyPr lIns="114747" tIns="57382" rIns="114747" bIns="57382">
            <a:normAutofit/>
          </a:bodyPr>
          <a:lstStyle>
            <a:lvl1pPr algn="r" rtl="1">
              <a:defRPr sz="3000">
                <a:solidFill>
                  <a:srgbClr val="C00000"/>
                </a:solidFill>
                <a:effectLst>
                  <a:outerShdw blurRad="38100" dist="38100" dir="2700000" algn="tl">
                    <a:srgbClr val="000000">
                      <a:alpha val="43137"/>
                    </a:srgbClr>
                  </a:outerShdw>
                </a:effectLst>
                <a:latin typeface="ae_AlMothnna" panose="020B0803030604020204" pitchFamily="34" charset="-78"/>
                <a:cs typeface="ae_AlMothnna" panose="020B0803030604020204" pitchFamily="34" charset="-78"/>
              </a:defRPr>
            </a:lvl1pPr>
          </a:lstStyle>
          <a:p>
            <a:r>
              <a:rPr lang="en-US" smtClean="0"/>
              <a:t>Click to edit Master title style</a:t>
            </a:r>
            <a:endParaRPr lang="en-US" dirty="0"/>
          </a:p>
        </p:txBody>
      </p:sp>
      <p:sp>
        <p:nvSpPr>
          <p:cNvPr id="3" name="Content Placeholder 2"/>
          <p:cNvSpPr>
            <a:spLocks noGrp="1"/>
          </p:cNvSpPr>
          <p:nvPr>
            <p:ph idx="1"/>
          </p:nvPr>
        </p:nvSpPr>
        <p:spPr>
          <a:xfrm>
            <a:off x="548640" y="2133623"/>
            <a:ext cx="9875520" cy="6034617"/>
          </a:xfrm>
          <a:prstGeom prst="rect">
            <a:avLst/>
          </a:prstGeom>
        </p:spPr>
        <p:txBody>
          <a:bodyPr lIns="114747" tIns="57382" rIns="114747" bIns="57382"/>
          <a:lstStyle>
            <a:lvl1pPr algn="r" rtl="1">
              <a:defRPr/>
            </a:lvl1pPr>
            <a:lvl2pPr algn="r" rtl="1">
              <a:defRPr/>
            </a:lvl2pPr>
            <a:lvl3pPr algn="r" rtl="1">
              <a:defRPr/>
            </a:lvl3pPr>
            <a:lvl4pPr algn="r" rtl="1">
              <a:defRPr/>
            </a:lvl4pPr>
            <a:lvl5pPr algn="r" rtl="1">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4"/>
          </p:nvPr>
        </p:nvSpPr>
        <p:spPr>
          <a:xfrm>
            <a:off x="4757" y="8642287"/>
            <a:ext cx="438912" cy="487680"/>
          </a:xfrm>
          <a:prstGeom prst="rect">
            <a:avLst/>
          </a:prstGeom>
          <a:ln/>
        </p:spPr>
        <p:txBody>
          <a:bodyPr lIns="114747" tIns="57382" rIns="114747" bIns="57382" anchor="ctr"/>
          <a:lstStyle>
            <a:lvl1pPr algn="ctr">
              <a:defRPr sz="1500"/>
            </a:lvl1pPr>
          </a:lstStyle>
          <a:p>
            <a:pPr defTabSz="1147490" rtl="1"/>
            <a:fld id="{0B34F065-1154-456A-91E3-76DE8E75E17B}" type="slidenum">
              <a:rPr lang="ar-SA" smtClean="0">
                <a:solidFill>
                  <a:prstClr val="black"/>
                </a:solidFill>
              </a:rPr>
              <a:pPr defTabSz="1147490" rtl="1"/>
              <a:t>‹#›</a:t>
            </a:fld>
            <a:endParaRPr lang="ar-SA">
              <a:solidFill>
                <a:prstClr val="black"/>
              </a:solidFill>
            </a:endParaRPr>
          </a:p>
        </p:txBody>
      </p:sp>
    </p:spTree>
    <p:extLst>
      <p:ext uri="{BB962C8B-B14F-4D97-AF65-F5344CB8AC3E}">
        <p14:creationId xmlns:p14="http://schemas.microsoft.com/office/powerpoint/2010/main" val="274486088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34"/>
            <a:ext cx="2560320" cy="486833"/>
          </a:xfrm>
          <a:prstGeom prst="rect">
            <a:avLst/>
          </a:prstGeom>
        </p:spPr>
        <p:txBody>
          <a:bodyPr lIns="114949" tIns="57475" rIns="114949" bIns="57475"/>
          <a:lstStyle/>
          <a:p>
            <a:pPr defTabSz="1149492"/>
            <a:fld id="{4DE02CC5-5D03-485A-9EEA-E519514D0439}" type="datetimeFigureOut">
              <a:rPr lang="en-US">
                <a:solidFill>
                  <a:prstClr val="black"/>
                </a:solidFill>
              </a:rPr>
              <a:pPr defTabSz="1149492"/>
              <a:t>9/26/2016</a:t>
            </a:fld>
            <a:endParaRPr lang="en-US">
              <a:solidFill>
                <a:prstClr val="black"/>
              </a:solidFill>
            </a:endParaRPr>
          </a:p>
        </p:txBody>
      </p:sp>
      <p:sp>
        <p:nvSpPr>
          <p:cNvPr id="5" name="عنصر نائب للتذييل 4"/>
          <p:cNvSpPr>
            <a:spLocks noGrp="1"/>
          </p:cNvSpPr>
          <p:nvPr>
            <p:ph type="ftr" sz="quarter" idx="11"/>
          </p:nvPr>
        </p:nvSpPr>
        <p:spPr>
          <a:xfrm>
            <a:off x="3749040" y="8475134"/>
            <a:ext cx="3474720" cy="486833"/>
          </a:xfrm>
          <a:prstGeom prst="rect">
            <a:avLst/>
          </a:prstGeom>
        </p:spPr>
        <p:txBody>
          <a:bodyPr lIns="114949" tIns="57475" rIns="114949" bIns="57475"/>
          <a:lstStyle/>
          <a:p>
            <a:pPr defTabSz="1149492"/>
            <a:endParaRPr lang="en-US">
              <a:solidFill>
                <a:prstClr val="black"/>
              </a:solidFill>
            </a:endParaRPr>
          </a:p>
        </p:txBody>
      </p:sp>
      <p:sp>
        <p:nvSpPr>
          <p:cNvPr id="6" name="عنصر نائب لرقم الشريحة 5"/>
          <p:cNvSpPr>
            <a:spLocks noGrp="1"/>
          </p:cNvSpPr>
          <p:nvPr>
            <p:ph type="sldNum" sz="quarter" idx="12"/>
          </p:nvPr>
        </p:nvSpPr>
        <p:spPr>
          <a:xfrm>
            <a:off x="7863840" y="8475134"/>
            <a:ext cx="2560320" cy="486833"/>
          </a:xfrm>
          <a:prstGeom prst="rect">
            <a:avLst/>
          </a:prstGeom>
        </p:spPr>
        <p:txBody>
          <a:bodyPr lIns="114949" tIns="57475" rIns="114949" bIns="57475"/>
          <a:lstStyle/>
          <a:p>
            <a:pPr defTabSz="1149492"/>
            <a:fld id="{56427F38-63A5-4D63-9399-D970397CA46A}" type="slidenum">
              <a:rPr lang="en-US">
                <a:solidFill>
                  <a:prstClr val="black"/>
                </a:solidFill>
              </a:rPr>
              <a:pPr defTabSz="1149492"/>
              <a:t>‹#›</a:t>
            </a:fld>
            <a:endParaRPr lang="en-US">
              <a:solidFill>
                <a:prstClr val="black"/>
              </a:solidFill>
            </a:endParaRPr>
          </a:p>
        </p:txBody>
      </p:sp>
      <p:sp>
        <p:nvSpPr>
          <p:cNvPr id="8" name="مستطيل 7"/>
          <p:cNvSpPr/>
          <p:nvPr userDrawn="1"/>
        </p:nvSpPr>
        <p:spPr>
          <a:xfrm>
            <a:off x="0" y="6604000"/>
            <a:ext cx="10972800" cy="2540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defTabSz="1149492"/>
            <a:endParaRPr lang="en-US">
              <a:solidFill>
                <a:prstClr val="white"/>
              </a:solidFill>
            </a:endParaRPr>
          </a:p>
        </p:txBody>
      </p:sp>
    </p:spTree>
    <p:extLst>
      <p:ext uri="{BB962C8B-B14F-4D97-AF65-F5344CB8AC3E}">
        <p14:creationId xmlns:p14="http://schemas.microsoft.com/office/powerpoint/2010/main" val="21680581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7" name="مستطيل 6"/>
          <p:cNvSpPr/>
          <p:nvPr userDrawn="1"/>
        </p:nvSpPr>
        <p:spPr>
          <a:xfrm>
            <a:off x="0" y="8890000"/>
            <a:ext cx="10972800" cy="254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114949" tIns="57475" rIns="114949" bIns="57475" rtlCol="0" anchor="ctr"/>
          <a:lstStyle/>
          <a:p>
            <a:pPr algn="ctr" defTabSz="1149492"/>
            <a:endParaRPr lang="en-US">
              <a:solidFill>
                <a:prstClr val="white"/>
              </a:solidFill>
            </a:endParaRPr>
          </a:p>
        </p:txBody>
      </p:sp>
    </p:spTree>
    <p:extLst>
      <p:ext uri="{BB962C8B-B14F-4D97-AF65-F5344CB8AC3E}">
        <p14:creationId xmlns:p14="http://schemas.microsoft.com/office/powerpoint/2010/main" val="72224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26 Sep 2016</a:t>
            </a:r>
            <a:endParaRPr lang="en-US"/>
          </a:p>
        </p:txBody>
      </p:sp>
      <p:sp>
        <p:nvSpPr>
          <p:cNvPr id="5" name="Slide Number Placeholder 4"/>
          <p:cNvSpPr>
            <a:spLocks noGrp="1"/>
          </p:cNvSpPr>
          <p:nvPr>
            <p:ph type="sldNum" sz="quarter" idx="12"/>
          </p:nvPr>
        </p:nvSpPr>
        <p:spPr/>
        <p:txBody>
          <a:bodyPr/>
          <a:lstStyle/>
          <a:p>
            <a:fld id="{C26D657F-2977-4403-9729-8D1A2508D717}" type="slidenum">
              <a:rPr lang="en-US" smtClean="0"/>
              <a:pPr/>
              <a:t>‹#›</a:t>
            </a:fld>
            <a:endParaRPr lang="en-US"/>
          </a:p>
        </p:txBody>
      </p:sp>
    </p:spTree>
    <p:extLst>
      <p:ext uri="{BB962C8B-B14F-4D97-AF65-F5344CB8AC3E}">
        <p14:creationId xmlns:p14="http://schemas.microsoft.com/office/powerpoint/2010/main" val="13796931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34"/>
            <a:ext cx="2560320" cy="486833"/>
          </a:xfrm>
          <a:prstGeom prst="rect">
            <a:avLst/>
          </a:prstGeom>
        </p:spPr>
        <p:txBody>
          <a:bodyPr lIns="114949" tIns="57475" rIns="114949" bIns="57475"/>
          <a:lstStyle/>
          <a:p>
            <a:pPr defTabSz="1149492"/>
            <a:fld id="{4DE02CC5-5D03-485A-9EEA-E519514D0439}" type="datetimeFigureOut">
              <a:rPr lang="en-US">
                <a:solidFill>
                  <a:prstClr val="black"/>
                </a:solidFill>
              </a:rPr>
              <a:pPr defTabSz="1149492"/>
              <a:t>9/26/2016</a:t>
            </a:fld>
            <a:endParaRPr lang="en-US">
              <a:solidFill>
                <a:prstClr val="black"/>
              </a:solidFill>
            </a:endParaRPr>
          </a:p>
        </p:txBody>
      </p:sp>
      <p:sp>
        <p:nvSpPr>
          <p:cNvPr id="5" name="عنصر نائب للتذييل 4"/>
          <p:cNvSpPr>
            <a:spLocks noGrp="1"/>
          </p:cNvSpPr>
          <p:nvPr>
            <p:ph type="ftr" sz="quarter" idx="11"/>
          </p:nvPr>
        </p:nvSpPr>
        <p:spPr>
          <a:xfrm>
            <a:off x="3749040" y="8475134"/>
            <a:ext cx="3474720" cy="486833"/>
          </a:xfrm>
          <a:prstGeom prst="rect">
            <a:avLst/>
          </a:prstGeom>
        </p:spPr>
        <p:txBody>
          <a:bodyPr lIns="114949" tIns="57475" rIns="114949" bIns="57475"/>
          <a:lstStyle/>
          <a:p>
            <a:pPr defTabSz="1149492"/>
            <a:endParaRPr lang="en-US">
              <a:solidFill>
                <a:prstClr val="black"/>
              </a:solidFill>
            </a:endParaRPr>
          </a:p>
        </p:txBody>
      </p:sp>
      <p:sp>
        <p:nvSpPr>
          <p:cNvPr id="6" name="عنصر نائب لرقم الشريحة 5"/>
          <p:cNvSpPr>
            <a:spLocks noGrp="1"/>
          </p:cNvSpPr>
          <p:nvPr>
            <p:ph type="sldNum" sz="quarter" idx="12"/>
          </p:nvPr>
        </p:nvSpPr>
        <p:spPr>
          <a:xfrm>
            <a:off x="7863840" y="8475134"/>
            <a:ext cx="2560320" cy="486833"/>
          </a:xfrm>
          <a:prstGeom prst="rect">
            <a:avLst/>
          </a:prstGeom>
        </p:spPr>
        <p:txBody>
          <a:bodyPr lIns="114949" tIns="57475" rIns="114949" bIns="57475"/>
          <a:lstStyle/>
          <a:p>
            <a:pPr defTabSz="1149492"/>
            <a:fld id="{56427F38-63A5-4D63-9399-D970397CA46A}" type="slidenum">
              <a:rPr lang="en-US">
                <a:solidFill>
                  <a:prstClr val="black"/>
                </a:solidFill>
              </a:rPr>
              <a:pPr defTabSz="1149492"/>
              <a:t>‹#›</a:t>
            </a:fld>
            <a:endParaRPr lang="en-US">
              <a:solidFill>
                <a:prstClr val="black"/>
              </a:solidFill>
            </a:endParaRPr>
          </a:p>
        </p:txBody>
      </p:sp>
    </p:spTree>
    <p:extLst>
      <p:ext uri="{BB962C8B-B14F-4D97-AF65-F5344CB8AC3E}">
        <p14:creationId xmlns:p14="http://schemas.microsoft.com/office/powerpoint/2010/main" val="36879910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548640" y="8475134"/>
            <a:ext cx="2560320" cy="486833"/>
          </a:xfrm>
          <a:prstGeom prst="rect">
            <a:avLst/>
          </a:prstGeom>
        </p:spPr>
        <p:txBody>
          <a:bodyPr lIns="114949" tIns="57475" rIns="114949" bIns="57475"/>
          <a:lstStyle/>
          <a:p>
            <a:pPr defTabSz="1149492"/>
            <a:fld id="{4DE02CC5-5D03-485A-9EEA-E519514D0439}" type="datetimeFigureOut">
              <a:rPr lang="en-US">
                <a:solidFill>
                  <a:prstClr val="black"/>
                </a:solidFill>
              </a:rPr>
              <a:pPr defTabSz="1149492"/>
              <a:t>9/26/2016</a:t>
            </a:fld>
            <a:endParaRPr lang="en-US">
              <a:solidFill>
                <a:prstClr val="black"/>
              </a:solidFill>
            </a:endParaRPr>
          </a:p>
        </p:txBody>
      </p:sp>
      <p:sp>
        <p:nvSpPr>
          <p:cNvPr id="6" name="عنصر نائب للتذييل 5"/>
          <p:cNvSpPr>
            <a:spLocks noGrp="1"/>
          </p:cNvSpPr>
          <p:nvPr>
            <p:ph type="ftr" sz="quarter" idx="11"/>
          </p:nvPr>
        </p:nvSpPr>
        <p:spPr>
          <a:xfrm>
            <a:off x="3749040" y="8475134"/>
            <a:ext cx="3474720" cy="486833"/>
          </a:xfrm>
          <a:prstGeom prst="rect">
            <a:avLst/>
          </a:prstGeom>
        </p:spPr>
        <p:txBody>
          <a:bodyPr lIns="114949" tIns="57475" rIns="114949" bIns="57475"/>
          <a:lstStyle/>
          <a:p>
            <a:pPr defTabSz="1149492"/>
            <a:endParaRPr lang="en-US">
              <a:solidFill>
                <a:prstClr val="black"/>
              </a:solidFill>
            </a:endParaRPr>
          </a:p>
        </p:txBody>
      </p:sp>
      <p:sp>
        <p:nvSpPr>
          <p:cNvPr id="7" name="عنصر نائب لرقم الشريحة 6"/>
          <p:cNvSpPr>
            <a:spLocks noGrp="1"/>
          </p:cNvSpPr>
          <p:nvPr>
            <p:ph type="sldNum" sz="quarter" idx="12"/>
          </p:nvPr>
        </p:nvSpPr>
        <p:spPr>
          <a:xfrm>
            <a:off x="7863840" y="8475134"/>
            <a:ext cx="2560320" cy="486833"/>
          </a:xfrm>
          <a:prstGeom prst="rect">
            <a:avLst/>
          </a:prstGeom>
        </p:spPr>
        <p:txBody>
          <a:bodyPr lIns="114949" tIns="57475" rIns="114949" bIns="57475"/>
          <a:lstStyle/>
          <a:p>
            <a:pPr defTabSz="1149492"/>
            <a:fld id="{56427F38-63A5-4D63-9399-D970397CA46A}" type="slidenum">
              <a:rPr lang="en-US">
                <a:solidFill>
                  <a:prstClr val="black"/>
                </a:solidFill>
              </a:rPr>
              <a:pPr defTabSz="1149492"/>
              <a:t>‹#›</a:t>
            </a:fld>
            <a:endParaRPr lang="en-US">
              <a:solidFill>
                <a:prstClr val="black"/>
              </a:solidFill>
            </a:endParaRPr>
          </a:p>
        </p:txBody>
      </p:sp>
    </p:spTree>
    <p:extLst>
      <p:ext uri="{BB962C8B-B14F-4D97-AF65-F5344CB8AC3E}">
        <p14:creationId xmlns:p14="http://schemas.microsoft.com/office/powerpoint/2010/main" val="19230166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7" name="عنصر نائب للتاريخ 6"/>
          <p:cNvSpPr>
            <a:spLocks noGrp="1"/>
          </p:cNvSpPr>
          <p:nvPr>
            <p:ph type="dt" sz="half" idx="10"/>
          </p:nvPr>
        </p:nvSpPr>
        <p:spPr>
          <a:xfrm>
            <a:off x="548640" y="8475134"/>
            <a:ext cx="2560320" cy="486833"/>
          </a:xfrm>
          <a:prstGeom prst="rect">
            <a:avLst/>
          </a:prstGeom>
        </p:spPr>
        <p:txBody>
          <a:bodyPr lIns="114949" tIns="57475" rIns="114949" bIns="57475"/>
          <a:lstStyle/>
          <a:p>
            <a:pPr defTabSz="1149492"/>
            <a:fld id="{4DE02CC5-5D03-485A-9EEA-E519514D0439}" type="datetimeFigureOut">
              <a:rPr lang="en-US">
                <a:solidFill>
                  <a:prstClr val="black"/>
                </a:solidFill>
              </a:rPr>
              <a:pPr defTabSz="1149492"/>
              <a:t>9/26/2016</a:t>
            </a:fld>
            <a:endParaRPr lang="en-US">
              <a:solidFill>
                <a:prstClr val="black"/>
              </a:solidFill>
            </a:endParaRPr>
          </a:p>
        </p:txBody>
      </p:sp>
      <p:sp>
        <p:nvSpPr>
          <p:cNvPr id="8" name="عنصر نائب للتذييل 7"/>
          <p:cNvSpPr>
            <a:spLocks noGrp="1"/>
          </p:cNvSpPr>
          <p:nvPr>
            <p:ph type="ftr" sz="quarter" idx="11"/>
          </p:nvPr>
        </p:nvSpPr>
        <p:spPr>
          <a:xfrm>
            <a:off x="3749040" y="8475134"/>
            <a:ext cx="3474720" cy="486833"/>
          </a:xfrm>
          <a:prstGeom prst="rect">
            <a:avLst/>
          </a:prstGeom>
        </p:spPr>
        <p:txBody>
          <a:bodyPr lIns="114949" tIns="57475" rIns="114949" bIns="57475"/>
          <a:lstStyle/>
          <a:p>
            <a:pPr defTabSz="1149492"/>
            <a:endParaRPr lang="en-US">
              <a:solidFill>
                <a:prstClr val="black"/>
              </a:solidFill>
            </a:endParaRPr>
          </a:p>
        </p:txBody>
      </p:sp>
      <p:sp>
        <p:nvSpPr>
          <p:cNvPr id="9" name="عنصر نائب لرقم الشريحة 8"/>
          <p:cNvSpPr>
            <a:spLocks noGrp="1"/>
          </p:cNvSpPr>
          <p:nvPr>
            <p:ph type="sldNum" sz="quarter" idx="12"/>
          </p:nvPr>
        </p:nvSpPr>
        <p:spPr>
          <a:xfrm>
            <a:off x="7863840" y="8475134"/>
            <a:ext cx="2560320" cy="486833"/>
          </a:xfrm>
          <a:prstGeom prst="rect">
            <a:avLst/>
          </a:prstGeom>
        </p:spPr>
        <p:txBody>
          <a:bodyPr lIns="114949" tIns="57475" rIns="114949" bIns="57475"/>
          <a:lstStyle/>
          <a:p>
            <a:pPr defTabSz="1149492"/>
            <a:fld id="{56427F38-63A5-4D63-9399-D970397CA46A}" type="slidenum">
              <a:rPr lang="en-US">
                <a:solidFill>
                  <a:prstClr val="black"/>
                </a:solidFill>
              </a:rPr>
              <a:pPr defTabSz="1149492"/>
              <a:t>‹#›</a:t>
            </a:fld>
            <a:endParaRPr lang="en-US">
              <a:solidFill>
                <a:prstClr val="black"/>
              </a:solidFill>
            </a:endParaRPr>
          </a:p>
        </p:txBody>
      </p:sp>
    </p:spTree>
    <p:extLst>
      <p:ext uri="{BB962C8B-B14F-4D97-AF65-F5344CB8AC3E}">
        <p14:creationId xmlns:p14="http://schemas.microsoft.com/office/powerpoint/2010/main" val="40618777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548640" y="366184"/>
            <a:ext cx="9875520" cy="1524000"/>
          </a:xfrm>
          <a:prstGeom prst="rect">
            <a:avLst/>
          </a:prstGeom>
        </p:spPr>
        <p:txBody>
          <a:bodyPr lIns="114949" tIns="57475" rIns="114949" bIns="57475"/>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a:xfrm>
            <a:off x="548640" y="8475134"/>
            <a:ext cx="2560320" cy="486833"/>
          </a:xfrm>
          <a:prstGeom prst="rect">
            <a:avLst/>
          </a:prstGeom>
        </p:spPr>
        <p:txBody>
          <a:bodyPr lIns="114949" tIns="57475" rIns="114949" bIns="57475"/>
          <a:lstStyle/>
          <a:p>
            <a:pPr defTabSz="1149492"/>
            <a:fld id="{4DE02CC5-5D03-485A-9EEA-E519514D0439}" type="datetimeFigureOut">
              <a:rPr lang="en-US">
                <a:solidFill>
                  <a:prstClr val="black"/>
                </a:solidFill>
              </a:rPr>
              <a:pPr defTabSz="1149492"/>
              <a:t>9/26/2016</a:t>
            </a:fld>
            <a:endParaRPr lang="en-US">
              <a:solidFill>
                <a:prstClr val="black"/>
              </a:solidFill>
            </a:endParaRPr>
          </a:p>
        </p:txBody>
      </p:sp>
      <p:sp>
        <p:nvSpPr>
          <p:cNvPr id="4" name="عنصر نائب للتذييل 3"/>
          <p:cNvSpPr>
            <a:spLocks noGrp="1"/>
          </p:cNvSpPr>
          <p:nvPr>
            <p:ph type="ftr" sz="quarter" idx="11"/>
          </p:nvPr>
        </p:nvSpPr>
        <p:spPr>
          <a:xfrm>
            <a:off x="3749040" y="8475134"/>
            <a:ext cx="3474720" cy="486833"/>
          </a:xfrm>
          <a:prstGeom prst="rect">
            <a:avLst/>
          </a:prstGeom>
        </p:spPr>
        <p:txBody>
          <a:bodyPr lIns="114949" tIns="57475" rIns="114949" bIns="57475"/>
          <a:lstStyle/>
          <a:p>
            <a:pPr defTabSz="1149492"/>
            <a:endParaRPr lang="en-US">
              <a:solidFill>
                <a:prstClr val="black"/>
              </a:solidFill>
            </a:endParaRPr>
          </a:p>
        </p:txBody>
      </p:sp>
      <p:sp>
        <p:nvSpPr>
          <p:cNvPr id="5" name="عنصر نائب لرقم الشريحة 4"/>
          <p:cNvSpPr>
            <a:spLocks noGrp="1"/>
          </p:cNvSpPr>
          <p:nvPr>
            <p:ph type="sldNum" sz="quarter" idx="12"/>
          </p:nvPr>
        </p:nvSpPr>
        <p:spPr>
          <a:xfrm>
            <a:off x="7863840" y="8475134"/>
            <a:ext cx="2560320" cy="486833"/>
          </a:xfrm>
          <a:prstGeom prst="rect">
            <a:avLst/>
          </a:prstGeom>
        </p:spPr>
        <p:txBody>
          <a:bodyPr lIns="114949" tIns="57475" rIns="114949" bIns="57475"/>
          <a:lstStyle/>
          <a:p>
            <a:pPr defTabSz="1149492"/>
            <a:fld id="{56427F38-63A5-4D63-9399-D970397CA46A}" type="slidenum">
              <a:rPr lang="en-US">
                <a:solidFill>
                  <a:prstClr val="black"/>
                </a:solidFill>
              </a:rPr>
              <a:pPr defTabSz="1149492"/>
              <a:t>‹#›</a:t>
            </a:fld>
            <a:endParaRPr lang="en-US">
              <a:solidFill>
                <a:prstClr val="black"/>
              </a:solidFill>
            </a:endParaRPr>
          </a:p>
        </p:txBody>
      </p:sp>
    </p:spTree>
    <p:extLst>
      <p:ext uri="{BB962C8B-B14F-4D97-AF65-F5344CB8AC3E}">
        <p14:creationId xmlns:p14="http://schemas.microsoft.com/office/powerpoint/2010/main" val="10530452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548640" y="8475134"/>
            <a:ext cx="2560320" cy="486833"/>
          </a:xfrm>
          <a:prstGeom prst="rect">
            <a:avLst/>
          </a:prstGeom>
        </p:spPr>
        <p:txBody>
          <a:bodyPr lIns="114949" tIns="57475" rIns="114949" bIns="57475"/>
          <a:lstStyle/>
          <a:p>
            <a:pPr defTabSz="1149492"/>
            <a:fld id="{4DE02CC5-5D03-485A-9EEA-E519514D0439}" type="datetimeFigureOut">
              <a:rPr lang="en-US">
                <a:solidFill>
                  <a:prstClr val="black"/>
                </a:solidFill>
              </a:rPr>
              <a:pPr defTabSz="1149492"/>
              <a:t>9/26/2016</a:t>
            </a:fld>
            <a:endParaRPr lang="en-US">
              <a:solidFill>
                <a:prstClr val="black"/>
              </a:solidFill>
            </a:endParaRPr>
          </a:p>
        </p:txBody>
      </p:sp>
      <p:sp>
        <p:nvSpPr>
          <p:cNvPr id="3" name="عنصر نائب للتذييل 2"/>
          <p:cNvSpPr>
            <a:spLocks noGrp="1"/>
          </p:cNvSpPr>
          <p:nvPr>
            <p:ph type="ftr" sz="quarter" idx="11"/>
          </p:nvPr>
        </p:nvSpPr>
        <p:spPr>
          <a:xfrm>
            <a:off x="3749040" y="8475134"/>
            <a:ext cx="3474720" cy="486833"/>
          </a:xfrm>
          <a:prstGeom prst="rect">
            <a:avLst/>
          </a:prstGeom>
        </p:spPr>
        <p:txBody>
          <a:bodyPr lIns="114949" tIns="57475" rIns="114949" bIns="57475"/>
          <a:lstStyle/>
          <a:p>
            <a:pPr defTabSz="1149492"/>
            <a:endParaRPr lang="en-US">
              <a:solidFill>
                <a:prstClr val="black"/>
              </a:solidFill>
            </a:endParaRPr>
          </a:p>
        </p:txBody>
      </p:sp>
      <p:sp>
        <p:nvSpPr>
          <p:cNvPr id="4" name="عنصر نائب لرقم الشريحة 3"/>
          <p:cNvSpPr>
            <a:spLocks noGrp="1"/>
          </p:cNvSpPr>
          <p:nvPr>
            <p:ph type="sldNum" sz="quarter" idx="12"/>
          </p:nvPr>
        </p:nvSpPr>
        <p:spPr>
          <a:xfrm>
            <a:off x="7863840" y="8475134"/>
            <a:ext cx="2560320" cy="486833"/>
          </a:xfrm>
          <a:prstGeom prst="rect">
            <a:avLst/>
          </a:prstGeom>
        </p:spPr>
        <p:txBody>
          <a:bodyPr lIns="114949" tIns="57475" rIns="114949" bIns="57475"/>
          <a:lstStyle/>
          <a:p>
            <a:pPr defTabSz="1149492"/>
            <a:fld id="{56427F38-63A5-4D63-9399-D970397CA46A}" type="slidenum">
              <a:rPr lang="en-US">
                <a:solidFill>
                  <a:prstClr val="black"/>
                </a:solidFill>
              </a:rPr>
              <a:pPr defTabSz="1149492"/>
              <a:t>‹#›</a:t>
            </a:fld>
            <a:endParaRPr lang="en-US">
              <a:solidFill>
                <a:prstClr val="black"/>
              </a:solidFill>
            </a:endParaRPr>
          </a:p>
        </p:txBody>
      </p:sp>
    </p:spTree>
    <p:extLst>
      <p:ext uri="{BB962C8B-B14F-4D97-AF65-F5344CB8AC3E}">
        <p14:creationId xmlns:p14="http://schemas.microsoft.com/office/powerpoint/2010/main" val="32528880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محتوى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548640" y="8475134"/>
            <a:ext cx="2560320" cy="486833"/>
          </a:xfrm>
          <a:prstGeom prst="rect">
            <a:avLst/>
          </a:prstGeom>
        </p:spPr>
        <p:txBody>
          <a:bodyPr lIns="114949" tIns="57475" rIns="114949" bIns="57475"/>
          <a:lstStyle/>
          <a:p>
            <a:pPr defTabSz="1149492"/>
            <a:fld id="{4DE02CC5-5D03-485A-9EEA-E519514D0439}" type="datetimeFigureOut">
              <a:rPr lang="en-US">
                <a:solidFill>
                  <a:prstClr val="black"/>
                </a:solidFill>
              </a:rPr>
              <a:pPr defTabSz="1149492"/>
              <a:t>9/26/2016</a:t>
            </a:fld>
            <a:endParaRPr lang="en-US">
              <a:solidFill>
                <a:prstClr val="black"/>
              </a:solidFill>
            </a:endParaRPr>
          </a:p>
        </p:txBody>
      </p:sp>
      <p:sp>
        <p:nvSpPr>
          <p:cNvPr id="6" name="عنصر نائب للتذييل 5"/>
          <p:cNvSpPr>
            <a:spLocks noGrp="1"/>
          </p:cNvSpPr>
          <p:nvPr>
            <p:ph type="ftr" sz="quarter" idx="11"/>
          </p:nvPr>
        </p:nvSpPr>
        <p:spPr>
          <a:xfrm>
            <a:off x="3749040" y="8475134"/>
            <a:ext cx="3474720" cy="486833"/>
          </a:xfrm>
          <a:prstGeom prst="rect">
            <a:avLst/>
          </a:prstGeom>
        </p:spPr>
        <p:txBody>
          <a:bodyPr lIns="114949" tIns="57475" rIns="114949" bIns="57475"/>
          <a:lstStyle/>
          <a:p>
            <a:pPr defTabSz="1149492"/>
            <a:endParaRPr lang="en-US">
              <a:solidFill>
                <a:prstClr val="black"/>
              </a:solidFill>
            </a:endParaRPr>
          </a:p>
        </p:txBody>
      </p:sp>
      <p:sp>
        <p:nvSpPr>
          <p:cNvPr id="7" name="عنصر نائب لرقم الشريحة 6"/>
          <p:cNvSpPr>
            <a:spLocks noGrp="1"/>
          </p:cNvSpPr>
          <p:nvPr>
            <p:ph type="sldNum" sz="quarter" idx="12"/>
          </p:nvPr>
        </p:nvSpPr>
        <p:spPr>
          <a:xfrm>
            <a:off x="7863840" y="8475134"/>
            <a:ext cx="2560320" cy="486833"/>
          </a:xfrm>
          <a:prstGeom prst="rect">
            <a:avLst/>
          </a:prstGeom>
        </p:spPr>
        <p:txBody>
          <a:bodyPr lIns="114949" tIns="57475" rIns="114949" bIns="57475"/>
          <a:lstStyle/>
          <a:p>
            <a:pPr defTabSz="1149492"/>
            <a:fld id="{56427F38-63A5-4D63-9399-D970397CA46A}" type="slidenum">
              <a:rPr lang="en-US">
                <a:solidFill>
                  <a:prstClr val="black"/>
                </a:solidFill>
              </a:rPr>
              <a:pPr defTabSz="1149492"/>
              <a:t>‹#›</a:t>
            </a:fld>
            <a:endParaRPr lang="en-US">
              <a:solidFill>
                <a:prstClr val="black"/>
              </a:solidFill>
            </a:endParaRPr>
          </a:p>
        </p:txBody>
      </p:sp>
    </p:spTree>
    <p:extLst>
      <p:ext uri="{BB962C8B-B14F-4D97-AF65-F5344CB8AC3E}">
        <p14:creationId xmlns:p14="http://schemas.microsoft.com/office/powerpoint/2010/main" val="21236369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صورة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548640" y="8475134"/>
            <a:ext cx="2560320" cy="486833"/>
          </a:xfrm>
          <a:prstGeom prst="rect">
            <a:avLst/>
          </a:prstGeom>
        </p:spPr>
        <p:txBody>
          <a:bodyPr lIns="114949" tIns="57475" rIns="114949" bIns="57475"/>
          <a:lstStyle/>
          <a:p>
            <a:pPr defTabSz="1149492"/>
            <a:fld id="{4DE02CC5-5D03-485A-9EEA-E519514D0439}" type="datetimeFigureOut">
              <a:rPr lang="en-US">
                <a:solidFill>
                  <a:prstClr val="black"/>
                </a:solidFill>
              </a:rPr>
              <a:pPr defTabSz="1149492"/>
              <a:t>9/26/2016</a:t>
            </a:fld>
            <a:endParaRPr lang="en-US">
              <a:solidFill>
                <a:prstClr val="black"/>
              </a:solidFill>
            </a:endParaRPr>
          </a:p>
        </p:txBody>
      </p:sp>
      <p:sp>
        <p:nvSpPr>
          <p:cNvPr id="6" name="عنصر نائب للتذييل 5"/>
          <p:cNvSpPr>
            <a:spLocks noGrp="1"/>
          </p:cNvSpPr>
          <p:nvPr>
            <p:ph type="ftr" sz="quarter" idx="11"/>
          </p:nvPr>
        </p:nvSpPr>
        <p:spPr>
          <a:xfrm>
            <a:off x="3749040" y="8475134"/>
            <a:ext cx="3474720" cy="486833"/>
          </a:xfrm>
          <a:prstGeom prst="rect">
            <a:avLst/>
          </a:prstGeom>
        </p:spPr>
        <p:txBody>
          <a:bodyPr lIns="114949" tIns="57475" rIns="114949" bIns="57475"/>
          <a:lstStyle/>
          <a:p>
            <a:pPr defTabSz="1149492"/>
            <a:endParaRPr lang="en-US">
              <a:solidFill>
                <a:prstClr val="black"/>
              </a:solidFill>
            </a:endParaRPr>
          </a:p>
        </p:txBody>
      </p:sp>
      <p:sp>
        <p:nvSpPr>
          <p:cNvPr id="7" name="عنصر نائب لرقم الشريحة 6"/>
          <p:cNvSpPr>
            <a:spLocks noGrp="1"/>
          </p:cNvSpPr>
          <p:nvPr>
            <p:ph type="sldNum" sz="quarter" idx="12"/>
          </p:nvPr>
        </p:nvSpPr>
        <p:spPr>
          <a:xfrm>
            <a:off x="7863840" y="8475134"/>
            <a:ext cx="2560320" cy="486833"/>
          </a:xfrm>
          <a:prstGeom prst="rect">
            <a:avLst/>
          </a:prstGeom>
        </p:spPr>
        <p:txBody>
          <a:bodyPr lIns="114949" tIns="57475" rIns="114949" bIns="57475"/>
          <a:lstStyle/>
          <a:p>
            <a:pPr defTabSz="1149492"/>
            <a:fld id="{56427F38-63A5-4D63-9399-D970397CA46A}" type="slidenum">
              <a:rPr lang="en-US">
                <a:solidFill>
                  <a:prstClr val="black"/>
                </a:solidFill>
              </a:rPr>
              <a:pPr defTabSz="1149492"/>
              <a:t>‹#›</a:t>
            </a:fld>
            <a:endParaRPr lang="en-US">
              <a:solidFill>
                <a:prstClr val="black"/>
              </a:solidFill>
            </a:endParaRPr>
          </a:p>
        </p:txBody>
      </p:sp>
    </p:spTree>
    <p:extLst>
      <p:ext uri="{BB962C8B-B14F-4D97-AF65-F5344CB8AC3E}">
        <p14:creationId xmlns:p14="http://schemas.microsoft.com/office/powerpoint/2010/main" val="27326916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عنوان ونص عمودي">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34"/>
            <a:ext cx="2560320" cy="486833"/>
          </a:xfrm>
          <a:prstGeom prst="rect">
            <a:avLst/>
          </a:prstGeom>
        </p:spPr>
        <p:txBody>
          <a:bodyPr lIns="114949" tIns="57475" rIns="114949" bIns="57475"/>
          <a:lstStyle/>
          <a:p>
            <a:pPr defTabSz="1149492"/>
            <a:fld id="{4DE02CC5-5D03-485A-9EEA-E519514D0439}" type="datetimeFigureOut">
              <a:rPr lang="en-US">
                <a:solidFill>
                  <a:prstClr val="black"/>
                </a:solidFill>
              </a:rPr>
              <a:pPr defTabSz="1149492"/>
              <a:t>9/26/2016</a:t>
            </a:fld>
            <a:endParaRPr lang="en-US">
              <a:solidFill>
                <a:prstClr val="black"/>
              </a:solidFill>
            </a:endParaRPr>
          </a:p>
        </p:txBody>
      </p:sp>
      <p:sp>
        <p:nvSpPr>
          <p:cNvPr id="5" name="عنصر نائب للتذييل 4"/>
          <p:cNvSpPr>
            <a:spLocks noGrp="1"/>
          </p:cNvSpPr>
          <p:nvPr>
            <p:ph type="ftr" sz="quarter" idx="11"/>
          </p:nvPr>
        </p:nvSpPr>
        <p:spPr>
          <a:xfrm>
            <a:off x="3749040" y="8475134"/>
            <a:ext cx="3474720" cy="486833"/>
          </a:xfrm>
          <a:prstGeom prst="rect">
            <a:avLst/>
          </a:prstGeom>
        </p:spPr>
        <p:txBody>
          <a:bodyPr lIns="114949" tIns="57475" rIns="114949" bIns="57475"/>
          <a:lstStyle/>
          <a:p>
            <a:pPr defTabSz="1149492"/>
            <a:endParaRPr lang="en-US">
              <a:solidFill>
                <a:prstClr val="black"/>
              </a:solidFill>
            </a:endParaRPr>
          </a:p>
        </p:txBody>
      </p:sp>
      <p:sp>
        <p:nvSpPr>
          <p:cNvPr id="6" name="عنصر نائب لرقم الشريحة 5"/>
          <p:cNvSpPr>
            <a:spLocks noGrp="1"/>
          </p:cNvSpPr>
          <p:nvPr>
            <p:ph type="sldNum" sz="quarter" idx="12"/>
          </p:nvPr>
        </p:nvSpPr>
        <p:spPr>
          <a:xfrm>
            <a:off x="7863840" y="8475134"/>
            <a:ext cx="2560320" cy="486833"/>
          </a:xfrm>
          <a:prstGeom prst="rect">
            <a:avLst/>
          </a:prstGeom>
        </p:spPr>
        <p:txBody>
          <a:bodyPr lIns="114949" tIns="57475" rIns="114949" bIns="57475"/>
          <a:lstStyle/>
          <a:p>
            <a:pPr defTabSz="1149492"/>
            <a:fld id="{56427F38-63A5-4D63-9399-D970397CA46A}" type="slidenum">
              <a:rPr lang="en-US">
                <a:solidFill>
                  <a:prstClr val="black"/>
                </a:solidFill>
              </a:rPr>
              <a:pPr defTabSz="1149492"/>
              <a:t>‹#›</a:t>
            </a:fld>
            <a:endParaRPr lang="en-US">
              <a:solidFill>
                <a:prstClr val="black"/>
              </a:solidFill>
            </a:endParaRPr>
          </a:p>
        </p:txBody>
      </p:sp>
    </p:spTree>
    <p:extLst>
      <p:ext uri="{BB962C8B-B14F-4D97-AF65-F5344CB8AC3E}">
        <p14:creationId xmlns:p14="http://schemas.microsoft.com/office/powerpoint/2010/main" val="6842020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عنوان ونص عمودي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548640" y="8475134"/>
            <a:ext cx="2560320" cy="486833"/>
          </a:xfrm>
          <a:prstGeom prst="rect">
            <a:avLst/>
          </a:prstGeom>
        </p:spPr>
        <p:txBody>
          <a:bodyPr lIns="114949" tIns="57475" rIns="114949" bIns="57475"/>
          <a:lstStyle/>
          <a:p>
            <a:pPr defTabSz="1149492"/>
            <a:fld id="{4DE02CC5-5D03-485A-9EEA-E519514D0439}" type="datetimeFigureOut">
              <a:rPr lang="en-US">
                <a:solidFill>
                  <a:prstClr val="black"/>
                </a:solidFill>
              </a:rPr>
              <a:pPr defTabSz="1149492"/>
              <a:t>9/26/2016</a:t>
            </a:fld>
            <a:endParaRPr lang="en-US">
              <a:solidFill>
                <a:prstClr val="black"/>
              </a:solidFill>
            </a:endParaRPr>
          </a:p>
        </p:txBody>
      </p:sp>
      <p:sp>
        <p:nvSpPr>
          <p:cNvPr id="5" name="عنصر نائب للتذييل 4"/>
          <p:cNvSpPr>
            <a:spLocks noGrp="1"/>
          </p:cNvSpPr>
          <p:nvPr>
            <p:ph type="ftr" sz="quarter" idx="11"/>
          </p:nvPr>
        </p:nvSpPr>
        <p:spPr>
          <a:xfrm>
            <a:off x="3749040" y="8475134"/>
            <a:ext cx="3474720" cy="486833"/>
          </a:xfrm>
          <a:prstGeom prst="rect">
            <a:avLst/>
          </a:prstGeom>
        </p:spPr>
        <p:txBody>
          <a:bodyPr lIns="114949" tIns="57475" rIns="114949" bIns="57475"/>
          <a:lstStyle/>
          <a:p>
            <a:pPr defTabSz="1149492"/>
            <a:endParaRPr lang="en-US">
              <a:solidFill>
                <a:prstClr val="black"/>
              </a:solidFill>
            </a:endParaRPr>
          </a:p>
        </p:txBody>
      </p:sp>
      <p:sp>
        <p:nvSpPr>
          <p:cNvPr id="6" name="عنصر نائب لرقم الشريحة 5"/>
          <p:cNvSpPr>
            <a:spLocks noGrp="1"/>
          </p:cNvSpPr>
          <p:nvPr>
            <p:ph type="sldNum" sz="quarter" idx="12"/>
          </p:nvPr>
        </p:nvSpPr>
        <p:spPr>
          <a:xfrm>
            <a:off x="7863840" y="8475134"/>
            <a:ext cx="2560320" cy="486833"/>
          </a:xfrm>
          <a:prstGeom prst="rect">
            <a:avLst/>
          </a:prstGeom>
        </p:spPr>
        <p:txBody>
          <a:bodyPr lIns="114949" tIns="57475" rIns="114949" bIns="57475"/>
          <a:lstStyle/>
          <a:p>
            <a:pPr defTabSz="1149492"/>
            <a:fld id="{56427F38-63A5-4D63-9399-D970397CA46A}" type="slidenum">
              <a:rPr lang="en-US">
                <a:solidFill>
                  <a:prstClr val="black"/>
                </a:solidFill>
              </a:rPr>
              <a:pPr defTabSz="1149492"/>
              <a:t>‹#›</a:t>
            </a:fld>
            <a:endParaRPr lang="en-US">
              <a:solidFill>
                <a:prstClr val="black"/>
              </a:solidFill>
            </a:endParaRPr>
          </a:p>
        </p:txBody>
      </p:sp>
    </p:spTree>
    <p:extLst>
      <p:ext uri="{BB962C8B-B14F-4D97-AF65-F5344CB8AC3E}">
        <p14:creationId xmlns:p14="http://schemas.microsoft.com/office/powerpoint/2010/main" val="110278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26 Sep 2016</a:t>
            </a:r>
            <a:endParaRPr lang="en-US"/>
          </a:p>
        </p:txBody>
      </p:sp>
      <p:sp>
        <p:nvSpPr>
          <p:cNvPr id="4" name="Slide Number Placeholder 3"/>
          <p:cNvSpPr>
            <a:spLocks noGrp="1"/>
          </p:cNvSpPr>
          <p:nvPr>
            <p:ph type="sldNum" sz="quarter" idx="12"/>
          </p:nvPr>
        </p:nvSpPr>
        <p:spPr/>
        <p:txBody>
          <a:bodyPr/>
          <a:lstStyle/>
          <a:p>
            <a:fld id="{C26D657F-2977-4403-9729-8D1A2508D717}" type="slidenum">
              <a:rPr lang="en-US" smtClean="0"/>
              <a:pPr/>
              <a:t>‹#›</a:t>
            </a:fld>
            <a:endParaRPr lang="en-US"/>
          </a:p>
        </p:txBody>
      </p:sp>
    </p:spTree>
    <p:extLst>
      <p:ext uri="{BB962C8B-B14F-4D97-AF65-F5344CB8AC3E}">
        <p14:creationId xmlns:p14="http://schemas.microsoft.com/office/powerpoint/2010/main" val="116187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1056107"/>
            <a:ext cx="2567635" cy="1682496"/>
          </a:xfrm>
        </p:spPr>
        <p:txBody>
          <a:bodyPr anchor="b">
            <a:noAutofit/>
          </a:bodyPr>
          <a:lstStyle>
            <a:lvl1pPr algn="l">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3566160" y="1056107"/>
            <a:ext cx="6858000" cy="7437120"/>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8641" y="2840765"/>
            <a:ext cx="2567635" cy="5658153"/>
          </a:xfrm>
        </p:spPr>
        <p:txBody>
          <a:bodyPr/>
          <a:lstStyle>
            <a:lvl1pPr marL="0" indent="0">
              <a:buNone/>
              <a:defRPr sz="1800"/>
            </a:lvl1pPr>
            <a:lvl2pPr marL="573507" indent="0">
              <a:buNone/>
              <a:defRPr sz="1500"/>
            </a:lvl2pPr>
            <a:lvl3pPr marL="1147021" indent="0">
              <a:buNone/>
              <a:defRPr sz="1300"/>
            </a:lvl3pPr>
            <a:lvl4pPr marL="1720539" indent="0">
              <a:buNone/>
              <a:defRPr sz="1100"/>
            </a:lvl4pPr>
            <a:lvl5pPr marL="2294038" indent="0">
              <a:buNone/>
              <a:defRPr sz="1100"/>
            </a:lvl5pPr>
            <a:lvl6pPr marL="2867542" indent="0">
              <a:buNone/>
              <a:defRPr sz="1100"/>
            </a:lvl6pPr>
            <a:lvl7pPr marL="3441051" indent="0">
              <a:buNone/>
              <a:defRPr sz="1100"/>
            </a:lvl7pPr>
            <a:lvl8pPr marL="4014559" indent="0">
              <a:buNone/>
              <a:defRPr sz="1100"/>
            </a:lvl8pPr>
            <a:lvl9pPr marL="4588066"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26 Sep 2016</a:t>
            </a:r>
            <a:endParaRPr lang="en-US"/>
          </a:p>
        </p:txBody>
      </p:sp>
      <p:sp>
        <p:nvSpPr>
          <p:cNvPr id="7" name="Slide Number Placeholder 6"/>
          <p:cNvSpPr>
            <a:spLocks noGrp="1"/>
          </p:cNvSpPr>
          <p:nvPr>
            <p:ph type="sldNum" sz="quarter" idx="12"/>
          </p:nvPr>
        </p:nvSpPr>
        <p:spPr/>
        <p:txBody>
          <a:bodyPr/>
          <a:lstStyle/>
          <a:p>
            <a:fld id="{C26D657F-2977-4403-9729-8D1A2508D717}" type="slidenum">
              <a:rPr lang="en-US" smtClean="0"/>
              <a:pPr/>
              <a:t>‹#›</a:t>
            </a:fld>
            <a:endParaRPr lang="en-US"/>
          </a:p>
        </p:txBody>
      </p:sp>
      <p:cxnSp>
        <p:nvCxnSpPr>
          <p:cNvPr id="9" name="Straight Connector 8"/>
          <p:cNvCxnSpPr/>
          <p:nvPr/>
        </p:nvCxnSpPr>
        <p:spPr>
          <a:xfrm rot="5400000">
            <a:off x="-387595" y="4773714"/>
            <a:ext cx="7437120" cy="190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20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1056640"/>
            <a:ext cx="2571216" cy="1686560"/>
          </a:xfrm>
        </p:spPr>
        <p:txBody>
          <a:bodyPr anchor="b">
            <a:normAutofit/>
          </a:bodyPr>
          <a:lstStyle>
            <a:lvl1pPr algn="l">
              <a:defRPr sz="3000" b="0"/>
            </a:lvl1pPr>
          </a:lstStyle>
          <a:p>
            <a:r>
              <a:rPr lang="en-US" smtClean="0"/>
              <a:t>Click to edit Master title style</a:t>
            </a:r>
            <a:endParaRPr lang="en-US" dirty="0"/>
          </a:p>
        </p:txBody>
      </p:sp>
      <p:sp>
        <p:nvSpPr>
          <p:cNvPr id="3" name="Picture Placeholder 2"/>
          <p:cNvSpPr>
            <a:spLocks noGrp="1"/>
          </p:cNvSpPr>
          <p:nvPr>
            <p:ph type="pic" idx="1"/>
          </p:nvPr>
        </p:nvSpPr>
        <p:spPr>
          <a:xfrm>
            <a:off x="3430332" y="1117604"/>
            <a:ext cx="7085268" cy="7333941"/>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4000"/>
            </a:lvl1pPr>
            <a:lvl2pPr marL="573507" indent="0">
              <a:buNone/>
              <a:defRPr sz="3500"/>
            </a:lvl2pPr>
            <a:lvl3pPr marL="1147021" indent="0">
              <a:buNone/>
              <a:defRPr sz="3000"/>
            </a:lvl3pPr>
            <a:lvl4pPr marL="1720539" indent="0">
              <a:buNone/>
              <a:defRPr sz="2500"/>
            </a:lvl4pPr>
            <a:lvl5pPr marL="2294038" indent="0">
              <a:buNone/>
              <a:defRPr sz="2500"/>
            </a:lvl5pPr>
            <a:lvl6pPr marL="2867542" indent="0">
              <a:buNone/>
              <a:defRPr sz="2500"/>
            </a:lvl6pPr>
            <a:lvl7pPr marL="3441051" indent="0">
              <a:buNone/>
              <a:defRPr sz="2500"/>
            </a:lvl7pPr>
            <a:lvl8pPr marL="4014559" indent="0">
              <a:buNone/>
              <a:defRPr sz="2500"/>
            </a:lvl8pPr>
            <a:lvl9pPr marL="4588066" indent="0">
              <a:buNone/>
              <a:defRPr sz="2500"/>
            </a:lvl9pPr>
          </a:lstStyle>
          <a:p>
            <a:r>
              <a:rPr lang="en-US" smtClean="0"/>
              <a:t>Click icon to add picture</a:t>
            </a:r>
            <a:endParaRPr lang="en-US" dirty="0"/>
          </a:p>
        </p:txBody>
      </p:sp>
      <p:sp>
        <p:nvSpPr>
          <p:cNvPr id="4" name="Text Placeholder 3"/>
          <p:cNvSpPr>
            <a:spLocks noGrp="1"/>
          </p:cNvSpPr>
          <p:nvPr>
            <p:ph type="body" sz="half" idx="2"/>
          </p:nvPr>
        </p:nvSpPr>
        <p:spPr>
          <a:xfrm>
            <a:off x="548640" y="2844800"/>
            <a:ext cx="2567635" cy="5657088"/>
          </a:xfrm>
        </p:spPr>
        <p:txBody>
          <a:bodyPr/>
          <a:lstStyle>
            <a:lvl1pPr marL="0" indent="0">
              <a:buNone/>
              <a:defRPr sz="1800"/>
            </a:lvl1pPr>
            <a:lvl2pPr marL="573507" indent="0">
              <a:buNone/>
              <a:defRPr sz="1500"/>
            </a:lvl2pPr>
            <a:lvl3pPr marL="1147021" indent="0">
              <a:buNone/>
              <a:defRPr sz="1300"/>
            </a:lvl3pPr>
            <a:lvl4pPr marL="1720539" indent="0">
              <a:buNone/>
              <a:defRPr sz="1100"/>
            </a:lvl4pPr>
            <a:lvl5pPr marL="2294038" indent="0">
              <a:buNone/>
              <a:defRPr sz="1100"/>
            </a:lvl5pPr>
            <a:lvl6pPr marL="2867542" indent="0">
              <a:buNone/>
              <a:defRPr sz="1100"/>
            </a:lvl6pPr>
            <a:lvl7pPr marL="3441051" indent="0">
              <a:buNone/>
              <a:defRPr sz="1100"/>
            </a:lvl7pPr>
            <a:lvl8pPr marL="4014559" indent="0">
              <a:buNone/>
              <a:defRPr sz="1100"/>
            </a:lvl8pPr>
            <a:lvl9pPr marL="4588066"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26 Sep 2016</a:t>
            </a:r>
            <a:endParaRPr lang="en-US"/>
          </a:p>
        </p:txBody>
      </p:sp>
      <p:sp>
        <p:nvSpPr>
          <p:cNvPr id="7" name="Slide Number Placeholder 6"/>
          <p:cNvSpPr>
            <a:spLocks noGrp="1"/>
          </p:cNvSpPr>
          <p:nvPr>
            <p:ph type="sldNum" sz="quarter" idx="12"/>
          </p:nvPr>
        </p:nvSpPr>
        <p:spPr/>
        <p:txBody>
          <a:bodyPr/>
          <a:lstStyle/>
          <a:p>
            <a:fld id="{C26D657F-2977-4403-9729-8D1A2508D717}" type="slidenum">
              <a:rPr lang="en-US" smtClean="0"/>
              <a:pPr/>
              <a:t>‹#›</a:t>
            </a:fld>
            <a:endParaRPr lang="en-US"/>
          </a:p>
        </p:txBody>
      </p:sp>
    </p:spTree>
    <p:extLst>
      <p:ext uri="{BB962C8B-B14F-4D97-AF65-F5344CB8AC3E}">
        <p14:creationId xmlns:p14="http://schemas.microsoft.com/office/powerpoint/2010/main" val="296399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3.png"/><Relationship Id="rId2" Type="http://schemas.openxmlformats.org/officeDocument/2006/relationships/slideLayout" Target="../slideLayouts/slideLayout31.xml"/><Relationship Id="rId16" Type="http://schemas.openxmlformats.org/officeDocument/2006/relationships/image" Target="../media/image2.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2.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3.png"/><Relationship Id="rId2" Type="http://schemas.openxmlformats.org/officeDocument/2006/relationships/slideLayout" Target="../slideLayouts/slideLayout45.xml"/><Relationship Id="rId16" Type="http://schemas.openxmlformats.org/officeDocument/2006/relationships/image" Target="../media/image2.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3.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94381"/>
            <a:ext cx="10972800"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14700" tIns="57361" rIns="114700" bIns="57361" rtlCol="0" anchor="ctr"/>
          <a:lstStyle/>
          <a:p>
            <a:pPr algn="ctr" defTabSz="1146904"/>
            <a:endParaRPr lang="en-US">
              <a:solidFill>
                <a:srgbClr val="FFFFFF"/>
              </a:solidFill>
            </a:endParaRPr>
          </a:p>
        </p:txBody>
      </p:sp>
      <p:sp>
        <p:nvSpPr>
          <p:cNvPr id="2" name="Title Placeholder 1"/>
          <p:cNvSpPr>
            <a:spLocks noGrp="1"/>
          </p:cNvSpPr>
          <p:nvPr>
            <p:ph type="title"/>
          </p:nvPr>
        </p:nvSpPr>
        <p:spPr>
          <a:xfrm>
            <a:off x="548640" y="711200"/>
            <a:ext cx="9875520" cy="1320800"/>
          </a:xfrm>
          <a:prstGeom prst="rect">
            <a:avLst/>
          </a:prstGeom>
        </p:spPr>
        <p:txBody>
          <a:bodyPr vert="horz" lIns="114700" tIns="57361" rIns="114700" bIns="5736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8640" y="2133600"/>
            <a:ext cx="9875520" cy="6502400"/>
          </a:xfrm>
          <a:prstGeom prst="rect">
            <a:avLst/>
          </a:prstGeom>
        </p:spPr>
        <p:txBody>
          <a:bodyPr vert="horz" lIns="114700" tIns="57361" rIns="114700" bIns="573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8640" y="24384"/>
            <a:ext cx="3474720" cy="438912"/>
          </a:xfrm>
          <a:prstGeom prst="rect">
            <a:avLst/>
          </a:prstGeom>
        </p:spPr>
        <p:txBody>
          <a:bodyPr vert="horz" lIns="114700" tIns="57361" rIns="114700" bIns="57361" rtlCol="0" anchor="ctr"/>
          <a:lstStyle>
            <a:lvl1pPr algn="l">
              <a:defRPr sz="1500">
                <a:solidFill>
                  <a:srgbClr val="FFFFFF"/>
                </a:solidFill>
              </a:defRPr>
            </a:lvl1pPr>
          </a:lstStyle>
          <a:p>
            <a:pPr defTabSz="1146904"/>
            <a:endParaRPr lang="en-US"/>
          </a:p>
        </p:txBody>
      </p:sp>
      <p:sp>
        <p:nvSpPr>
          <p:cNvPr id="5" name="Footer Placeholder 4"/>
          <p:cNvSpPr>
            <a:spLocks noGrp="1"/>
          </p:cNvSpPr>
          <p:nvPr>
            <p:ph type="ftr" sz="quarter" idx="3"/>
          </p:nvPr>
        </p:nvSpPr>
        <p:spPr>
          <a:xfrm>
            <a:off x="4114800" y="24384"/>
            <a:ext cx="4937760" cy="438912"/>
          </a:xfrm>
          <a:prstGeom prst="rect">
            <a:avLst/>
          </a:prstGeom>
        </p:spPr>
        <p:txBody>
          <a:bodyPr vert="horz" lIns="114700" tIns="57361" rIns="114700" bIns="57361" rtlCol="0" anchor="ctr"/>
          <a:lstStyle>
            <a:lvl1pPr algn="ctr">
              <a:defRPr sz="1500">
                <a:solidFill>
                  <a:srgbClr val="FFFFFF"/>
                </a:solidFill>
              </a:defRPr>
            </a:lvl1pPr>
          </a:lstStyle>
          <a:p>
            <a:pPr defTabSz="1146904"/>
            <a:r>
              <a:rPr lang="en-US" smtClean="0"/>
              <a:t>26 Sep 2016</a:t>
            </a:r>
            <a:endParaRPr lang="en-US"/>
          </a:p>
        </p:txBody>
      </p:sp>
      <p:sp>
        <p:nvSpPr>
          <p:cNvPr id="6" name="Slide Number Placeholder 5"/>
          <p:cNvSpPr>
            <a:spLocks noGrp="1"/>
          </p:cNvSpPr>
          <p:nvPr>
            <p:ph type="sldNum" sz="quarter" idx="4"/>
          </p:nvPr>
        </p:nvSpPr>
        <p:spPr>
          <a:xfrm>
            <a:off x="9144000" y="24384"/>
            <a:ext cx="1280160" cy="438912"/>
          </a:xfrm>
          <a:prstGeom prst="rect">
            <a:avLst/>
          </a:prstGeom>
        </p:spPr>
        <p:txBody>
          <a:bodyPr vert="horz" lIns="114700" tIns="57361" rIns="114700" bIns="57361" rtlCol="0" anchor="ctr"/>
          <a:lstStyle>
            <a:lvl1pPr algn="l">
              <a:defRPr sz="1800" b="1">
                <a:solidFill>
                  <a:srgbClr val="FFFFFF"/>
                </a:solidFill>
              </a:defRPr>
            </a:lvl1pPr>
          </a:lstStyle>
          <a:p>
            <a:pPr defTabSz="1146904"/>
            <a:fld id="{C26D657F-2977-4403-9729-8D1A2508D717}" type="slidenum">
              <a:rPr lang="en-US" smtClean="0"/>
              <a:pPr defTabSz="1146904"/>
              <a:t>‹#›</a:t>
            </a:fld>
            <a:endParaRPr lang="en-US"/>
          </a:p>
        </p:txBody>
      </p:sp>
      <p:pic>
        <p:nvPicPr>
          <p:cNvPr id="9" name="صورة 6"/>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9998846" y="101603"/>
            <a:ext cx="791101" cy="1188508"/>
          </a:xfrm>
          <a:prstGeom prst="rect">
            <a:avLst/>
          </a:prstGeom>
        </p:spPr>
      </p:pic>
      <p:pic>
        <p:nvPicPr>
          <p:cNvPr id="11" name="صورة 7"/>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82880" y="250815"/>
            <a:ext cx="4754880" cy="890084"/>
          </a:xfrm>
          <a:prstGeom prst="rect">
            <a:avLst/>
          </a:prstGeom>
        </p:spPr>
      </p:pic>
    </p:spTree>
    <p:extLst>
      <p:ext uri="{BB962C8B-B14F-4D97-AF65-F5344CB8AC3E}">
        <p14:creationId xmlns:p14="http://schemas.microsoft.com/office/powerpoint/2010/main" val="10453764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49" r:id="rId21"/>
    <p:sldLayoutId id="2147483650" r:id="rId22"/>
    <p:sldLayoutId id="2147483651" r:id="rId23"/>
    <p:sldLayoutId id="2147483652" r:id="rId24"/>
    <p:sldLayoutId id="2147483653" r:id="rId25"/>
    <p:sldLayoutId id="2147483656" r:id="rId26"/>
    <p:sldLayoutId id="2147483657" r:id="rId27"/>
    <p:sldLayoutId id="2147483658" r:id="rId28"/>
    <p:sldLayoutId id="2147483659" r:id="rId29"/>
  </p:sldLayoutIdLst>
  <p:hf sldNum="0" hdr="0"/>
  <p:txStyles>
    <p:titleStyle>
      <a:lvl1pPr algn="l" defTabSz="1147021" rtl="0" eaLnBrk="1" latinLnBrk="0" hangingPunct="1">
        <a:spcBef>
          <a:spcPct val="0"/>
        </a:spcBef>
        <a:buNone/>
        <a:defRPr sz="5000" kern="1200" spc="-126" baseline="0">
          <a:solidFill>
            <a:schemeClr val="tx2"/>
          </a:solidFill>
          <a:latin typeface="+mj-lt"/>
          <a:ea typeface="+mj-ea"/>
          <a:cs typeface="+mj-cs"/>
        </a:defRPr>
      </a:lvl1pPr>
    </p:titleStyle>
    <p:bodyStyle>
      <a:lvl1pPr marL="229402" indent="-229402" algn="l" defTabSz="1147021" rtl="0" eaLnBrk="1" latinLnBrk="0" hangingPunct="1">
        <a:spcBef>
          <a:spcPct val="20000"/>
        </a:spcBef>
        <a:buClr>
          <a:schemeClr val="accent1"/>
        </a:buClr>
        <a:buSzPct val="85000"/>
        <a:buFont typeface="Arial" pitchFamily="34" charset="0"/>
        <a:buChar char="•"/>
        <a:defRPr sz="3000" kern="1200">
          <a:solidFill>
            <a:schemeClr val="tx1"/>
          </a:solidFill>
          <a:latin typeface="+mn-lt"/>
          <a:ea typeface="+mn-ea"/>
          <a:cs typeface="+mn-cs"/>
        </a:defRPr>
      </a:lvl1pPr>
      <a:lvl2pPr marL="573507" indent="-229402" algn="l" defTabSz="1147021" rtl="0" eaLnBrk="1" latinLnBrk="0" hangingPunct="1">
        <a:spcBef>
          <a:spcPct val="20000"/>
        </a:spcBef>
        <a:buClr>
          <a:schemeClr val="accent1"/>
        </a:buClr>
        <a:buSzPct val="85000"/>
        <a:buFont typeface="Arial" pitchFamily="34" charset="0"/>
        <a:buChar char="•"/>
        <a:defRPr sz="2500" kern="1200">
          <a:solidFill>
            <a:schemeClr val="tx1"/>
          </a:solidFill>
          <a:latin typeface="+mn-lt"/>
          <a:ea typeface="+mn-ea"/>
          <a:cs typeface="+mn-cs"/>
        </a:defRPr>
      </a:lvl2pPr>
      <a:lvl3pPr marL="917614" indent="-229402" algn="l" defTabSz="1147021" rtl="0" eaLnBrk="1" latinLnBrk="0" hangingPunct="1">
        <a:spcBef>
          <a:spcPct val="20000"/>
        </a:spcBef>
        <a:buClr>
          <a:schemeClr val="accent1"/>
        </a:buClr>
        <a:buSzPct val="90000"/>
        <a:buFont typeface="Arial" pitchFamily="34" charset="0"/>
        <a:buChar char="•"/>
        <a:defRPr sz="2300" kern="1200">
          <a:solidFill>
            <a:schemeClr val="tx1"/>
          </a:solidFill>
          <a:latin typeface="+mn-lt"/>
          <a:ea typeface="+mn-ea"/>
          <a:cs typeface="+mn-cs"/>
        </a:defRPr>
      </a:lvl3pPr>
      <a:lvl4pPr marL="1261721" indent="-229402" algn="l" defTabSz="1147021"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1491122" indent="-172054" algn="l" defTabSz="1147021"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720539" indent="-229402" algn="l" defTabSz="1147021"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949929" indent="-229402" algn="l" defTabSz="1147021"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2179327" indent="-229402" algn="l" defTabSz="1147021"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2408733" indent="-229402" algn="l" defTabSz="1147021"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147021" rtl="0" eaLnBrk="1" latinLnBrk="0" hangingPunct="1">
        <a:defRPr sz="2300" kern="1200">
          <a:solidFill>
            <a:schemeClr val="tx1"/>
          </a:solidFill>
          <a:latin typeface="+mn-lt"/>
          <a:ea typeface="+mn-ea"/>
          <a:cs typeface="+mn-cs"/>
        </a:defRPr>
      </a:lvl1pPr>
      <a:lvl2pPr marL="573507" algn="l" defTabSz="1147021" rtl="0" eaLnBrk="1" latinLnBrk="0" hangingPunct="1">
        <a:defRPr sz="2300" kern="1200">
          <a:solidFill>
            <a:schemeClr val="tx1"/>
          </a:solidFill>
          <a:latin typeface="+mn-lt"/>
          <a:ea typeface="+mn-ea"/>
          <a:cs typeface="+mn-cs"/>
        </a:defRPr>
      </a:lvl2pPr>
      <a:lvl3pPr marL="1147021" algn="l" defTabSz="1147021" rtl="0" eaLnBrk="1" latinLnBrk="0" hangingPunct="1">
        <a:defRPr sz="2300" kern="1200">
          <a:solidFill>
            <a:schemeClr val="tx1"/>
          </a:solidFill>
          <a:latin typeface="+mn-lt"/>
          <a:ea typeface="+mn-ea"/>
          <a:cs typeface="+mn-cs"/>
        </a:defRPr>
      </a:lvl3pPr>
      <a:lvl4pPr marL="1720539" algn="l" defTabSz="1147021" rtl="0" eaLnBrk="1" latinLnBrk="0" hangingPunct="1">
        <a:defRPr sz="2300" kern="1200">
          <a:solidFill>
            <a:schemeClr val="tx1"/>
          </a:solidFill>
          <a:latin typeface="+mn-lt"/>
          <a:ea typeface="+mn-ea"/>
          <a:cs typeface="+mn-cs"/>
        </a:defRPr>
      </a:lvl4pPr>
      <a:lvl5pPr marL="2294038" algn="l" defTabSz="1147021" rtl="0" eaLnBrk="1" latinLnBrk="0" hangingPunct="1">
        <a:defRPr sz="2300" kern="1200">
          <a:solidFill>
            <a:schemeClr val="tx1"/>
          </a:solidFill>
          <a:latin typeface="+mn-lt"/>
          <a:ea typeface="+mn-ea"/>
          <a:cs typeface="+mn-cs"/>
        </a:defRPr>
      </a:lvl5pPr>
      <a:lvl6pPr marL="2867542" algn="l" defTabSz="1147021" rtl="0" eaLnBrk="1" latinLnBrk="0" hangingPunct="1">
        <a:defRPr sz="2300" kern="1200">
          <a:solidFill>
            <a:schemeClr val="tx1"/>
          </a:solidFill>
          <a:latin typeface="+mn-lt"/>
          <a:ea typeface="+mn-ea"/>
          <a:cs typeface="+mn-cs"/>
        </a:defRPr>
      </a:lvl6pPr>
      <a:lvl7pPr marL="3441051" algn="l" defTabSz="1147021" rtl="0" eaLnBrk="1" latinLnBrk="0" hangingPunct="1">
        <a:defRPr sz="2300" kern="1200">
          <a:solidFill>
            <a:schemeClr val="tx1"/>
          </a:solidFill>
          <a:latin typeface="+mn-lt"/>
          <a:ea typeface="+mn-ea"/>
          <a:cs typeface="+mn-cs"/>
        </a:defRPr>
      </a:lvl7pPr>
      <a:lvl8pPr marL="4014559" algn="l" defTabSz="1147021" rtl="0" eaLnBrk="1" latinLnBrk="0" hangingPunct="1">
        <a:defRPr sz="2300" kern="1200">
          <a:solidFill>
            <a:schemeClr val="tx1"/>
          </a:solidFill>
          <a:latin typeface="+mn-lt"/>
          <a:ea typeface="+mn-ea"/>
          <a:cs typeface="+mn-cs"/>
        </a:defRPr>
      </a:lvl8pPr>
      <a:lvl9pPr marL="4588066" algn="l" defTabSz="1147021"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صورة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998842" y="101603"/>
            <a:ext cx="791101" cy="1188508"/>
          </a:xfrm>
          <a:prstGeom prst="rect">
            <a:avLst/>
          </a:prstGeom>
        </p:spPr>
      </p:pic>
      <p:pic>
        <p:nvPicPr>
          <p:cNvPr id="8" name="صورة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2880" y="250815"/>
            <a:ext cx="4754880" cy="890084"/>
          </a:xfrm>
          <a:prstGeom prst="rect">
            <a:avLst/>
          </a:prstGeom>
        </p:spPr>
      </p:pic>
    </p:spTree>
    <p:extLst>
      <p:ext uri="{BB962C8B-B14F-4D97-AF65-F5344CB8AC3E}">
        <p14:creationId xmlns:p14="http://schemas.microsoft.com/office/powerpoint/2010/main" val="266353584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med">
    <p:randomBar dir="vert"/>
  </p:transition>
  <p:timing>
    <p:tnLst>
      <p:par>
        <p:cTn id="1" dur="indefinite" restart="never" nodeType="tmRoot"/>
      </p:par>
    </p:tnLst>
  </p:timing>
  <p:hf sldNum="0" hdr="0"/>
  <p:txStyles>
    <p:titleStyle>
      <a:lvl1pPr algn="ctr" defTabSz="1147255" rtl="0" eaLnBrk="1" latinLnBrk="0" hangingPunct="1">
        <a:spcBef>
          <a:spcPct val="0"/>
        </a:spcBef>
        <a:buNone/>
        <a:defRPr sz="5500" kern="1200">
          <a:solidFill>
            <a:schemeClr val="tx1"/>
          </a:solidFill>
          <a:latin typeface="+mj-lt"/>
          <a:ea typeface="+mj-ea"/>
          <a:cs typeface="+mj-cs"/>
        </a:defRPr>
      </a:lvl1pPr>
    </p:titleStyle>
    <p:bodyStyle>
      <a:lvl1pPr marL="430224" indent="-430224" algn="l" defTabSz="1147255"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1pPr>
      <a:lvl2pPr marL="932143" indent="-358519" algn="l" defTabSz="1147255"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434067" indent="-286816" algn="l" defTabSz="1147255"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2007693" indent="-286816" algn="l" defTabSz="114725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81318" indent="-286816" algn="l" defTabSz="114725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154945" indent="-286816" algn="l" defTabSz="114725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28569" indent="-286816" algn="l" defTabSz="114725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02193" indent="-286816" algn="l" defTabSz="114725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75823" indent="-286816" algn="l" defTabSz="114725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147255" rtl="0" eaLnBrk="1" latinLnBrk="0" hangingPunct="1">
        <a:defRPr sz="2300" kern="1200">
          <a:solidFill>
            <a:schemeClr val="tx1"/>
          </a:solidFill>
          <a:latin typeface="+mn-lt"/>
          <a:ea typeface="+mn-ea"/>
          <a:cs typeface="+mn-cs"/>
        </a:defRPr>
      </a:lvl1pPr>
      <a:lvl2pPr marL="573624" algn="l" defTabSz="1147255" rtl="0" eaLnBrk="1" latinLnBrk="0" hangingPunct="1">
        <a:defRPr sz="2300" kern="1200">
          <a:solidFill>
            <a:schemeClr val="tx1"/>
          </a:solidFill>
          <a:latin typeface="+mn-lt"/>
          <a:ea typeface="+mn-ea"/>
          <a:cs typeface="+mn-cs"/>
        </a:defRPr>
      </a:lvl2pPr>
      <a:lvl3pPr marL="1147255" algn="l" defTabSz="1147255" rtl="0" eaLnBrk="1" latinLnBrk="0" hangingPunct="1">
        <a:defRPr sz="2300" kern="1200">
          <a:solidFill>
            <a:schemeClr val="tx1"/>
          </a:solidFill>
          <a:latin typeface="+mn-lt"/>
          <a:ea typeface="+mn-ea"/>
          <a:cs typeface="+mn-cs"/>
        </a:defRPr>
      </a:lvl3pPr>
      <a:lvl4pPr marL="1720891" algn="l" defTabSz="1147255" rtl="0" eaLnBrk="1" latinLnBrk="0" hangingPunct="1">
        <a:defRPr sz="2300" kern="1200">
          <a:solidFill>
            <a:schemeClr val="tx1"/>
          </a:solidFill>
          <a:latin typeface="+mn-lt"/>
          <a:ea typeface="+mn-ea"/>
          <a:cs typeface="+mn-cs"/>
        </a:defRPr>
      </a:lvl4pPr>
      <a:lvl5pPr marL="2294508" algn="l" defTabSz="1147255" rtl="0" eaLnBrk="1" latinLnBrk="0" hangingPunct="1">
        <a:defRPr sz="2300" kern="1200">
          <a:solidFill>
            <a:schemeClr val="tx1"/>
          </a:solidFill>
          <a:latin typeface="+mn-lt"/>
          <a:ea typeface="+mn-ea"/>
          <a:cs typeface="+mn-cs"/>
        </a:defRPr>
      </a:lvl5pPr>
      <a:lvl6pPr marL="2868131" algn="l" defTabSz="1147255" rtl="0" eaLnBrk="1" latinLnBrk="0" hangingPunct="1">
        <a:defRPr sz="2300" kern="1200">
          <a:solidFill>
            <a:schemeClr val="tx1"/>
          </a:solidFill>
          <a:latin typeface="+mn-lt"/>
          <a:ea typeface="+mn-ea"/>
          <a:cs typeface="+mn-cs"/>
        </a:defRPr>
      </a:lvl6pPr>
      <a:lvl7pPr marL="3441758" algn="l" defTabSz="1147255" rtl="0" eaLnBrk="1" latinLnBrk="0" hangingPunct="1">
        <a:defRPr sz="2300" kern="1200">
          <a:solidFill>
            <a:schemeClr val="tx1"/>
          </a:solidFill>
          <a:latin typeface="+mn-lt"/>
          <a:ea typeface="+mn-ea"/>
          <a:cs typeface="+mn-cs"/>
        </a:defRPr>
      </a:lvl7pPr>
      <a:lvl8pPr marL="4015384" algn="l" defTabSz="1147255" rtl="0" eaLnBrk="1" latinLnBrk="0" hangingPunct="1">
        <a:defRPr sz="2300" kern="1200">
          <a:solidFill>
            <a:schemeClr val="tx1"/>
          </a:solidFill>
          <a:latin typeface="+mn-lt"/>
          <a:ea typeface="+mn-ea"/>
          <a:cs typeface="+mn-cs"/>
        </a:defRPr>
      </a:lvl8pPr>
      <a:lvl9pPr marL="4589008" algn="l" defTabSz="1147255"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صورة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998840" y="101603"/>
            <a:ext cx="791101" cy="1188508"/>
          </a:xfrm>
          <a:prstGeom prst="rect">
            <a:avLst/>
          </a:prstGeom>
        </p:spPr>
      </p:pic>
      <p:pic>
        <p:nvPicPr>
          <p:cNvPr id="8" name="صورة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2880" y="250815"/>
            <a:ext cx="4754880" cy="890084"/>
          </a:xfrm>
          <a:prstGeom prst="rect">
            <a:avLst/>
          </a:prstGeom>
        </p:spPr>
      </p:pic>
    </p:spTree>
    <p:extLst>
      <p:ext uri="{BB962C8B-B14F-4D97-AF65-F5344CB8AC3E}">
        <p14:creationId xmlns:p14="http://schemas.microsoft.com/office/powerpoint/2010/main" val="35198506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transition spd="med">
    <p:randomBar dir="vert"/>
  </p:transition>
  <p:timing>
    <p:tnLst>
      <p:par>
        <p:cTn id="1" dur="indefinite" restart="never" nodeType="tmRoot"/>
      </p:par>
    </p:tnLst>
  </p:timing>
  <p:hf sldNum="0" hdr="0"/>
  <p:txStyles>
    <p:titleStyle>
      <a:lvl1pPr algn="ctr" defTabSz="1147490" rtl="0" eaLnBrk="1" latinLnBrk="0" hangingPunct="1">
        <a:spcBef>
          <a:spcPct val="0"/>
        </a:spcBef>
        <a:buNone/>
        <a:defRPr sz="5500" kern="1200">
          <a:solidFill>
            <a:schemeClr val="tx1"/>
          </a:solidFill>
          <a:latin typeface="+mj-lt"/>
          <a:ea typeface="+mj-ea"/>
          <a:cs typeface="+mj-cs"/>
        </a:defRPr>
      </a:lvl1pPr>
    </p:titleStyle>
    <p:bodyStyle>
      <a:lvl1pPr marL="430312" indent="-430312" algn="l" defTabSz="114749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1pPr>
      <a:lvl2pPr marL="932335" indent="-358593" algn="l" defTabSz="11474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434361" indent="-286874" algn="l" defTabSz="11474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2008105" indent="-286874" algn="l" defTabSz="11474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81848" indent="-286874" algn="l" defTabSz="11474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155593" indent="-286874" algn="l" defTabSz="11474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29335" indent="-286874" algn="l" defTabSz="11474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03076" indent="-286874" algn="l" defTabSz="11474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76824" indent="-286874" algn="l" defTabSz="11474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147490" rtl="0" eaLnBrk="1" latinLnBrk="0" hangingPunct="1">
        <a:defRPr sz="2300" kern="1200">
          <a:solidFill>
            <a:schemeClr val="tx1"/>
          </a:solidFill>
          <a:latin typeface="+mn-lt"/>
          <a:ea typeface="+mn-ea"/>
          <a:cs typeface="+mn-cs"/>
        </a:defRPr>
      </a:lvl1pPr>
      <a:lvl2pPr marL="573742" algn="l" defTabSz="1147490" rtl="0" eaLnBrk="1" latinLnBrk="0" hangingPunct="1">
        <a:defRPr sz="2300" kern="1200">
          <a:solidFill>
            <a:schemeClr val="tx1"/>
          </a:solidFill>
          <a:latin typeface="+mn-lt"/>
          <a:ea typeface="+mn-ea"/>
          <a:cs typeface="+mn-cs"/>
        </a:defRPr>
      </a:lvl2pPr>
      <a:lvl3pPr marL="1147490" algn="l" defTabSz="1147490" rtl="0" eaLnBrk="1" latinLnBrk="0" hangingPunct="1">
        <a:defRPr sz="2300" kern="1200">
          <a:solidFill>
            <a:schemeClr val="tx1"/>
          </a:solidFill>
          <a:latin typeface="+mn-lt"/>
          <a:ea typeface="+mn-ea"/>
          <a:cs typeface="+mn-cs"/>
        </a:defRPr>
      </a:lvl3pPr>
      <a:lvl4pPr marL="1721243" algn="l" defTabSz="1147490" rtl="0" eaLnBrk="1" latinLnBrk="0" hangingPunct="1">
        <a:defRPr sz="2300" kern="1200">
          <a:solidFill>
            <a:schemeClr val="tx1"/>
          </a:solidFill>
          <a:latin typeface="+mn-lt"/>
          <a:ea typeface="+mn-ea"/>
          <a:cs typeface="+mn-cs"/>
        </a:defRPr>
      </a:lvl4pPr>
      <a:lvl5pPr marL="2294978" algn="l" defTabSz="1147490" rtl="0" eaLnBrk="1" latinLnBrk="0" hangingPunct="1">
        <a:defRPr sz="2300" kern="1200">
          <a:solidFill>
            <a:schemeClr val="tx1"/>
          </a:solidFill>
          <a:latin typeface="+mn-lt"/>
          <a:ea typeface="+mn-ea"/>
          <a:cs typeface="+mn-cs"/>
        </a:defRPr>
      </a:lvl5pPr>
      <a:lvl6pPr marL="2868720" algn="l" defTabSz="1147490" rtl="0" eaLnBrk="1" latinLnBrk="0" hangingPunct="1">
        <a:defRPr sz="2300" kern="1200">
          <a:solidFill>
            <a:schemeClr val="tx1"/>
          </a:solidFill>
          <a:latin typeface="+mn-lt"/>
          <a:ea typeface="+mn-ea"/>
          <a:cs typeface="+mn-cs"/>
        </a:defRPr>
      </a:lvl6pPr>
      <a:lvl7pPr marL="3442464" algn="l" defTabSz="1147490" rtl="0" eaLnBrk="1" latinLnBrk="0" hangingPunct="1">
        <a:defRPr sz="2300" kern="1200">
          <a:solidFill>
            <a:schemeClr val="tx1"/>
          </a:solidFill>
          <a:latin typeface="+mn-lt"/>
          <a:ea typeface="+mn-ea"/>
          <a:cs typeface="+mn-cs"/>
        </a:defRPr>
      </a:lvl7pPr>
      <a:lvl8pPr marL="4016208" algn="l" defTabSz="1147490" rtl="0" eaLnBrk="1" latinLnBrk="0" hangingPunct="1">
        <a:defRPr sz="2300" kern="1200">
          <a:solidFill>
            <a:schemeClr val="tx1"/>
          </a:solidFill>
          <a:latin typeface="+mn-lt"/>
          <a:ea typeface="+mn-ea"/>
          <a:cs typeface="+mn-cs"/>
        </a:defRPr>
      </a:lvl8pPr>
      <a:lvl9pPr marL="4589950" algn="l" defTabSz="1147490" rtl="0" eaLnBrk="1" latinLnBrk="0" hangingPunct="1">
        <a:defRPr sz="2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صورة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98820" y="101601"/>
            <a:ext cx="791101" cy="1188508"/>
          </a:xfrm>
          <a:prstGeom prst="rect">
            <a:avLst/>
          </a:prstGeom>
        </p:spPr>
      </p:pic>
      <p:pic>
        <p:nvPicPr>
          <p:cNvPr id="8" name="صورة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2880" y="250813"/>
            <a:ext cx="4754880" cy="890084"/>
          </a:xfrm>
          <a:prstGeom prst="rect">
            <a:avLst/>
          </a:prstGeom>
        </p:spPr>
      </p:pic>
    </p:spTree>
    <p:extLst>
      <p:ext uri="{BB962C8B-B14F-4D97-AF65-F5344CB8AC3E}">
        <p14:creationId xmlns:p14="http://schemas.microsoft.com/office/powerpoint/2010/main" val="194865862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1149492" rtl="0" eaLnBrk="1" latinLnBrk="0" hangingPunct="1">
        <a:spcBef>
          <a:spcPct val="0"/>
        </a:spcBef>
        <a:buNone/>
        <a:defRPr sz="5500" kern="1200">
          <a:solidFill>
            <a:schemeClr val="tx1"/>
          </a:solidFill>
          <a:latin typeface="+mj-lt"/>
          <a:ea typeface="+mj-ea"/>
          <a:cs typeface="+mj-cs"/>
        </a:defRPr>
      </a:lvl1pPr>
    </p:titleStyle>
    <p:bodyStyle>
      <a:lvl1pPr marL="431060" indent="-431060" algn="l" defTabSz="1149492"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1pPr>
      <a:lvl2pPr marL="933962" indent="-359216" algn="l" defTabSz="1149492"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436865" indent="-287373" algn="l" defTabSz="1149492"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2011611" indent="-287373" algn="l" defTabSz="114949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86358" indent="-287373" algn="l" defTabSz="114949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161104" indent="-287373" algn="l" defTabSz="114949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35850" indent="-287373" algn="l" defTabSz="114949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10596" indent="-287373" algn="l" defTabSz="114949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85342" indent="-287373" algn="l" defTabSz="114949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microsoft.com/office/2007/relationships/hdphoto" Target="../media/hdphoto4.wdp"/><Relationship Id="rId3" Type="http://schemas.openxmlformats.org/officeDocument/2006/relationships/diagramLayout" Target="../diagrams/layout4.xml"/><Relationship Id="rId7" Type="http://schemas.openxmlformats.org/officeDocument/2006/relationships/image" Target="../media/image14.png"/><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diagramData" Target="../diagrams/data4.xml"/><Relationship Id="rId16" Type="http://schemas.microsoft.com/office/2007/relationships/hdphoto" Target="../media/hdphoto3.wdp"/><Relationship Id="rId1" Type="http://schemas.openxmlformats.org/officeDocument/2006/relationships/slideLayout" Target="../slideLayouts/slideLayout45.xml"/><Relationship Id="rId6" Type="http://schemas.microsoft.com/office/2007/relationships/diagramDrawing" Target="../diagrams/drawing4.xml"/><Relationship Id="rId11" Type="http://schemas.openxmlformats.org/officeDocument/2006/relationships/image" Target="../media/image17.png"/><Relationship Id="rId5" Type="http://schemas.openxmlformats.org/officeDocument/2006/relationships/diagramColors" Target="../diagrams/colors4.xml"/><Relationship Id="rId15" Type="http://schemas.openxmlformats.org/officeDocument/2006/relationships/image" Target="../media/image20.png"/><Relationship Id="rId10" Type="http://schemas.microsoft.com/office/2007/relationships/hdphoto" Target="../media/hdphoto1.wdp"/><Relationship Id="rId4" Type="http://schemas.openxmlformats.org/officeDocument/2006/relationships/diagramQuickStyle" Target="../diagrams/quickStyle4.xml"/><Relationship Id="rId9" Type="http://schemas.openxmlformats.org/officeDocument/2006/relationships/image" Target="../media/image16.png"/><Relationship Id="rId1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9.xml"/><Relationship Id="rId6" Type="http://schemas.microsoft.com/office/2007/relationships/hdphoto" Target="../media/hdphoto6.wdp"/><Relationship Id="rId5" Type="http://schemas.openxmlformats.org/officeDocument/2006/relationships/image" Target="../media/image23.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2"/>
          <p:cNvSpPr txBox="1">
            <a:spLocks/>
          </p:cNvSpPr>
          <p:nvPr/>
        </p:nvSpPr>
        <p:spPr>
          <a:xfrm>
            <a:off x="2468880" y="5308600"/>
            <a:ext cx="7680960" cy="711200"/>
          </a:xfrm>
          <a:prstGeom prst="rect">
            <a:avLst/>
          </a:prstGeom>
        </p:spPr>
        <p:txBody>
          <a:bodyPr vert="horz" lIns="114688" tIns="57355" rIns="114688" bIns="57355"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2400" b="1" dirty="0">
              <a:solidFill>
                <a:schemeClr val="tx1">
                  <a:lumMod val="90000"/>
                  <a:lumOff val="10000"/>
                </a:schemeClr>
              </a:solidFill>
            </a:endParaRPr>
          </a:p>
        </p:txBody>
      </p:sp>
      <p:sp>
        <p:nvSpPr>
          <p:cNvPr id="6" name="عنوان فرعي 2"/>
          <p:cNvSpPr txBox="1">
            <a:spLocks/>
          </p:cNvSpPr>
          <p:nvPr/>
        </p:nvSpPr>
        <p:spPr>
          <a:xfrm>
            <a:off x="3733800" y="6172200"/>
            <a:ext cx="3063240" cy="457200"/>
          </a:xfrm>
          <a:prstGeom prst="rect">
            <a:avLst/>
          </a:prstGeom>
        </p:spPr>
        <p:txBody>
          <a:bodyPr vert="horz" lIns="114688" tIns="57355" rIns="114688" bIns="57355"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pt-BR" sz="1500" b="1" dirty="0">
                <a:solidFill>
                  <a:srgbClr val="B68A35"/>
                </a:solidFill>
              </a:rPr>
              <a:t>Federal Authority | </a:t>
            </a:r>
            <a:r>
              <a:rPr lang="ar-AE" sz="1500" b="1" dirty="0">
                <a:solidFill>
                  <a:srgbClr val="B68A35"/>
                </a:solidFill>
              </a:rPr>
              <a:t>هيئة اتحادية</a:t>
            </a:r>
            <a:endParaRPr lang="en-US" sz="1500" dirty="0">
              <a:solidFill>
                <a:srgbClr val="B68A35"/>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910" y="2895600"/>
            <a:ext cx="2436848" cy="2065989"/>
          </a:xfrm>
          <a:prstGeom prst="rect">
            <a:avLst/>
          </a:prstGeom>
        </p:spPr>
      </p:pic>
      <p:sp>
        <p:nvSpPr>
          <p:cNvPr id="3" name="Rectangle 2"/>
          <p:cNvSpPr/>
          <p:nvPr/>
        </p:nvSpPr>
        <p:spPr>
          <a:xfrm>
            <a:off x="2895600" y="2895617"/>
            <a:ext cx="6248400" cy="2123472"/>
          </a:xfrm>
          <a:prstGeom prst="rect">
            <a:avLst/>
          </a:prstGeom>
        </p:spPr>
        <p:txBody>
          <a:bodyPr wrap="square" lIns="91254" tIns="45628" rIns="91254" bIns="45628">
            <a:spAutoFit/>
          </a:bodyPr>
          <a:lstStyle/>
          <a:p>
            <a:pPr algn="just" rtl="1"/>
            <a:r>
              <a:rPr lang="ar-AE" sz="4400" b="1" dirty="0">
                <a:latin typeface="Sakkal Majalla" panose="02000000000000000000" pitchFamily="2" charset="-78"/>
                <a:cs typeface="Sakkal Majalla" panose="02000000000000000000" pitchFamily="2" charset="-78"/>
              </a:rPr>
              <a:t>الاجتماع الثاني لخدمات التوظيف العامة في</a:t>
            </a:r>
            <a:r>
              <a:rPr lang="en-US" sz="4400" b="1" dirty="0">
                <a:latin typeface="Sakkal Majalla" panose="02000000000000000000" pitchFamily="2" charset="-78"/>
                <a:cs typeface="Sakkal Majalla" panose="02000000000000000000" pitchFamily="2" charset="-78"/>
              </a:rPr>
              <a:t> </a:t>
            </a:r>
            <a:r>
              <a:rPr lang="ar-AE" sz="4400" b="1" dirty="0">
                <a:latin typeface="Sakkal Majalla" panose="02000000000000000000" pitchFamily="2" charset="-78"/>
                <a:cs typeface="Sakkal Majalla" panose="02000000000000000000" pitchFamily="2" charset="-78"/>
              </a:rPr>
              <a:t>الدول الأعضاء في منظمة التعاون الإسلامي</a:t>
            </a:r>
            <a:endParaRPr lang="en-US" sz="4400" b="1" dirty="0">
              <a:latin typeface="Sakkal Majalla" panose="02000000000000000000" pitchFamily="2" charset="-78"/>
              <a:cs typeface="Sakkal Majalla" panose="02000000000000000000" pitchFamily="2" charset="-78"/>
            </a:endParaRPr>
          </a:p>
        </p:txBody>
      </p:sp>
      <p:pic>
        <p:nvPicPr>
          <p:cNvPr id="9" name="Picture 5"/>
          <p:cNvPicPr>
            <a:picLocks noChangeAspect="1" noChangeArrowheads="1"/>
          </p:cNvPicPr>
          <p:nvPr/>
        </p:nvPicPr>
        <p:blipFill rotWithShape="1">
          <a:blip r:embed="rId4">
            <a:duotone>
              <a:prstClr val="black"/>
              <a:srgbClr val="C2A42C">
                <a:tint val="45000"/>
                <a:satMod val="400000"/>
              </a:srgbClr>
            </a:duotone>
            <a:extLst>
              <a:ext uri="{28A0092B-C50C-407E-A947-70E740481C1C}">
                <a14:useLocalDpi xmlns:a14="http://schemas.microsoft.com/office/drawing/2010/main" val="0"/>
              </a:ext>
            </a:extLst>
          </a:blip>
          <a:srcRect l="44645" t="22338" r="10710" b="17669"/>
          <a:stretch/>
        </p:blipFill>
        <p:spPr bwMode="auto">
          <a:xfrm>
            <a:off x="9426947" y="2057400"/>
            <a:ext cx="72291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9"/>
          <p:cNvSpPr>
            <a:spLocks noGrp="1"/>
          </p:cNvSpPr>
          <p:nvPr>
            <p:ph type="ftr" sz="quarter" idx="11"/>
          </p:nvPr>
        </p:nvSpPr>
        <p:spPr>
          <a:xfrm>
            <a:off x="3695700" y="8458222"/>
            <a:ext cx="3474720" cy="486833"/>
          </a:xfrm>
        </p:spPr>
        <p:txBody>
          <a:bodyPr/>
          <a:lstStyle/>
          <a:p>
            <a:r>
              <a:rPr lang="en-US" smtClean="0"/>
              <a:t>26 Sep 2016</a:t>
            </a:r>
            <a:endParaRPr lang="en-US"/>
          </a:p>
        </p:txBody>
      </p:sp>
    </p:spTree>
    <p:extLst>
      <p:ext uri="{BB962C8B-B14F-4D97-AF65-F5344CB8AC3E}">
        <p14:creationId xmlns:p14="http://schemas.microsoft.com/office/powerpoint/2010/main" val="4007992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2"/>
          <p:cNvSpPr txBox="1">
            <a:spLocks/>
          </p:cNvSpPr>
          <p:nvPr/>
        </p:nvSpPr>
        <p:spPr>
          <a:xfrm>
            <a:off x="365760" y="1346200"/>
            <a:ext cx="10394134" cy="711200"/>
          </a:xfrm>
          <a:prstGeom prst="rect">
            <a:avLst/>
          </a:prstGeom>
        </p:spPr>
        <p:txBody>
          <a:bodyPr lIns="114688" tIns="57355" rIns="114688" bIns="57355"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ar-AE" sz="3600" b="1" dirty="0">
                <a:solidFill>
                  <a:srgbClr val="B68A35"/>
                </a:solidFill>
                <a:latin typeface="Sakkal Majalla" panose="02000000000000000000" pitchFamily="2" charset="-78"/>
                <a:cs typeface="Sakkal Majalla" panose="02000000000000000000" pitchFamily="2" charset="-78"/>
              </a:rPr>
              <a:t>أولا: نظام </a:t>
            </a:r>
            <a:r>
              <a:rPr lang="ar-AE" sz="3600" b="1" dirty="0" smtClean="0">
                <a:solidFill>
                  <a:srgbClr val="B68A35"/>
                </a:solidFill>
                <a:latin typeface="Sakkal Majalla" panose="02000000000000000000" pitchFamily="2" charset="-78"/>
                <a:cs typeface="Sakkal Majalla" panose="02000000000000000000" pitchFamily="2" charset="-78"/>
              </a:rPr>
              <a:t>التخطيط الاستراتيجي للقوى العاملة </a:t>
            </a:r>
            <a:r>
              <a:rPr lang="ar-AE" sz="3600" b="1" dirty="0" smtClean="0">
                <a:solidFill>
                  <a:srgbClr val="B68A35"/>
                </a:solidFill>
                <a:latin typeface="Sakkal Majalla" panose="02000000000000000000" pitchFamily="2" charset="-78"/>
                <a:cs typeface="Sakkal Majalla" panose="02000000000000000000" pitchFamily="2" charset="-78"/>
              </a:rPr>
              <a:t>في </a:t>
            </a:r>
            <a:r>
              <a:rPr lang="ar-AE" sz="3600" b="1" dirty="0">
                <a:solidFill>
                  <a:srgbClr val="B68A35"/>
                </a:solidFill>
                <a:latin typeface="Sakkal Majalla" panose="02000000000000000000" pitchFamily="2" charset="-78"/>
                <a:cs typeface="Sakkal Majalla" panose="02000000000000000000" pitchFamily="2" charset="-78"/>
              </a:rPr>
              <a:t>الحكومة الاتحادية</a:t>
            </a:r>
            <a:endParaRPr lang="en-US" sz="3600" b="1" dirty="0">
              <a:solidFill>
                <a:srgbClr val="B68A35"/>
              </a:solidFill>
              <a:latin typeface="Sakkal Majalla" panose="02000000000000000000" pitchFamily="2" charset="-78"/>
              <a:cs typeface="Sakkal Majalla" panose="02000000000000000000" pitchFamily="2" charset="-78"/>
            </a:endParaRPr>
          </a:p>
        </p:txBody>
      </p:sp>
      <p:cxnSp>
        <p:nvCxnSpPr>
          <p:cNvPr id="5" name="Straight Connector 4"/>
          <p:cNvCxnSpPr/>
          <p:nvPr/>
        </p:nvCxnSpPr>
        <p:spPr>
          <a:xfrm>
            <a:off x="152400" y="2057400"/>
            <a:ext cx="10607494" cy="0"/>
          </a:xfrm>
          <a:prstGeom prst="line">
            <a:avLst/>
          </a:prstGeom>
          <a:ln>
            <a:solidFill>
              <a:srgbClr val="B68A35"/>
            </a:solidFill>
          </a:ln>
          <a:effectLst>
            <a:outerShdw blurRad="50800" dist="38100" dir="5400000" algn="t" rotWithShape="0">
              <a:prstClr val="black">
                <a:alpha val="40000"/>
              </a:prstClr>
            </a:outerShdw>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6" name="Subtitle 2"/>
          <p:cNvSpPr txBox="1">
            <a:spLocks/>
          </p:cNvSpPr>
          <p:nvPr/>
        </p:nvSpPr>
        <p:spPr>
          <a:xfrm>
            <a:off x="365763" y="2318160"/>
            <a:ext cx="10252316" cy="6292440"/>
          </a:xfrm>
          <a:prstGeom prst="rect">
            <a:avLst/>
          </a:prstGeom>
        </p:spPr>
        <p:txBody>
          <a:bodyPr lIns="91254" tIns="45628" rIns="91254" bIns="45628"/>
          <a:lstStyle>
            <a:lvl1pPr marL="229852" indent="-229852" algn="l" defTabSz="1149256" rtl="0" eaLnBrk="1" latinLnBrk="0" hangingPunct="1">
              <a:spcBef>
                <a:spcPct val="20000"/>
              </a:spcBef>
              <a:buClr>
                <a:schemeClr val="accent1"/>
              </a:buClr>
              <a:buSzPct val="85000"/>
              <a:buFont typeface="Arial" pitchFamily="34" charset="0"/>
              <a:buChar char="•"/>
              <a:defRPr sz="3000" kern="1200">
                <a:solidFill>
                  <a:schemeClr val="tx1"/>
                </a:solidFill>
                <a:latin typeface="+mn-lt"/>
                <a:ea typeface="+mn-ea"/>
                <a:cs typeface="+mn-cs"/>
              </a:defRPr>
            </a:lvl1pPr>
            <a:lvl2pPr marL="574628" indent="-229852" algn="l" defTabSz="1149256" rtl="0" eaLnBrk="1" latinLnBrk="0" hangingPunct="1">
              <a:spcBef>
                <a:spcPct val="20000"/>
              </a:spcBef>
              <a:buClr>
                <a:schemeClr val="accent1"/>
              </a:buClr>
              <a:buSzPct val="85000"/>
              <a:buFont typeface="Arial" pitchFamily="34" charset="0"/>
              <a:buChar char="•"/>
              <a:defRPr sz="2500" kern="1200">
                <a:solidFill>
                  <a:schemeClr val="tx1"/>
                </a:solidFill>
                <a:latin typeface="+mn-lt"/>
                <a:ea typeface="+mn-ea"/>
                <a:cs typeface="+mn-cs"/>
              </a:defRPr>
            </a:lvl2pPr>
            <a:lvl3pPr marL="919405" indent="-229852" algn="l" defTabSz="1149256" rtl="0" eaLnBrk="1" latinLnBrk="0" hangingPunct="1">
              <a:spcBef>
                <a:spcPct val="20000"/>
              </a:spcBef>
              <a:buClr>
                <a:schemeClr val="accent1"/>
              </a:buClr>
              <a:buSzPct val="90000"/>
              <a:buFont typeface="Arial" pitchFamily="34" charset="0"/>
              <a:buChar char="•"/>
              <a:defRPr sz="2300" kern="1200">
                <a:solidFill>
                  <a:schemeClr val="tx1"/>
                </a:solidFill>
                <a:latin typeface="+mn-lt"/>
                <a:ea typeface="+mn-ea"/>
                <a:cs typeface="+mn-cs"/>
              </a:defRPr>
            </a:lvl3pPr>
            <a:lvl4pPr marL="1264181" indent="-229852" algn="l" defTabSz="1149256"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1494033" indent="-172389" algn="l" defTabSz="1149256"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723884" indent="-229852" algn="l" defTabSz="1149256"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953736" indent="-229852" algn="l" defTabSz="1149256"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2183585" indent="-229852" algn="l" defTabSz="1149256"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2413438" indent="-229852" algn="l" defTabSz="1149256"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lvl="1" indent="0" algn="just" rtl="1">
              <a:buNone/>
              <a:defRPr/>
            </a:pPr>
            <a:r>
              <a:rPr lang="ar-AE" sz="2400" b="1" dirty="0">
                <a:latin typeface="Sakkal Majalla" panose="02000000000000000000" pitchFamily="2" charset="-78"/>
                <a:cs typeface="Sakkal Majalla" panose="02000000000000000000" pitchFamily="2" charset="-78"/>
              </a:rPr>
              <a:t>أهداف </a:t>
            </a:r>
            <a:r>
              <a:rPr lang="ar-AE" sz="2400" b="1" dirty="0" smtClean="0">
                <a:latin typeface="Sakkal Majalla" panose="02000000000000000000" pitchFamily="2" charset="-78"/>
                <a:cs typeface="Sakkal Majalla" panose="02000000000000000000" pitchFamily="2" charset="-78"/>
              </a:rPr>
              <a:t>النظام الإلكتروني للتخطيط لقوى العاملة في الوزارات والجهات الاتحادية المعتمد وفقاً لقرار المجلس الوزاري للخدمات </a:t>
            </a:r>
            <a:r>
              <a:rPr lang="ar-AE" sz="2400" b="1" dirty="0">
                <a:latin typeface="Sakkal Majalla" panose="02000000000000000000" pitchFamily="2" charset="-78"/>
                <a:cs typeface="Sakkal Majalla" panose="02000000000000000000" pitchFamily="2" charset="-78"/>
              </a:rPr>
              <a:t>رقم </a:t>
            </a:r>
            <a:r>
              <a:rPr lang="ar-AE" sz="2400" b="1" dirty="0" smtClean="0">
                <a:latin typeface="Sakkal Majalla" panose="02000000000000000000" pitchFamily="2" charset="-78"/>
                <a:cs typeface="Sakkal Majalla" panose="02000000000000000000" pitchFamily="2" charset="-78"/>
              </a:rPr>
              <a:t>(</a:t>
            </a:r>
            <a:r>
              <a:rPr lang="en-US" sz="2400" b="1" dirty="0" smtClean="0">
                <a:latin typeface="Sakkal Majalla" panose="02000000000000000000" pitchFamily="2" charset="-78"/>
                <a:cs typeface="Sakkal Majalla" panose="02000000000000000000" pitchFamily="2" charset="-78"/>
              </a:rPr>
              <a:t>4</a:t>
            </a:r>
            <a:r>
              <a:rPr lang="ar-AE" sz="2400" b="1" dirty="0" smtClean="0">
                <a:latin typeface="Sakkal Majalla" panose="02000000000000000000" pitchFamily="2" charset="-78"/>
                <a:cs typeface="Sakkal Majalla" panose="02000000000000000000" pitchFamily="2" charset="-78"/>
              </a:rPr>
              <a:t>/50خ/3</a:t>
            </a:r>
            <a:r>
              <a:rPr lang="ar-AE" sz="2400" b="1" dirty="0" smtClean="0">
                <a:latin typeface="Sakkal Majalla" panose="02000000000000000000" pitchFamily="2" charset="-78"/>
                <a:cs typeface="Sakkal Majalla" panose="02000000000000000000" pitchFamily="2" charset="-78"/>
              </a:rPr>
              <a:t>) </a:t>
            </a:r>
            <a:r>
              <a:rPr lang="ar-AE" sz="2400" b="1" dirty="0">
                <a:latin typeface="Sakkal Majalla" panose="02000000000000000000" pitchFamily="2" charset="-78"/>
                <a:cs typeface="Sakkal Majalla" panose="02000000000000000000" pitchFamily="2" charset="-78"/>
              </a:rPr>
              <a:t>لسنة </a:t>
            </a:r>
            <a:r>
              <a:rPr lang="en-US" sz="2400" b="1" dirty="0" smtClean="0">
                <a:latin typeface="Sakkal Majalla" panose="02000000000000000000" pitchFamily="2" charset="-78"/>
                <a:cs typeface="Sakkal Majalla" panose="02000000000000000000" pitchFamily="2" charset="-78"/>
              </a:rPr>
              <a:t>2015</a:t>
            </a:r>
            <a:endParaRPr lang="ar-AE" sz="2400" b="1" dirty="0" smtClean="0">
              <a:latin typeface="Sakkal Majalla" panose="02000000000000000000" pitchFamily="2" charset="-78"/>
              <a:cs typeface="Sakkal Majalla" panose="02000000000000000000" pitchFamily="2" charset="-78"/>
            </a:endParaRPr>
          </a:p>
          <a:p>
            <a:pPr marL="0" lvl="1" indent="0" algn="just" rtl="1">
              <a:buNone/>
              <a:defRPr/>
            </a:pPr>
            <a:endParaRPr lang="ar-AE" sz="1600" b="1" dirty="0" smtClean="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r>
              <a:rPr lang="ar-AE" sz="2400" b="1" dirty="0" smtClean="0">
                <a:latin typeface="Sakkal Majalla" panose="02000000000000000000" pitchFamily="2" charset="-78"/>
                <a:cs typeface="Sakkal Majalla" panose="02000000000000000000" pitchFamily="2" charset="-78"/>
              </a:rPr>
              <a:t>تحسين عملية تخطيط الموارد البشرية وبناء القدرات في حكومة دولة الامارات العربية </a:t>
            </a:r>
            <a:r>
              <a:rPr lang="ar-AE" sz="2400" b="1" dirty="0" err="1" smtClean="0">
                <a:latin typeface="Sakkal Majalla" panose="02000000000000000000" pitchFamily="2" charset="-78"/>
                <a:cs typeface="Sakkal Majalla" panose="02000000000000000000" pitchFamily="2" charset="-78"/>
              </a:rPr>
              <a:t>المتحجة</a:t>
            </a:r>
            <a:r>
              <a:rPr lang="ar-AE" sz="2400" b="1" dirty="0" smtClean="0">
                <a:latin typeface="Sakkal Majalla" panose="02000000000000000000" pitchFamily="2" charset="-78"/>
                <a:cs typeface="Sakkal Majalla" panose="02000000000000000000" pitchFamily="2" charset="-78"/>
              </a:rPr>
              <a:t>، حيث يقدم منهجاً علمياً لوضع ميزانيات الوظائف</a:t>
            </a:r>
            <a:endParaRPr lang="en-US" sz="24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endParaRPr lang="ar-AE" sz="16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r>
              <a:rPr lang="ar-AE" sz="2400" b="1" dirty="0" smtClean="0">
                <a:latin typeface="Sakkal Majalla" panose="02000000000000000000" pitchFamily="2" charset="-78"/>
                <a:cs typeface="Sakkal Majalla" panose="02000000000000000000" pitchFamily="2" charset="-78"/>
              </a:rPr>
              <a:t>تحديد التوقعات المستقبلية من الوظائف والمهارات  والكفاءات اللازمة لتحسين عملية الاستقطاب وتقييم أداء الموظفين وتطوير مهارات موظفي الحكومة الاتحادية وكفاءاتهم.</a:t>
            </a:r>
            <a:endParaRPr lang="en-US" sz="24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endParaRPr lang="ar-AE" sz="16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r>
              <a:rPr lang="ar-AE" sz="2400" b="1" dirty="0" smtClean="0">
                <a:latin typeface="Sakkal Majalla" panose="02000000000000000000" pitchFamily="2" charset="-78"/>
                <a:cs typeface="Sakkal Majalla" panose="02000000000000000000" pitchFamily="2" charset="-78"/>
              </a:rPr>
              <a:t>الاستناد على الحقائق والبيانات عوضاً عن التوقعات والافتراضات فير الموثقة واتاحة القدرة للحصول على نظرة شاملة للقوى العاملة والتخطيط السليم للمستقبل</a:t>
            </a:r>
            <a:endParaRPr lang="en-US" sz="24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endParaRPr lang="ar-AE" sz="16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r>
              <a:rPr lang="ar-AE" sz="2400" b="1" dirty="0" smtClean="0">
                <a:latin typeface="Sakkal Majalla" panose="02000000000000000000" pitchFamily="2" charset="-78"/>
                <a:cs typeface="Sakkal Majalla" panose="02000000000000000000" pitchFamily="2" charset="-78"/>
              </a:rPr>
              <a:t>تطبيق آلية إلكترونية مبتكرة وسهلة الاستخدام ومنظمة لتخطيط القوى العاملة في الجهات الاتحادية لتقليص </a:t>
            </a:r>
            <a:r>
              <a:rPr lang="ar-AE" sz="2400" b="1" dirty="0">
                <a:latin typeface="Sakkal Majalla" panose="02000000000000000000" pitchFamily="2" charset="-78"/>
                <a:cs typeface="Sakkal Majalla" panose="02000000000000000000" pitchFamily="2" charset="-78"/>
              </a:rPr>
              <a:t>الازدواجية والمحافظة على المصادر. </a:t>
            </a:r>
            <a:endParaRPr lang="ar-AE" sz="2400" b="1" dirty="0" smtClean="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endParaRPr lang="ar-AE" sz="12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r>
              <a:rPr lang="ar-AE" sz="2400" b="1" dirty="0">
                <a:latin typeface="Sakkal Majalla" panose="02000000000000000000" pitchFamily="2" charset="-78"/>
                <a:cs typeface="Sakkal Majalla" panose="02000000000000000000" pitchFamily="2" charset="-78"/>
              </a:rPr>
              <a:t>تطوير طريقة موثقة لتحليل بيانات توزيع الوظائف والدرجات الاتحادية لتحقيق </a:t>
            </a:r>
            <a:r>
              <a:rPr lang="ar-AE" sz="2400" b="1" dirty="0" smtClean="0">
                <a:latin typeface="Sakkal Majalla" panose="02000000000000000000" pitchFamily="2" charset="-78"/>
                <a:cs typeface="Sakkal Majalla" panose="02000000000000000000" pitchFamily="2" charset="-78"/>
              </a:rPr>
              <a:t>معايير التميز المرتبطة بمؤشرات تخطيط الموارد البشرية، وزيادة فعالية إدارات الموارد البشرية في الحكومة الاتحادية</a:t>
            </a:r>
            <a:endParaRPr lang="ar-AE"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96280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2"/>
          <p:cNvSpPr txBox="1">
            <a:spLocks/>
          </p:cNvSpPr>
          <p:nvPr/>
        </p:nvSpPr>
        <p:spPr>
          <a:xfrm>
            <a:off x="365760" y="1346200"/>
            <a:ext cx="10394134" cy="711200"/>
          </a:xfrm>
          <a:prstGeom prst="rect">
            <a:avLst/>
          </a:prstGeom>
        </p:spPr>
        <p:txBody>
          <a:bodyPr lIns="114688" tIns="57355" rIns="114688" bIns="57355"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ar-AE" sz="3600" b="1" dirty="0">
                <a:solidFill>
                  <a:srgbClr val="B68A35"/>
                </a:solidFill>
                <a:latin typeface="Sakkal Majalla" panose="02000000000000000000" pitchFamily="2" charset="-78"/>
                <a:cs typeface="Sakkal Majalla" panose="02000000000000000000" pitchFamily="2" charset="-78"/>
              </a:rPr>
              <a:t>أولا: نظام </a:t>
            </a:r>
            <a:r>
              <a:rPr lang="ar-AE" sz="3600" b="1" dirty="0" smtClean="0">
                <a:solidFill>
                  <a:srgbClr val="B68A35"/>
                </a:solidFill>
                <a:latin typeface="Sakkal Majalla" panose="02000000000000000000" pitchFamily="2" charset="-78"/>
                <a:cs typeface="Sakkal Majalla" panose="02000000000000000000" pitchFamily="2" charset="-78"/>
              </a:rPr>
              <a:t>التخطيط الاستراتيجي للقوى العاملة </a:t>
            </a:r>
            <a:r>
              <a:rPr lang="ar-AE" sz="3600" b="1" dirty="0" smtClean="0">
                <a:solidFill>
                  <a:srgbClr val="B68A35"/>
                </a:solidFill>
                <a:latin typeface="Sakkal Majalla" panose="02000000000000000000" pitchFamily="2" charset="-78"/>
                <a:cs typeface="Sakkal Majalla" panose="02000000000000000000" pitchFamily="2" charset="-78"/>
              </a:rPr>
              <a:t>في </a:t>
            </a:r>
            <a:r>
              <a:rPr lang="ar-AE" sz="3600" b="1" dirty="0">
                <a:solidFill>
                  <a:srgbClr val="B68A35"/>
                </a:solidFill>
                <a:latin typeface="Sakkal Majalla" panose="02000000000000000000" pitchFamily="2" charset="-78"/>
                <a:cs typeface="Sakkal Majalla" panose="02000000000000000000" pitchFamily="2" charset="-78"/>
              </a:rPr>
              <a:t>الحكومة الاتحادية</a:t>
            </a:r>
            <a:endParaRPr lang="en-US" sz="3600" b="1" dirty="0">
              <a:solidFill>
                <a:srgbClr val="B68A35"/>
              </a:solidFill>
              <a:latin typeface="Sakkal Majalla" panose="02000000000000000000" pitchFamily="2" charset="-78"/>
              <a:cs typeface="Sakkal Majalla" panose="02000000000000000000" pitchFamily="2" charset="-78"/>
            </a:endParaRPr>
          </a:p>
        </p:txBody>
      </p:sp>
      <p:cxnSp>
        <p:nvCxnSpPr>
          <p:cNvPr id="5" name="Straight Connector 4"/>
          <p:cNvCxnSpPr/>
          <p:nvPr/>
        </p:nvCxnSpPr>
        <p:spPr>
          <a:xfrm>
            <a:off x="152400" y="2057400"/>
            <a:ext cx="10607494" cy="0"/>
          </a:xfrm>
          <a:prstGeom prst="line">
            <a:avLst/>
          </a:prstGeom>
          <a:ln>
            <a:solidFill>
              <a:srgbClr val="B68A35"/>
            </a:solidFill>
          </a:ln>
          <a:effectLst>
            <a:outerShdw blurRad="50800" dist="38100" dir="5400000" algn="t" rotWithShape="0">
              <a:prstClr val="black">
                <a:alpha val="40000"/>
              </a:prstClr>
            </a:outerShdw>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6" name="Subtitle 2"/>
          <p:cNvSpPr txBox="1">
            <a:spLocks/>
          </p:cNvSpPr>
          <p:nvPr/>
        </p:nvSpPr>
        <p:spPr>
          <a:xfrm>
            <a:off x="365763" y="2318160"/>
            <a:ext cx="10252316" cy="6292440"/>
          </a:xfrm>
          <a:prstGeom prst="rect">
            <a:avLst/>
          </a:prstGeom>
        </p:spPr>
        <p:txBody>
          <a:bodyPr lIns="91254" tIns="45628" rIns="91254" bIns="45628"/>
          <a:lstStyle>
            <a:lvl1pPr marL="229852" indent="-229852" algn="l" defTabSz="1149256" rtl="0" eaLnBrk="1" latinLnBrk="0" hangingPunct="1">
              <a:spcBef>
                <a:spcPct val="20000"/>
              </a:spcBef>
              <a:buClr>
                <a:schemeClr val="accent1"/>
              </a:buClr>
              <a:buSzPct val="85000"/>
              <a:buFont typeface="Arial" pitchFamily="34" charset="0"/>
              <a:buChar char="•"/>
              <a:defRPr sz="3000" kern="1200">
                <a:solidFill>
                  <a:schemeClr val="tx1"/>
                </a:solidFill>
                <a:latin typeface="+mn-lt"/>
                <a:ea typeface="+mn-ea"/>
                <a:cs typeface="+mn-cs"/>
              </a:defRPr>
            </a:lvl1pPr>
            <a:lvl2pPr marL="574628" indent="-229852" algn="l" defTabSz="1149256" rtl="0" eaLnBrk="1" latinLnBrk="0" hangingPunct="1">
              <a:spcBef>
                <a:spcPct val="20000"/>
              </a:spcBef>
              <a:buClr>
                <a:schemeClr val="accent1"/>
              </a:buClr>
              <a:buSzPct val="85000"/>
              <a:buFont typeface="Arial" pitchFamily="34" charset="0"/>
              <a:buChar char="•"/>
              <a:defRPr sz="2500" kern="1200">
                <a:solidFill>
                  <a:schemeClr val="tx1"/>
                </a:solidFill>
                <a:latin typeface="+mn-lt"/>
                <a:ea typeface="+mn-ea"/>
                <a:cs typeface="+mn-cs"/>
              </a:defRPr>
            </a:lvl2pPr>
            <a:lvl3pPr marL="919405" indent="-229852" algn="l" defTabSz="1149256" rtl="0" eaLnBrk="1" latinLnBrk="0" hangingPunct="1">
              <a:spcBef>
                <a:spcPct val="20000"/>
              </a:spcBef>
              <a:buClr>
                <a:schemeClr val="accent1"/>
              </a:buClr>
              <a:buSzPct val="90000"/>
              <a:buFont typeface="Arial" pitchFamily="34" charset="0"/>
              <a:buChar char="•"/>
              <a:defRPr sz="2300" kern="1200">
                <a:solidFill>
                  <a:schemeClr val="tx1"/>
                </a:solidFill>
                <a:latin typeface="+mn-lt"/>
                <a:ea typeface="+mn-ea"/>
                <a:cs typeface="+mn-cs"/>
              </a:defRPr>
            </a:lvl3pPr>
            <a:lvl4pPr marL="1264181" indent="-229852" algn="l" defTabSz="1149256"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1494033" indent="-172389" algn="l" defTabSz="1149256"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723884" indent="-229852" algn="l" defTabSz="1149256"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953736" indent="-229852" algn="l" defTabSz="1149256"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2183585" indent="-229852" algn="l" defTabSz="1149256"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2413438" indent="-229852" algn="l" defTabSz="1149256"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lvl="1" indent="0" algn="just" rtl="1">
              <a:buNone/>
              <a:defRPr/>
            </a:pPr>
            <a:r>
              <a:rPr lang="ar-AE" sz="2400" b="1" u="sng" dirty="0" smtClean="0">
                <a:latin typeface="Sakkal Majalla" panose="02000000000000000000" pitchFamily="2" charset="-78"/>
                <a:cs typeface="Sakkal Majalla" panose="02000000000000000000" pitchFamily="2" charset="-78"/>
              </a:rPr>
              <a:t>الاطار العام للتخطيط الاستراتيجي للقوى العاملة</a:t>
            </a:r>
            <a:r>
              <a:rPr lang="en-US" sz="2400" b="1" u="sng">
                <a:latin typeface="Sakkal Majalla" panose="02000000000000000000" pitchFamily="2" charset="-78"/>
                <a:cs typeface="Sakkal Majalla" panose="02000000000000000000" pitchFamily="2" charset="-78"/>
              </a:rPr>
              <a:t> </a:t>
            </a:r>
            <a:r>
              <a:rPr lang="en-US" sz="2400" b="1" u="sng" smtClean="0">
                <a:latin typeface="Sakkal Majalla" panose="02000000000000000000" pitchFamily="2" charset="-78"/>
                <a:cs typeface="Sakkal Majalla" panose="02000000000000000000" pitchFamily="2" charset="-78"/>
              </a:rPr>
              <a:t>:</a:t>
            </a:r>
            <a:endParaRPr lang="ar-AE" sz="2400" b="1" u="sng" dirty="0" smtClean="0">
              <a:latin typeface="Sakkal Majalla" panose="02000000000000000000" pitchFamily="2" charset="-78"/>
              <a:cs typeface="Sakkal Majalla" panose="02000000000000000000" pitchFamily="2" charset="-78"/>
            </a:endParaRPr>
          </a:p>
          <a:p>
            <a:pPr marL="0" lvl="1" indent="0" algn="just" rtl="1">
              <a:buNone/>
              <a:defRPr/>
            </a:pPr>
            <a:endParaRPr lang="ar-AE" sz="1600" b="1" dirty="0" smtClean="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r>
              <a:rPr lang="ar-AE" sz="2400" b="1" dirty="0" smtClean="0">
                <a:latin typeface="Sakkal Majalla" panose="02000000000000000000" pitchFamily="2" charset="-78"/>
                <a:cs typeface="Sakkal Majalla" panose="02000000000000000000" pitchFamily="2" charset="-78"/>
              </a:rPr>
              <a:t>تحديد الهدف الاستراتيجي</a:t>
            </a:r>
            <a:endParaRPr lang="en-US" sz="24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endParaRPr lang="ar-AE" sz="16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r>
              <a:rPr lang="ar-AE" sz="2400" b="1" dirty="0" smtClean="0">
                <a:latin typeface="Sakkal Majalla" panose="02000000000000000000" pitchFamily="2" charset="-78"/>
                <a:cs typeface="Sakkal Majalla" panose="02000000000000000000" pitchFamily="2" charset="-78"/>
              </a:rPr>
              <a:t>«استخدام مفهوم « خارطة الوظائف»</a:t>
            </a:r>
            <a:endParaRPr lang="en-US" sz="24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endParaRPr lang="ar-AE" sz="16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r>
              <a:rPr lang="ar-AE" sz="2400" b="1" dirty="0" smtClean="0">
                <a:latin typeface="Sakkal Majalla" panose="02000000000000000000" pitchFamily="2" charset="-78"/>
                <a:cs typeface="Sakkal Majalla" panose="02000000000000000000" pitchFamily="2" charset="-78"/>
              </a:rPr>
              <a:t>تصنيف القوى العاملة</a:t>
            </a:r>
            <a:endParaRPr lang="en-US" sz="24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endParaRPr lang="ar-AE" sz="16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r>
              <a:rPr lang="ar-AE" sz="2400" b="1" dirty="0" smtClean="0">
                <a:latin typeface="Sakkal Majalla" panose="02000000000000000000" pitchFamily="2" charset="-78"/>
                <a:cs typeface="Sakkal Majalla" panose="02000000000000000000" pitchFamily="2" charset="-78"/>
              </a:rPr>
              <a:t>التوقع بالقوى العاملة المستقبلية</a:t>
            </a:r>
            <a:endParaRPr lang="ar-AE" sz="2400" b="1" dirty="0" smtClean="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endParaRPr lang="ar-AE" sz="12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r>
              <a:rPr lang="ar-AE" sz="2400" b="1" dirty="0" smtClean="0">
                <a:latin typeface="Sakkal Majalla" panose="02000000000000000000" pitchFamily="2" charset="-78"/>
                <a:cs typeface="Sakkal Majalla" panose="02000000000000000000" pitchFamily="2" charset="-78"/>
              </a:rPr>
              <a:t>تحليل / الفجوات واقتراح الحلول</a:t>
            </a:r>
          </a:p>
          <a:p>
            <a:pPr marL="456312" lvl="1" indent="-456312" algn="just" rtl="1">
              <a:buFont typeface="+mj-lt"/>
              <a:buAutoNum type="arabicPeriod"/>
              <a:defRPr/>
            </a:pPr>
            <a:r>
              <a:rPr lang="ar-AE" sz="2400" b="1" dirty="0" smtClean="0">
                <a:latin typeface="Sakkal Majalla" panose="02000000000000000000" pitchFamily="2" charset="-78"/>
                <a:cs typeface="Sakkal Majalla" panose="02000000000000000000" pitchFamily="2" charset="-78"/>
              </a:rPr>
              <a:t>التأكد من تحقق الأهداف وفق خطة التطبيق.</a:t>
            </a:r>
            <a:endParaRPr lang="ar-AE" sz="2400" b="1" dirty="0">
              <a:latin typeface="Sakkal Majalla" panose="02000000000000000000" pitchFamily="2" charset="-78"/>
              <a:cs typeface="Sakkal Majalla" panose="02000000000000000000" pitchFamily="2" charset="-78"/>
            </a:endParaRPr>
          </a:p>
        </p:txBody>
      </p:sp>
      <p:sp>
        <p:nvSpPr>
          <p:cNvPr id="2" name="Round Diagonal Corner Rectangle 1"/>
          <p:cNvSpPr/>
          <p:nvPr/>
        </p:nvSpPr>
        <p:spPr>
          <a:xfrm>
            <a:off x="350523" y="3543300"/>
            <a:ext cx="4739637" cy="14478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dirty="0" smtClean="0">
                <a:latin typeface="Sakkal Majalla" panose="02000000000000000000" pitchFamily="2" charset="-78"/>
                <a:cs typeface="Sakkal Majalla" panose="02000000000000000000" pitchFamily="2" charset="-78"/>
              </a:rPr>
              <a:t>يهدف الاطار العام للتخطيط الاستراتيجي للقوى العاملة لتحقيق النجاح على المدى الطويل</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83929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9450" y="2798716"/>
            <a:ext cx="7452360" cy="5809771"/>
          </a:xfrm>
          <a:prstGeom prst="rect">
            <a:avLst/>
          </a:prstGeom>
        </p:spPr>
        <p:txBody>
          <a:bodyPr wrap="square" lIns="114771" tIns="57392" rIns="114771" bIns="57392">
            <a:spAutoFit/>
          </a:bodyPr>
          <a:lstStyle/>
          <a:p>
            <a:pPr marL="296896" indent="-296896" algn="just" defTabSz="1147725" rtl="1">
              <a:spcAft>
                <a:spcPts val="1509"/>
              </a:spcAft>
              <a:buFont typeface="Arial" panose="020B0604020202020204" pitchFamily="34" charset="0"/>
              <a:buChar char="•"/>
            </a:pPr>
            <a:r>
              <a:rPr lang="ar-AE" sz="3200" b="1" dirty="0">
                <a:solidFill>
                  <a:prstClr val="black"/>
                </a:solidFill>
                <a:latin typeface="Sakkal Majalla" panose="02000000000000000000" pitchFamily="2" charset="-78"/>
                <a:cs typeface="Sakkal Majalla" panose="02000000000000000000" pitchFamily="2" charset="-78"/>
              </a:rPr>
              <a:t>تم اطلاق النظام في أسبوع الابتكار في نوفمبر 2015</a:t>
            </a:r>
          </a:p>
          <a:p>
            <a:pPr marL="296896" indent="-296896" algn="just" defTabSz="1147725" rtl="1">
              <a:spcAft>
                <a:spcPts val="1509"/>
              </a:spcAft>
              <a:buFont typeface="Arial" panose="020B0604020202020204" pitchFamily="34" charset="0"/>
              <a:buChar char="•"/>
            </a:pPr>
            <a:r>
              <a:rPr lang="ar-AE" sz="3200" b="1" dirty="0">
                <a:solidFill>
                  <a:prstClr val="black"/>
                </a:solidFill>
                <a:latin typeface="Sakkal Majalla" panose="02000000000000000000" pitchFamily="2" charset="-78"/>
                <a:cs typeface="Sakkal Majalla" panose="02000000000000000000" pitchFamily="2" charset="-78"/>
              </a:rPr>
              <a:t>يوفر النظام منظومة شبكية متكاملة لدورة مراحل التوظيف </a:t>
            </a:r>
          </a:p>
          <a:p>
            <a:pPr marL="296896" indent="-296896" algn="just" defTabSz="1147725" rtl="1">
              <a:spcAft>
                <a:spcPts val="1509"/>
              </a:spcAft>
              <a:buFont typeface="Arial" panose="020B0604020202020204" pitchFamily="34" charset="0"/>
              <a:buChar char="•"/>
            </a:pPr>
            <a:r>
              <a:rPr lang="ar-AE" sz="3200" b="1" dirty="0">
                <a:solidFill>
                  <a:prstClr val="black"/>
                </a:solidFill>
                <a:latin typeface="Sakkal Majalla" panose="02000000000000000000" pitchFamily="2" charset="-78"/>
                <a:cs typeface="Sakkal Majalla" panose="02000000000000000000" pitchFamily="2" charset="-78"/>
              </a:rPr>
              <a:t>يحرص النظام على أتمتة جميع مراحل عملية التوظيف في الحكومة الاتحادية</a:t>
            </a:r>
          </a:p>
          <a:p>
            <a:pPr marL="296896" indent="-296896" algn="just" defTabSz="1147725" rtl="1">
              <a:spcAft>
                <a:spcPts val="1509"/>
              </a:spcAft>
              <a:buFont typeface="Arial" panose="020B0604020202020204" pitchFamily="34" charset="0"/>
              <a:buChar char="•"/>
            </a:pPr>
            <a:r>
              <a:rPr lang="ar-AE" sz="3200" b="1" dirty="0">
                <a:solidFill>
                  <a:prstClr val="black"/>
                </a:solidFill>
                <a:latin typeface="Sakkal Majalla" panose="02000000000000000000" pitchFamily="2" charset="-78"/>
                <a:cs typeface="Sakkal Majalla" panose="02000000000000000000" pitchFamily="2" charset="-78"/>
              </a:rPr>
              <a:t>يهدف النظام إلى رفع كفاءة التوظيف في الحكومة الاتحادية وتقليل تكاليف عملية التوظيف</a:t>
            </a:r>
          </a:p>
          <a:p>
            <a:pPr marL="296896" indent="-296896" algn="just" defTabSz="1147725" rtl="1">
              <a:spcAft>
                <a:spcPts val="1509"/>
              </a:spcAft>
              <a:buFont typeface="Arial" panose="020B0604020202020204" pitchFamily="34" charset="0"/>
              <a:buChar char="•"/>
            </a:pPr>
            <a:r>
              <a:rPr lang="ar-AE" sz="3200" b="1" dirty="0">
                <a:solidFill>
                  <a:prstClr val="black"/>
                </a:solidFill>
                <a:latin typeface="Sakkal Majalla" panose="02000000000000000000" pitchFamily="2" charset="-78"/>
                <a:cs typeface="Sakkal Majalla" panose="02000000000000000000" pitchFamily="2" charset="-78"/>
              </a:rPr>
              <a:t>يساهم النظام في توفير جهود موظفي الموارد البشرية وحصر جميع المتطلبات وادخال جميع بيانات المتقدمين في شاشة واحدة عوضاً عن تجميعها يدويا</a:t>
            </a:r>
          </a:p>
        </p:txBody>
      </p:sp>
      <p:cxnSp>
        <p:nvCxnSpPr>
          <p:cNvPr id="9" name="Straight Connector 8"/>
          <p:cNvCxnSpPr/>
          <p:nvPr/>
        </p:nvCxnSpPr>
        <p:spPr>
          <a:xfrm>
            <a:off x="91440" y="2404533"/>
            <a:ext cx="10789920" cy="0"/>
          </a:xfrm>
          <a:prstGeom prst="line">
            <a:avLst/>
          </a:prstGeom>
          <a:ln>
            <a:solidFill>
              <a:srgbClr val="B68A35"/>
            </a:solidFill>
          </a:ln>
          <a:effectLst>
            <a:outerShdw blurRad="50800" dist="38100" dir="5400000" algn="t" rotWithShape="0">
              <a:prstClr val="black">
                <a:alpha val="40000"/>
              </a:prstClr>
            </a:outerShdw>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10" name="عنوان فرعي 2"/>
          <p:cNvSpPr txBox="1">
            <a:spLocks/>
          </p:cNvSpPr>
          <p:nvPr/>
        </p:nvSpPr>
        <p:spPr>
          <a:xfrm>
            <a:off x="347472" y="1524001"/>
            <a:ext cx="10324338" cy="948267"/>
          </a:xfrm>
          <a:prstGeom prst="rect">
            <a:avLst/>
          </a:prstGeom>
        </p:spPr>
        <p:txBody>
          <a:bodyPr lIns="144279" tIns="72139" rIns="144279" bIns="72139">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ar-AE" sz="3600" b="1" dirty="0" smtClean="0">
                <a:solidFill>
                  <a:srgbClr val="B68A35"/>
                </a:solidFill>
                <a:latin typeface="Sakkal Majalla" panose="02000000000000000000" pitchFamily="2" charset="-78"/>
                <a:cs typeface="Sakkal Majalla" panose="02000000000000000000" pitchFamily="2" charset="-78"/>
              </a:rPr>
              <a:t>ثالثا: نظام </a:t>
            </a:r>
            <a:r>
              <a:rPr lang="ar-AE" sz="3600" b="1" dirty="0">
                <a:solidFill>
                  <a:srgbClr val="B68A35"/>
                </a:solidFill>
                <a:latin typeface="Sakkal Majalla" panose="02000000000000000000" pitchFamily="2" charset="-78"/>
                <a:cs typeface="Sakkal Majalla" panose="02000000000000000000" pitchFamily="2" charset="-78"/>
              </a:rPr>
              <a:t>التوظيف الالكتروني – </a:t>
            </a:r>
            <a:r>
              <a:rPr lang="en-US" sz="3600" b="1" dirty="0">
                <a:solidFill>
                  <a:srgbClr val="B68A35"/>
                </a:solidFill>
                <a:latin typeface="Sakkal Majalla" panose="02000000000000000000" pitchFamily="2" charset="-78"/>
                <a:cs typeface="Sakkal Majalla" panose="02000000000000000000" pitchFamily="2" charset="-78"/>
              </a:rPr>
              <a:t>i-recruitment</a:t>
            </a:r>
          </a:p>
        </p:txBody>
      </p:sp>
      <p:grpSp>
        <p:nvGrpSpPr>
          <p:cNvPr id="12" name="Group 11"/>
          <p:cNvGrpSpPr/>
          <p:nvPr/>
        </p:nvGrpSpPr>
        <p:grpSpPr>
          <a:xfrm>
            <a:off x="1741408" y="2641621"/>
            <a:ext cx="514026" cy="860551"/>
            <a:chOff x="5573797" y="951113"/>
            <a:chExt cx="428355" cy="645413"/>
          </a:xfrm>
        </p:grpSpPr>
        <p:sp>
          <p:nvSpPr>
            <p:cNvPr id="13" name="AutoShape 76"/>
            <p:cNvSpPr>
              <a:spLocks/>
            </p:cNvSpPr>
            <p:nvPr/>
          </p:nvSpPr>
          <p:spPr bwMode="auto">
            <a:xfrm>
              <a:off x="5573797" y="951113"/>
              <a:ext cx="428355" cy="6454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800" y="21600"/>
                  </a:moveTo>
                  <a:lnTo>
                    <a:pt x="1501" y="10863"/>
                  </a:lnTo>
                  <a:cubicBezTo>
                    <a:pt x="566" y="9783"/>
                    <a:pt x="0" y="8538"/>
                    <a:pt x="0" y="7200"/>
                  </a:cubicBezTo>
                  <a:cubicBezTo>
                    <a:pt x="0" y="3223"/>
                    <a:pt x="4836" y="0"/>
                    <a:pt x="10800" y="0"/>
                  </a:cubicBezTo>
                  <a:cubicBezTo>
                    <a:pt x="16765" y="0"/>
                    <a:pt x="21600" y="3223"/>
                    <a:pt x="21600" y="7200"/>
                  </a:cubicBezTo>
                  <a:cubicBezTo>
                    <a:pt x="21600" y="8538"/>
                    <a:pt x="21035" y="9783"/>
                    <a:pt x="20099" y="10863"/>
                  </a:cubicBezTo>
                  <a:lnTo>
                    <a:pt x="10800" y="21600"/>
                  </a:lnTo>
                  <a:close/>
                  <a:moveTo>
                    <a:pt x="10800" y="21600"/>
                  </a:moveTo>
                </a:path>
              </a:pathLst>
            </a:custGeom>
            <a:solidFill>
              <a:srgbClr val="FF9900"/>
            </a:solidFill>
            <a:ln>
              <a:noFill/>
            </a:ln>
          </p:spPr>
          <p:txBody>
            <a:bodyPr lIns="0" tIns="0" rIns="0" bIns="0"/>
            <a:lstStyle/>
            <a:p>
              <a:pPr defTabSz="1147725">
                <a:defRPr/>
              </a:pPr>
              <a:endParaRPr lang="en-US" kern="0">
                <a:solidFill>
                  <a:prstClr val="black"/>
                </a:solidFill>
              </a:endParaRPr>
            </a:p>
          </p:txBody>
        </p:sp>
        <p:grpSp>
          <p:nvGrpSpPr>
            <p:cNvPr id="16" name="Group 256"/>
            <p:cNvGrpSpPr>
              <a:grpSpLocks/>
            </p:cNvGrpSpPr>
            <p:nvPr/>
          </p:nvGrpSpPr>
          <p:grpSpPr bwMode="auto">
            <a:xfrm>
              <a:off x="5684720" y="1064701"/>
              <a:ext cx="193387" cy="210705"/>
              <a:chOff x="0" y="0"/>
              <a:chExt cx="526" cy="577"/>
            </a:xfrm>
            <a:solidFill>
              <a:srgbClr val="FFFFFF"/>
            </a:solidFill>
          </p:grpSpPr>
          <p:sp>
            <p:nvSpPr>
              <p:cNvPr id="17" name="AutoShape 251"/>
              <p:cNvSpPr>
                <a:spLocks/>
              </p:cNvSpPr>
              <p:nvPr/>
            </p:nvSpPr>
            <p:spPr bwMode="auto">
              <a:xfrm>
                <a:off x="0" y="0"/>
                <a:ext cx="526" cy="40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0114" y="7917"/>
                    </a:moveTo>
                    <a:lnTo>
                      <a:pt x="21600" y="0"/>
                    </a:lnTo>
                    <a:lnTo>
                      <a:pt x="15477" y="1916"/>
                    </a:lnTo>
                    <a:lnTo>
                      <a:pt x="17029" y="3924"/>
                    </a:lnTo>
                    <a:lnTo>
                      <a:pt x="11123" y="11569"/>
                    </a:lnTo>
                    <a:lnTo>
                      <a:pt x="8614" y="8321"/>
                    </a:lnTo>
                    <a:lnTo>
                      <a:pt x="0" y="19474"/>
                    </a:lnTo>
                    <a:lnTo>
                      <a:pt x="1642" y="21600"/>
                    </a:lnTo>
                    <a:lnTo>
                      <a:pt x="1642" y="21599"/>
                    </a:lnTo>
                    <a:lnTo>
                      <a:pt x="8614" y="12572"/>
                    </a:lnTo>
                    <a:lnTo>
                      <a:pt x="11123" y="15820"/>
                    </a:lnTo>
                    <a:lnTo>
                      <a:pt x="18671" y="6049"/>
                    </a:lnTo>
                    <a:lnTo>
                      <a:pt x="20114" y="7917"/>
                    </a:lnTo>
                    <a:close/>
                    <a:moveTo>
                      <a:pt x="20114" y="7917"/>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1147725">
                  <a:defRPr/>
                </a:pPr>
                <a:endParaRPr lang="en-US" kern="0">
                  <a:solidFill>
                    <a:prstClr val="black"/>
                  </a:solidFill>
                </a:endParaRPr>
              </a:p>
            </p:txBody>
          </p:sp>
          <p:sp>
            <p:nvSpPr>
              <p:cNvPr id="18" name="Rectangle 252"/>
              <p:cNvSpPr>
                <a:spLocks/>
              </p:cNvSpPr>
              <p:nvPr/>
            </p:nvSpPr>
            <p:spPr bwMode="auto">
              <a:xfrm>
                <a:off x="48" y="440"/>
                <a:ext cx="75" cy="137"/>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pPr defTabSz="1147725">
                  <a:defRPr/>
                </a:pPr>
                <a:endParaRPr lang="en-US" kern="0">
                  <a:solidFill>
                    <a:prstClr val="black"/>
                  </a:solidFill>
                </a:endParaRPr>
              </a:p>
            </p:txBody>
          </p:sp>
          <p:sp>
            <p:nvSpPr>
              <p:cNvPr id="19" name="Rectangle 253"/>
              <p:cNvSpPr>
                <a:spLocks/>
              </p:cNvSpPr>
              <p:nvPr/>
            </p:nvSpPr>
            <p:spPr bwMode="auto">
              <a:xfrm>
                <a:off x="176" y="368"/>
                <a:ext cx="75" cy="20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pPr defTabSz="1147725">
                  <a:defRPr/>
                </a:pPr>
                <a:endParaRPr lang="en-US" kern="0">
                  <a:solidFill>
                    <a:prstClr val="black"/>
                  </a:solidFill>
                </a:endParaRPr>
              </a:p>
            </p:txBody>
          </p:sp>
          <p:sp>
            <p:nvSpPr>
              <p:cNvPr id="20" name="Rectangle 254"/>
              <p:cNvSpPr>
                <a:spLocks/>
              </p:cNvSpPr>
              <p:nvPr/>
            </p:nvSpPr>
            <p:spPr bwMode="auto">
              <a:xfrm>
                <a:off x="304" y="296"/>
                <a:ext cx="75" cy="27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pPr defTabSz="1147725">
                  <a:defRPr/>
                </a:pPr>
                <a:endParaRPr lang="en-US" kern="0">
                  <a:solidFill>
                    <a:prstClr val="black"/>
                  </a:solidFill>
                </a:endParaRPr>
              </a:p>
            </p:txBody>
          </p:sp>
          <p:sp>
            <p:nvSpPr>
              <p:cNvPr id="21" name="Rectangle 255"/>
              <p:cNvSpPr>
                <a:spLocks/>
              </p:cNvSpPr>
              <p:nvPr/>
            </p:nvSpPr>
            <p:spPr bwMode="auto">
              <a:xfrm>
                <a:off x="432" y="232"/>
                <a:ext cx="75" cy="342"/>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pPr defTabSz="1147725">
                  <a:defRPr/>
                </a:pPr>
                <a:endParaRPr lang="en-US" kern="0">
                  <a:solidFill>
                    <a:prstClr val="black"/>
                  </a:solidFill>
                </a:endParaRPr>
              </a:p>
            </p:txBody>
          </p:sp>
        </p:grpSp>
      </p:grpSp>
      <p:grpSp>
        <p:nvGrpSpPr>
          <p:cNvPr id="22" name="Group 21"/>
          <p:cNvGrpSpPr/>
          <p:nvPr/>
        </p:nvGrpSpPr>
        <p:grpSpPr>
          <a:xfrm>
            <a:off x="1967645" y="3543657"/>
            <a:ext cx="57250" cy="2682240"/>
            <a:chOff x="5762331" y="1627657"/>
            <a:chExt cx="47708" cy="1313333"/>
          </a:xfrm>
        </p:grpSpPr>
        <p:sp>
          <p:nvSpPr>
            <p:cNvPr id="23" name="Oval 22"/>
            <p:cNvSpPr/>
            <p:nvPr/>
          </p:nvSpPr>
          <p:spPr>
            <a:xfrm>
              <a:off x="5762331" y="2893282"/>
              <a:ext cx="47708" cy="47708"/>
            </a:xfrm>
            <a:prstGeom prst="ellipse">
              <a:avLst/>
            </a:prstGeom>
            <a:solidFill>
              <a:srgbClr val="FF0000"/>
            </a:solidFill>
            <a:ln w="25400" cap="flat" cmpd="sng" algn="ctr">
              <a:solidFill>
                <a:srgbClr val="FF9900"/>
              </a:solidFill>
              <a:prstDash val="solid"/>
            </a:ln>
            <a:effectLst/>
          </p:spPr>
          <p:txBody>
            <a:bodyPr rtlCol="0" anchor="ctr"/>
            <a:lstStyle/>
            <a:p>
              <a:pPr algn="ctr" defTabSz="1147725">
                <a:defRPr/>
              </a:pPr>
              <a:endParaRPr lang="en-US" kern="0">
                <a:solidFill>
                  <a:prstClr val="black"/>
                </a:solidFill>
              </a:endParaRPr>
            </a:p>
          </p:txBody>
        </p:sp>
        <p:cxnSp>
          <p:nvCxnSpPr>
            <p:cNvPr id="24" name="Straight Connector 23"/>
            <p:cNvCxnSpPr/>
            <p:nvPr/>
          </p:nvCxnSpPr>
          <p:spPr>
            <a:xfrm>
              <a:off x="5786526" y="1652200"/>
              <a:ext cx="0" cy="1241082"/>
            </a:xfrm>
            <a:prstGeom prst="line">
              <a:avLst/>
            </a:prstGeom>
            <a:noFill/>
            <a:ln w="6350" cap="flat" cmpd="sng" algn="ctr">
              <a:solidFill>
                <a:srgbClr val="FF9900"/>
              </a:solidFill>
              <a:prstDash val="dash"/>
            </a:ln>
            <a:effectLst/>
          </p:spPr>
        </p:cxnSp>
        <p:sp>
          <p:nvSpPr>
            <p:cNvPr id="25" name="Oval 24"/>
            <p:cNvSpPr/>
            <p:nvPr/>
          </p:nvSpPr>
          <p:spPr>
            <a:xfrm>
              <a:off x="5762331" y="1627657"/>
              <a:ext cx="47708" cy="47708"/>
            </a:xfrm>
            <a:prstGeom prst="ellipse">
              <a:avLst/>
            </a:prstGeom>
            <a:solidFill>
              <a:srgbClr val="FF0000"/>
            </a:solidFill>
            <a:ln w="25400" cap="flat" cmpd="sng" algn="ctr">
              <a:solidFill>
                <a:srgbClr val="FF9900"/>
              </a:solidFill>
              <a:prstDash val="solid"/>
            </a:ln>
            <a:effectLst/>
          </p:spPr>
          <p:txBody>
            <a:bodyPr rtlCol="0" anchor="ctr"/>
            <a:lstStyle/>
            <a:p>
              <a:pPr algn="ctr" defTabSz="1147725">
                <a:defRPr/>
              </a:pPr>
              <a:endParaRPr lang="en-US" kern="0">
                <a:solidFill>
                  <a:prstClr val="black"/>
                </a:solidFill>
              </a:endParaRPr>
            </a:p>
          </p:txBody>
        </p:sp>
      </p:grpSp>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72" y="6299203"/>
            <a:ext cx="2871978" cy="230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476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347472" y="2404533"/>
            <a:ext cx="10320528" cy="67736"/>
          </a:xfrm>
          <a:prstGeom prst="line">
            <a:avLst/>
          </a:prstGeom>
          <a:ln>
            <a:solidFill>
              <a:srgbClr val="B68A35"/>
            </a:solidFill>
          </a:ln>
          <a:effectLst>
            <a:outerShdw blurRad="50800" dist="38100" dir="5400000" algn="t" rotWithShape="0">
              <a:prstClr val="black">
                <a:alpha val="40000"/>
              </a:prstClr>
            </a:outerShdw>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10" name="عنوان فرعي 2"/>
          <p:cNvSpPr txBox="1">
            <a:spLocks/>
          </p:cNvSpPr>
          <p:nvPr/>
        </p:nvSpPr>
        <p:spPr>
          <a:xfrm>
            <a:off x="347472" y="1524001"/>
            <a:ext cx="10533888" cy="948267"/>
          </a:xfrm>
          <a:prstGeom prst="rect">
            <a:avLst/>
          </a:prstGeom>
        </p:spPr>
        <p:txBody>
          <a:bodyPr lIns="144338" tIns="72169" rIns="144338" bIns="72169">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ar-AE" sz="3600" b="1" dirty="0">
                <a:solidFill>
                  <a:srgbClr val="B68A35"/>
                </a:solidFill>
                <a:latin typeface="Sakkal Majalla" panose="02000000000000000000" pitchFamily="2" charset="-78"/>
                <a:cs typeface="Sakkal Majalla" panose="02000000000000000000" pitchFamily="2" charset="-78"/>
              </a:rPr>
              <a:t>مستخدمي نظام التوظيف الالكتروني</a:t>
            </a:r>
          </a:p>
        </p:txBody>
      </p:sp>
      <p:sp>
        <p:nvSpPr>
          <p:cNvPr id="25" name="Rounded Rectangle 24"/>
          <p:cNvSpPr/>
          <p:nvPr/>
        </p:nvSpPr>
        <p:spPr>
          <a:xfrm>
            <a:off x="2662432" y="5204999"/>
            <a:ext cx="2369222" cy="10708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4818" tIns="57416" rIns="114818" bIns="57416" rtlCol="0" anchor="ctr"/>
          <a:lstStyle/>
          <a:p>
            <a:pPr algn="ctr" defTabSz="1148194"/>
            <a:endParaRPr lang="en-US">
              <a:solidFill>
                <a:prstClr val="white"/>
              </a:solidFill>
            </a:endParaRPr>
          </a:p>
        </p:txBody>
      </p:sp>
      <p:sp>
        <p:nvSpPr>
          <p:cNvPr id="26" name="Rectangle 7"/>
          <p:cNvSpPr>
            <a:spLocks noChangeArrowheads="1"/>
          </p:cNvSpPr>
          <p:nvPr/>
        </p:nvSpPr>
        <p:spPr bwMode="auto">
          <a:xfrm>
            <a:off x="2011680" y="4011031"/>
            <a:ext cx="1964054" cy="362974"/>
          </a:xfrm>
          <a:prstGeom prst="rect">
            <a:avLst/>
          </a:prstGeom>
          <a:noFill/>
          <a:ln w="9525">
            <a:noFill/>
            <a:miter lim="800000"/>
            <a:headEnd/>
            <a:tailEnd/>
          </a:ln>
          <a:effectLst/>
        </p:spPr>
        <p:txBody>
          <a:bodyPr lIns="115617" tIns="57812" rIns="115617" bIns="57812">
            <a:spAutoFit/>
          </a:bodyPr>
          <a:lstStyle/>
          <a:p>
            <a:pPr algn="ctr" defTabSz="1148194" eaLnBrk="0" hangingPunct="0">
              <a:lnSpc>
                <a:spcPct val="80000"/>
              </a:lnSpc>
              <a:defRPr/>
            </a:pPr>
            <a:r>
              <a:rPr lang="ar-JO" sz="2000" b="1" dirty="0">
                <a:solidFill>
                  <a:srgbClr val="002060"/>
                </a:solidFill>
              </a:rPr>
              <a:t>زوار موقع التوظيف</a:t>
            </a:r>
            <a:endParaRPr lang="ar-SA" sz="2000" b="1" dirty="0">
              <a:solidFill>
                <a:srgbClr val="002060"/>
              </a:solidFill>
            </a:endParaRPr>
          </a:p>
        </p:txBody>
      </p:sp>
      <p:sp>
        <p:nvSpPr>
          <p:cNvPr id="27" name="Rectangle 8"/>
          <p:cNvSpPr>
            <a:spLocks noChangeArrowheads="1"/>
          </p:cNvSpPr>
          <p:nvPr/>
        </p:nvSpPr>
        <p:spPr bwMode="auto">
          <a:xfrm>
            <a:off x="2072591" y="6084335"/>
            <a:ext cx="1903144" cy="609196"/>
          </a:xfrm>
          <a:prstGeom prst="rect">
            <a:avLst/>
          </a:prstGeom>
          <a:noFill/>
          <a:ln w="9525">
            <a:noFill/>
            <a:miter lim="800000"/>
            <a:headEnd/>
            <a:tailEnd/>
          </a:ln>
          <a:effectLst/>
        </p:spPr>
        <p:txBody>
          <a:bodyPr wrap="square" lIns="115617" tIns="57812" rIns="115617" bIns="57812">
            <a:spAutoFit/>
          </a:bodyPr>
          <a:lstStyle/>
          <a:p>
            <a:pPr algn="ctr" defTabSz="1148194" eaLnBrk="0" hangingPunct="0">
              <a:lnSpc>
                <a:spcPct val="80000"/>
              </a:lnSpc>
              <a:defRPr/>
            </a:pPr>
            <a:r>
              <a:rPr lang="ar-JO" sz="2000" b="1" dirty="0">
                <a:solidFill>
                  <a:srgbClr val="002060"/>
                </a:solidFill>
              </a:rPr>
              <a:t>المستخدمين المسجلين</a:t>
            </a:r>
            <a:endParaRPr lang="en-GB" sz="2000" b="1" dirty="0">
              <a:solidFill>
                <a:srgbClr val="002060"/>
              </a:solidFill>
            </a:endParaRPr>
          </a:p>
        </p:txBody>
      </p:sp>
      <p:sp>
        <p:nvSpPr>
          <p:cNvPr id="28" name="Rectangle 9"/>
          <p:cNvSpPr>
            <a:spLocks noChangeArrowheads="1"/>
          </p:cNvSpPr>
          <p:nvPr/>
        </p:nvSpPr>
        <p:spPr bwMode="auto">
          <a:xfrm>
            <a:off x="6686981" y="4822099"/>
            <a:ext cx="2482216" cy="609196"/>
          </a:xfrm>
          <a:prstGeom prst="rect">
            <a:avLst/>
          </a:prstGeom>
          <a:noFill/>
          <a:ln w="9525">
            <a:noFill/>
            <a:miter lim="800000"/>
            <a:headEnd/>
            <a:tailEnd/>
          </a:ln>
          <a:effectLst/>
        </p:spPr>
        <p:txBody>
          <a:bodyPr lIns="115617" tIns="57812" rIns="115617" bIns="57812">
            <a:spAutoFit/>
          </a:bodyPr>
          <a:lstStyle/>
          <a:p>
            <a:pPr algn="ctr" defTabSz="1148194" eaLnBrk="0" hangingPunct="0">
              <a:lnSpc>
                <a:spcPct val="80000"/>
              </a:lnSpc>
              <a:defRPr/>
            </a:pPr>
            <a:r>
              <a:rPr lang="ar-JO" sz="2000" b="1" dirty="0">
                <a:solidFill>
                  <a:srgbClr val="002060"/>
                </a:solidFill>
              </a:rPr>
              <a:t>مدير التوظيف/ موظف التوظيف</a:t>
            </a:r>
            <a:endParaRPr lang="ar-SA" sz="2000" b="1" dirty="0">
              <a:solidFill>
                <a:srgbClr val="002060"/>
              </a:solidFill>
            </a:endParaRPr>
          </a:p>
        </p:txBody>
      </p:sp>
      <p:sp>
        <p:nvSpPr>
          <p:cNvPr id="34" name="Freeform 10"/>
          <p:cNvSpPr>
            <a:spLocks/>
          </p:cNvSpPr>
          <p:nvPr/>
        </p:nvSpPr>
        <p:spPr bwMode="auto">
          <a:xfrm>
            <a:off x="3759711" y="5831829"/>
            <a:ext cx="775334" cy="1418167"/>
          </a:xfrm>
          <a:custGeom>
            <a:avLst/>
            <a:gdLst/>
            <a:ahLst/>
            <a:cxnLst>
              <a:cxn ang="0">
                <a:pos x="407" y="0"/>
              </a:cxn>
              <a:cxn ang="0">
                <a:pos x="165" y="2"/>
              </a:cxn>
              <a:cxn ang="0">
                <a:pos x="165" y="670"/>
              </a:cxn>
              <a:cxn ang="0">
                <a:pos x="0" y="670"/>
              </a:cxn>
            </a:cxnLst>
            <a:rect l="0" t="0" r="r" b="b"/>
            <a:pathLst>
              <a:path w="407" h="670">
                <a:moveTo>
                  <a:pt x="407" y="0"/>
                </a:moveTo>
                <a:lnTo>
                  <a:pt x="165" y="2"/>
                </a:lnTo>
                <a:lnTo>
                  <a:pt x="165" y="670"/>
                </a:lnTo>
                <a:lnTo>
                  <a:pt x="0" y="670"/>
                </a:lnTo>
              </a:path>
            </a:pathLst>
          </a:custGeom>
          <a:noFill/>
          <a:ln w="28575" cap="flat" cmpd="sng">
            <a:solidFill>
              <a:schemeClr val="tx1"/>
            </a:solidFill>
            <a:prstDash val="solid"/>
            <a:round/>
            <a:headEnd type="triangle" w="sm" len="sm"/>
            <a:tailEnd type="none" w="med" len="med"/>
          </a:ln>
          <a:effectLst/>
        </p:spPr>
        <p:txBody>
          <a:bodyPr lIns="114818" tIns="57416" rIns="114818" bIns="57416"/>
          <a:lstStyle/>
          <a:p>
            <a:pPr algn="ctr" defTabSz="1148194">
              <a:defRPr/>
            </a:pPr>
            <a:endParaRPr lang="en-US" sz="2000">
              <a:solidFill>
                <a:srgbClr val="002060"/>
              </a:solidFill>
            </a:endParaRPr>
          </a:p>
        </p:txBody>
      </p:sp>
      <p:sp>
        <p:nvSpPr>
          <p:cNvPr id="35" name="Freeform 11"/>
          <p:cNvSpPr>
            <a:spLocks/>
          </p:cNvSpPr>
          <p:nvPr/>
        </p:nvSpPr>
        <p:spPr bwMode="auto">
          <a:xfrm flipH="1">
            <a:off x="5757787" y="3641692"/>
            <a:ext cx="853440" cy="1016000"/>
          </a:xfrm>
          <a:custGeom>
            <a:avLst/>
            <a:gdLst/>
            <a:ahLst/>
            <a:cxnLst>
              <a:cxn ang="0">
                <a:pos x="579" y="380"/>
              </a:cxn>
              <a:cxn ang="0">
                <a:pos x="270" y="380"/>
              </a:cxn>
              <a:cxn ang="0">
                <a:pos x="270" y="0"/>
              </a:cxn>
              <a:cxn ang="0">
                <a:pos x="0" y="0"/>
              </a:cxn>
            </a:cxnLst>
            <a:rect l="0" t="0" r="r" b="b"/>
            <a:pathLst>
              <a:path w="579" h="380">
                <a:moveTo>
                  <a:pt x="579" y="380"/>
                </a:moveTo>
                <a:lnTo>
                  <a:pt x="270" y="380"/>
                </a:lnTo>
                <a:lnTo>
                  <a:pt x="270" y="0"/>
                </a:lnTo>
                <a:lnTo>
                  <a:pt x="0" y="0"/>
                </a:lnTo>
              </a:path>
            </a:pathLst>
          </a:custGeom>
          <a:noFill/>
          <a:ln w="28575" cap="flat" cmpd="sng">
            <a:solidFill>
              <a:schemeClr val="tx1"/>
            </a:solidFill>
            <a:prstDash val="solid"/>
            <a:round/>
            <a:headEnd type="triangle" w="sm" len="sm"/>
            <a:tailEnd type="none" w="med" len="med"/>
          </a:ln>
          <a:effectLst/>
        </p:spPr>
        <p:txBody>
          <a:bodyPr lIns="114818" tIns="57416" rIns="114818" bIns="57416"/>
          <a:lstStyle/>
          <a:p>
            <a:pPr algn="ctr" defTabSz="1148194">
              <a:defRPr/>
            </a:pPr>
            <a:endParaRPr lang="en-US" sz="2000">
              <a:solidFill>
                <a:srgbClr val="002060"/>
              </a:solidFill>
            </a:endParaRPr>
          </a:p>
        </p:txBody>
      </p:sp>
      <p:sp>
        <p:nvSpPr>
          <p:cNvPr id="37" name="Freeform 12"/>
          <p:cNvSpPr>
            <a:spLocks/>
          </p:cNvSpPr>
          <p:nvPr/>
        </p:nvSpPr>
        <p:spPr bwMode="auto">
          <a:xfrm>
            <a:off x="5660098" y="5923591"/>
            <a:ext cx="1123950" cy="1422400"/>
          </a:xfrm>
          <a:custGeom>
            <a:avLst/>
            <a:gdLst/>
            <a:ahLst/>
            <a:cxnLst>
              <a:cxn ang="0">
                <a:pos x="0" y="0"/>
              </a:cxn>
              <a:cxn ang="0">
                <a:pos x="242" y="0"/>
              </a:cxn>
              <a:cxn ang="0">
                <a:pos x="242" y="668"/>
              </a:cxn>
              <a:cxn ang="0">
                <a:pos x="556" y="669"/>
              </a:cxn>
            </a:cxnLst>
            <a:rect l="0" t="0" r="r" b="b"/>
            <a:pathLst>
              <a:path w="556" h="669">
                <a:moveTo>
                  <a:pt x="0" y="0"/>
                </a:moveTo>
                <a:lnTo>
                  <a:pt x="242" y="0"/>
                </a:lnTo>
                <a:lnTo>
                  <a:pt x="242" y="668"/>
                </a:lnTo>
                <a:lnTo>
                  <a:pt x="556" y="669"/>
                </a:lnTo>
              </a:path>
            </a:pathLst>
          </a:custGeom>
          <a:noFill/>
          <a:ln w="28575" cap="flat" cmpd="sng">
            <a:solidFill>
              <a:schemeClr val="tx1"/>
            </a:solidFill>
            <a:prstDash val="solid"/>
            <a:round/>
            <a:headEnd type="triangle" w="sm" len="sm"/>
            <a:tailEnd type="none" w="med" len="med"/>
          </a:ln>
          <a:effectLst/>
        </p:spPr>
        <p:txBody>
          <a:bodyPr lIns="114818" tIns="57416" rIns="114818" bIns="57416"/>
          <a:lstStyle/>
          <a:p>
            <a:pPr algn="ctr" defTabSz="1148194">
              <a:defRPr/>
            </a:pPr>
            <a:endParaRPr lang="en-US" sz="2000">
              <a:solidFill>
                <a:srgbClr val="002060"/>
              </a:solidFill>
            </a:endParaRPr>
          </a:p>
        </p:txBody>
      </p:sp>
      <p:sp>
        <p:nvSpPr>
          <p:cNvPr id="40" name="Rectangle 13"/>
          <p:cNvSpPr>
            <a:spLocks noChangeArrowheads="1"/>
          </p:cNvSpPr>
          <p:nvPr/>
        </p:nvSpPr>
        <p:spPr bwMode="auto">
          <a:xfrm>
            <a:off x="1921577" y="8242911"/>
            <a:ext cx="1964054" cy="362974"/>
          </a:xfrm>
          <a:prstGeom prst="rect">
            <a:avLst/>
          </a:prstGeom>
          <a:noFill/>
          <a:ln w="9525">
            <a:noFill/>
            <a:miter lim="800000"/>
            <a:headEnd/>
            <a:tailEnd/>
          </a:ln>
          <a:effectLst/>
        </p:spPr>
        <p:txBody>
          <a:bodyPr lIns="115617" tIns="57812" rIns="115617" bIns="57812">
            <a:spAutoFit/>
          </a:bodyPr>
          <a:lstStyle/>
          <a:p>
            <a:pPr algn="ctr" defTabSz="1148194" eaLnBrk="0" hangingPunct="0">
              <a:lnSpc>
                <a:spcPct val="80000"/>
              </a:lnSpc>
              <a:defRPr/>
            </a:pPr>
            <a:r>
              <a:rPr lang="ar-JO" sz="2000" b="1" dirty="0">
                <a:solidFill>
                  <a:srgbClr val="002060"/>
                </a:solidFill>
              </a:rPr>
              <a:t>الموظفين</a:t>
            </a:r>
            <a:endParaRPr lang="en-GB" sz="2000" b="1" dirty="0">
              <a:solidFill>
                <a:srgbClr val="002060"/>
              </a:solidFill>
            </a:endParaRPr>
          </a:p>
        </p:txBody>
      </p:sp>
      <p:pic>
        <p:nvPicPr>
          <p:cNvPr id="45" name="Picture 19" descr="D:\docum027.gif"/>
          <p:cNvPicPr>
            <a:picLocks noChangeAspect="1" noChangeArrowheads="1"/>
          </p:cNvPicPr>
          <p:nvPr/>
        </p:nvPicPr>
        <p:blipFill>
          <a:blip r:embed="rId3" cstate="print"/>
          <a:srcRect/>
          <a:stretch>
            <a:fillRect/>
          </a:stretch>
        </p:blipFill>
        <p:spPr bwMode="gray">
          <a:xfrm>
            <a:off x="4745646" y="4204321"/>
            <a:ext cx="794524" cy="2085552"/>
          </a:xfrm>
          <a:prstGeom prst="rect">
            <a:avLst/>
          </a:prstGeom>
          <a:noFill/>
          <a:ln w="9525">
            <a:noFill/>
            <a:miter lim="800000"/>
            <a:headEnd/>
            <a:tailEnd/>
          </a:ln>
        </p:spPr>
      </p:pic>
      <p:sp>
        <p:nvSpPr>
          <p:cNvPr id="53" name="Freeform 20"/>
          <p:cNvSpPr>
            <a:spLocks/>
          </p:cNvSpPr>
          <p:nvPr/>
        </p:nvSpPr>
        <p:spPr bwMode="auto">
          <a:xfrm>
            <a:off x="3805877" y="3641692"/>
            <a:ext cx="731520" cy="1016000"/>
          </a:xfrm>
          <a:custGeom>
            <a:avLst/>
            <a:gdLst/>
            <a:ahLst/>
            <a:cxnLst>
              <a:cxn ang="0">
                <a:pos x="0" y="0"/>
              </a:cxn>
              <a:cxn ang="0">
                <a:pos x="144" y="0"/>
              </a:cxn>
              <a:cxn ang="0">
                <a:pos x="144" y="480"/>
              </a:cxn>
              <a:cxn ang="0">
                <a:pos x="384" y="480"/>
              </a:cxn>
            </a:cxnLst>
            <a:rect l="0" t="0" r="r" b="b"/>
            <a:pathLst>
              <a:path w="384" h="480">
                <a:moveTo>
                  <a:pt x="0" y="0"/>
                </a:moveTo>
                <a:lnTo>
                  <a:pt x="144" y="0"/>
                </a:lnTo>
                <a:lnTo>
                  <a:pt x="144" y="480"/>
                </a:lnTo>
                <a:lnTo>
                  <a:pt x="384" y="480"/>
                </a:lnTo>
              </a:path>
            </a:pathLst>
          </a:custGeom>
          <a:noFill/>
          <a:ln w="28575" cap="flat" cmpd="sng">
            <a:solidFill>
              <a:schemeClr val="tx1"/>
            </a:solidFill>
            <a:prstDash val="solid"/>
            <a:round/>
            <a:headEnd type="none" w="sm" len="sm"/>
            <a:tailEnd type="triangle" w="sm" len="sm"/>
          </a:ln>
          <a:effectLst/>
        </p:spPr>
        <p:txBody>
          <a:bodyPr lIns="114818" tIns="57416" rIns="114818" bIns="57416"/>
          <a:lstStyle/>
          <a:p>
            <a:pPr algn="ctr" defTabSz="1148194">
              <a:defRPr/>
            </a:pPr>
            <a:endParaRPr lang="en-US" sz="2000">
              <a:solidFill>
                <a:srgbClr val="002060"/>
              </a:solidFill>
            </a:endParaRPr>
          </a:p>
        </p:txBody>
      </p:sp>
      <p:sp>
        <p:nvSpPr>
          <p:cNvPr id="54" name="Rectangle 24"/>
          <p:cNvSpPr>
            <a:spLocks noChangeArrowheads="1"/>
          </p:cNvSpPr>
          <p:nvPr/>
        </p:nvSpPr>
        <p:spPr bwMode="auto">
          <a:xfrm>
            <a:off x="6584495" y="8053179"/>
            <a:ext cx="2482216" cy="362974"/>
          </a:xfrm>
          <a:prstGeom prst="rect">
            <a:avLst/>
          </a:prstGeom>
          <a:noFill/>
          <a:ln w="9525">
            <a:noFill/>
            <a:miter lim="800000"/>
            <a:headEnd/>
            <a:tailEnd/>
          </a:ln>
          <a:effectLst/>
        </p:spPr>
        <p:txBody>
          <a:bodyPr lIns="115617" tIns="57812" rIns="115617" bIns="57812">
            <a:spAutoFit/>
          </a:bodyPr>
          <a:lstStyle/>
          <a:p>
            <a:pPr algn="ctr" defTabSz="1148194" eaLnBrk="0" hangingPunct="0">
              <a:lnSpc>
                <a:spcPct val="80000"/>
              </a:lnSpc>
              <a:defRPr/>
            </a:pPr>
            <a:r>
              <a:rPr lang="ar-JO" sz="2000" b="1" dirty="0">
                <a:solidFill>
                  <a:srgbClr val="002060"/>
                </a:solidFill>
              </a:rPr>
              <a:t>وكالات التوظيف</a:t>
            </a:r>
            <a:endParaRPr lang="ar-SA" sz="2000" b="1" dirty="0">
              <a:solidFill>
                <a:srgbClr val="002060"/>
              </a:solidFill>
            </a:endParaRPr>
          </a:p>
        </p:txBody>
      </p:sp>
      <p:pic>
        <p:nvPicPr>
          <p:cNvPr id="55" name="Picture 25" descr="C:\Documents and Settings\garur\My Documents\My Pictures\peop006.gif"/>
          <p:cNvPicPr>
            <a:picLocks noChangeAspect="1" noChangeArrowheads="1"/>
          </p:cNvPicPr>
          <p:nvPr/>
        </p:nvPicPr>
        <p:blipFill>
          <a:blip r:embed="rId4" cstate="print"/>
          <a:srcRect/>
          <a:stretch>
            <a:fillRect/>
          </a:stretch>
        </p:blipFill>
        <p:spPr bwMode="auto">
          <a:xfrm>
            <a:off x="2463540" y="2642320"/>
            <a:ext cx="1246435" cy="1269673"/>
          </a:xfrm>
          <a:prstGeom prst="rect">
            <a:avLst/>
          </a:prstGeom>
          <a:noFill/>
          <a:ln w="9525">
            <a:noFill/>
            <a:miter lim="800000"/>
            <a:headEnd/>
            <a:tailEnd/>
          </a:ln>
        </p:spPr>
      </p:pic>
      <p:pic>
        <p:nvPicPr>
          <p:cNvPr id="56" name="Picture 28" descr="C:\Documents and Settings\garur\My Documents\My Pictures\hrms015.gif"/>
          <p:cNvPicPr>
            <a:picLocks noChangeAspect="1" noChangeArrowheads="1"/>
          </p:cNvPicPr>
          <p:nvPr/>
        </p:nvPicPr>
        <p:blipFill>
          <a:blip r:embed="rId5" cstate="print"/>
          <a:srcRect/>
          <a:stretch>
            <a:fillRect/>
          </a:stretch>
        </p:blipFill>
        <p:spPr bwMode="auto">
          <a:xfrm>
            <a:off x="6697638" y="2881480"/>
            <a:ext cx="1268090" cy="1585733"/>
          </a:xfrm>
          <a:prstGeom prst="rect">
            <a:avLst/>
          </a:prstGeom>
          <a:noFill/>
          <a:ln w="9525">
            <a:noFill/>
            <a:miter lim="800000"/>
            <a:headEnd/>
            <a:tailEnd/>
          </a:ln>
        </p:spPr>
      </p:pic>
      <p:pic>
        <p:nvPicPr>
          <p:cNvPr id="57" name="Picture 29" descr="C:\Documents and Settings\garur\My Documents\My Pictures\peop009.gif"/>
          <p:cNvPicPr>
            <a:picLocks noChangeAspect="1" noChangeArrowheads="1"/>
          </p:cNvPicPr>
          <p:nvPr/>
        </p:nvPicPr>
        <p:blipFill>
          <a:blip r:embed="rId6" cstate="print"/>
          <a:srcRect/>
          <a:stretch>
            <a:fillRect/>
          </a:stretch>
        </p:blipFill>
        <p:spPr bwMode="auto">
          <a:xfrm>
            <a:off x="7311010" y="6289875"/>
            <a:ext cx="1150825" cy="1270860"/>
          </a:xfrm>
          <a:prstGeom prst="rect">
            <a:avLst/>
          </a:prstGeom>
          <a:noFill/>
          <a:ln w="9525">
            <a:noFill/>
            <a:miter lim="800000"/>
            <a:headEnd/>
            <a:tailEnd/>
          </a:ln>
        </p:spPr>
      </p:pic>
      <p:pic>
        <p:nvPicPr>
          <p:cNvPr id="58" name="Picture 30" descr="peop027"/>
          <p:cNvPicPr>
            <a:picLocks noChangeAspect="1" noChangeArrowheads="1"/>
          </p:cNvPicPr>
          <p:nvPr/>
        </p:nvPicPr>
        <p:blipFill>
          <a:blip r:embed="rId7" cstate="print"/>
          <a:srcRect/>
          <a:stretch>
            <a:fillRect/>
          </a:stretch>
        </p:blipFill>
        <p:spPr bwMode="auto">
          <a:xfrm>
            <a:off x="2593090" y="4661923"/>
            <a:ext cx="621030" cy="1422400"/>
          </a:xfrm>
          <a:prstGeom prst="rect">
            <a:avLst/>
          </a:prstGeom>
          <a:noFill/>
          <a:ln w="9525">
            <a:noFill/>
            <a:miter lim="800000"/>
            <a:headEnd/>
            <a:tailEnd/>
          </a:ln>
        </p:spPr>
      </p:pic>
      <p:cxnSp>
        <p:nvCxnSpPr>
          <p:cNvPr id="59" name="Elbow Connector 58"/>
          <p:cNvCxnSpPr/>
          <p:nvPr/>
        </p:nvCxnSpPr>
        <p:spPr bwMode="auto">
          <a:xfrm>
            <a:off x="3327662" y="5250692"/>
            <a:ext cx="1296144" cy="16933"/>
          </a:xfrm>
          <a:prstGeom prst="bentConnector3">
            <a:avLst>
              <a:gd name="adj1" fmla="val 264"/>
            </a:avLst>
          </a:prstGeom>
          <a:ln w="22225" cmpd="sng">
            <a:solidFill>
              <a:schemeClr val="tx1"/>
            </a:solidFill>
            <a:headEnd type="none" w="med" len="med"/>
            <a:tailEnd type="arrow" w="sm" len="sm"/>
          </a:ln>
        </p:spPr>
        <p:style>
          <a:lnRef idx="2">
            <a:schemeClr val="accent5"/>
          </a:lnRef>
          <a:fillRef idx="0">
            <a:schemeClr val="accent5"/>
          </a:fillRef>
          <a:effectRef idx="1">
            <a:schemeClr val="accent5"/>
          </a:effectRef>
          <a:fontRef idx="minor">
            <a:schemeClr val="tx1"/>
          </a:fontRef>
        </p:style>
      </p:cxnSp>
      <p:sp>
        <p:nvSpPr>
          <p:cNvPr id="60" name="Rectangle 5"/>
          <p:cNvSpPr>
            <a:spLocks noChangeArrowheads="1"/>
          </p:cNvSpPr>
          <p:nvPr/>
        </p:nvSpPr>
        <p:spPr bwMode="gray">
          <a:xfrm>
            <a:off x="4245724" y="6546857"/>
            <a:ext cx="1737360" cy="855417"/>
          </a:xfrm>
          <a:prstGeom prst="rect">
            <a:avLst/>
          </a:prstGeom>
          <a:solidFill>
            <a:schemeClr val="bg1"/>
          </a:solidFill>
          <a:ln w="9525">
            <a:noFill/>
            <a:miter lim="800000"/>
            <a:headEnd/>
            <a:tailEnd/>
          </a:ln>
        </p:spPr>
        <p:txBody>
          <a:bodyPr lIns="0" tIns="57812" rIns="0" bIns="57812">
            <a:spAutoFit/>
          </a:bodyPr>
          <a:lstStyle/>
          <a:p>
            <a:pPr algn="ctr" defTabSz="1148194" rtl="1" eaLnBrk="0" hangingPunct="0">
              <a:lnSpc>
                <a:spcPct val="80000"/>
              </a:lnSpc>
            </a:pPr>
            <a:r>
              <a:rPr lang="ar-JO" sz="2000" b="1" dirty="0">
                <a:solidFill>
                  <a:srgbClr val="002060"/>
                </a:solidFill>
              </a:rPr>
              <a:t>الشواغر يمكن الاعلان عنها داخليا و خارجيا</a:t>
            </a:r>
            <a:endParaRPr lang="ar-SA" sz="2000" b="1" dirty="0">
              <a:solidFill>
                <a:srgbClr val="002060"/>
              </a:solidFill>
            </a:endParaRPr>
          </a:p>
        </p:txBody>
      </p:sp>
      <p:pic>
        <p:nvPicPr>
          <p:cNvPr id="6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3550" y="6913339"/>
            <a:ext cx="957949" cy="119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516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91440" y="2404533"/>
            <a:ext cx="10789920" cy="0"/>
          </a:xfrm>
          <a:prstGeom prst="line">
            <a:avLst/>
          </a:prstGeom>
          <a:ln>
            <a:solidFill>
              <a:srgbClr val="B68A35"/>
            </a:solidFill>
          </a:ln>
          <a:effectLst>
            <a:outerShdw blurRad="50800" dist="38100" dir="5400000" algn="t" rotWithShape="0">
              <a:prstClr val="black">
                <a:alpha val="40000"/>
              </a:prstClr>
            </a:outerShdw>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10" name="عنوان فرعي 2"/>
          <p:cNvSpPr txBox="1">
            <a:spLocks/>
          </p:cNvSpPr>
          <p:nvPr/>
        </p:nvSpPr>
        <p:spPr>
          <a:xfrm>
            <a:off x="347472" y="1524001"/>
            <a:ext cx="10533888" cy="948267"/>
          </a:xfrm>
          <a:prstGeom prst="rect">
            <a:avLst/>
          </a:prstGeom>
        </p:spPr>
        <p:txBody>
          <a:bodyPr lIns="144412" tIns="72207" rIns="144412" bIns="72207">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ar-AE" sz="3600" b="1" dirty="0">
                <a:solidFill>
                  <a:srgbClr val="B68A35"/>
                </a:solidFill>
                <a:latin typeface="Sakkal Majalla" panose="02000000000000000000" pitchFamily="2" charset="-78"/>
                <a:cs typeface="Sakkal Majalla" panose="02000000000000000000" pitchFamily="2" charset="-78"/>
              </a:rPr>
              <a:t>خصائص النظام </a:t>
            </a:r>
          </a:p>
        </p:txBody>
      </p:sp>
      <p:grpSp>
        <p:nvGrpSpPr>
          <p:cNvPr id="4" name="Group 3"/>
          <p:cNvGrpSpPr/>
          <p:nvPr/>
        </p:nvGrpSpPr>
        <p:grpSpPr>
          <a:xfrm>
            <a:off x="7571231" y="4876809"/>
            <a:ext cx="3068688" cy="3526113"/>
            <a:chOff x="2601468" y="2106707"/>
            <a:chExt cx="2770599" cy="2644585"/>
          </a:xfrm>
        </p:grpSpPr>
        <p:sp>
          <p:nvSpPr>
            <p:cNvPr id="29" name="Half Frame 28"/>
            <p:cNvSpPr/>
            <p:nvPr/>
          </p:nvSpPr>
          <p:spPr>
            <a:xfrm>
              <a:off x="2601469" y="2106707"/>
              <a:ext cx="799795" cy="800002"/>
            </a:xfrm>
            <a:prstGeom prst="halfFrame">
              <a:avLst>
                <a:gd name="adj1" fmla="val 25770"/>
                <a:gd name="adj2" fmla="val 25770"/>
              </a:avLst>
            </a:prstGeom>
          </p:spPr>
          <p:style>
            <a:lnRef idx="1">
              <a:schemeClr val="accent5"/>
            </a:lnRef>
            <a:fillRef idx="3">
              <a:schemeClr val="accent5"/>
            </a:fillRef>
            <a:effectRef idx="2">
              <a:schemeClr val="accent5"/>
            </a:effectRef>
            <a:fontRef idx="minor">
              <a:schemeClr val="lt1"/>
            </a:fontRef>
          </p:style>
        </p:sp>
        <p:sp>
          <p:nvSpPr>
            <p:cNvPr id="30" name="Half Frame 29"/>
            <p:cNvSpPr/>
            <p:nvPr/>
          </p:nvSpPr>
          <p:spPr>
            <a:xfrm rot="5400000">
              <a:off x="4572169" y="2106810"/>
              <a:ext cx="800002" cy="799795"/>
            </a:xfrm>
            <a:prstGeom prst="halfFrame">
              <a:avLst>
                <a:gd name="adj1" fmla="val 25770"/>
                <a:gd name="adj2" fmla="val 25770"/>
              </a:avLst>
            </a:prstGeom>
          </p:spPr>
          <p:style>
            <a:lnRef idx="1">
              <a:schemeClr val="accent5"/>
            </a:lnRef>
            <a:fillRef idx="3">
              <a:schemeClr val="accent5"/>
            </a:fillRef>
            <a:effectRef idx="2">
              <a:schemeClr val="accent5"/>
            </a:effectRef>
            <a:fontRef idx="minor">
              <a:schemeClr val="lt1"/>
            </a:fontRef>
          </p:style>
        </p:sp>
        <p:sp>
          <p:nvSpPr>
            <p:cNvPr id="31" name="Half Frame 30"/>
            <p:cNvSpPr/>
            <p:nvPr/>
          </p:nvSpPr>
          <p:spPr>
            <a:xfrm rot="16200000">
              <a:off x="2601365" y="3951393"/>
              <a:ext cx="800002" cy="799795"/>
            </a:xfrm>
            <a:prstGeom prst="halfFrame">
              <a:avLst>
                <a:gd name="adj1" fmla="val 25770"/>
                <a:gd name="adj2" fmla="val 25770"/>
              </a:avLst>
            </a:prstGeom>
          </p:spPr>
          <p:style>
            <a:lnRef idx="1">
              <a:schemeClr val="accent5"/>
            </a:lnRef>
            <a:fillRef idx="3">
              <a:schemeClr val="accent5"/>
            </a:fillRef>
            <a:effectRef idx="2">
              <a:schemeClr val="accent5"/>
            </a:effectRef>
            <a:fontRef idx="minor">
              <a:schemeClr val="lt1"/>
            </a:fontRef>
          </p:style>
        </p:sp>
        <p:sp>
          <p:nvSpPr>
            <p:cNvPr id="32" name="Half Frame 31"/>
            <p:cNvSpPr/>
            <p:nvPr/>
          </p:nvSpPr>
          <p:spPr>
            <a:xfrm rot="10800000">
              <a:off x="4572272" y="3951290"/>
              <a:ext cx="799795" cy="800002"/>
            </a:xfrm>
            <a:prstGeom prst="halfFrame">
              <a:avLst>
                <a:gd name="adj1" fmla="val 25770"/>
                <a:gd name="adj2" fmla="val 25770"/>
              </a:avLst>
            </a:prstGeom>
          </p:spPr>
          <p:style>
            <a:lnRef idx="1">
              <a:schemeClr val="accent5"/>
            </a:lnRef>
            <a:fillRef idx="3">
              <a:schemeClr val="accent5"/>
            </a:fillRef>
            <a:effectRef idx="2">
              <a:schemeClr val="accent5"/>
            </a:effectRef>
            <a:fontRef idx="minor">
              <a:schemeClr val="lt1"/>
            </a:fontRef>
          </p:style>
        </p:sp>
      </p:grpSp>
      <p:sp>
        <p:nvSpPr>
          <p:cNvPr id="33" name="Rectangle 13"/>
          <p:cNvSpPr>
            <a:spLocks noChangeArrowheads="1"/>
          </p:cNvSpPr>
          <p:nvPr/>
        </p:nvSpPr>
        <p:spPr bwMode="auto">
          <a:xfrm>
            <a:off x="8213892" y="3567573"/>
            <a:ext cx="1964054" cy="587704"/>
          </a:xfrm>
          <a:prstGeom prst="rect">
            <a:avLst/>
          </a:prstGeom>
          <a:noFill/>
          <a:ln w="9525">
            <a:noFill/>
            <a:miter lim="800000"/>
            <a:headEnd/>
            <a:tailEnd/>
          </a:ln>
          <a:effectLst/>
        </p:spPr>
        <p:txBody>
          <a:bodyPr lIns="115676" tIns="57838" rIns="115676" bIns="57838">
            <a:spAutoFit/>
          </a:bodyPr>
          <a:lstStyle/>
          <a:p>
            <a:pPr algn="ctr" defTabSz="1148784" eaLnBrk="0" hangingPunct="0">
              <a:lnSpc>
                <a:spcPct val="80000"/>
              </a:lnSpc>
              <a:defRPr/>
            </a:pPr>
            <a:r>
              <a:rPr lang="ar-AE" sz="3600" b="1" dirty="0">
                <a:solidFill>
                  <a:srgbClr val="002060"/>
                </a:solidFill>
                <a:latin typeface="Sakkal Majalla" panose="02000000000000000000" pitchFamily="2" charset="-78"/>
                <a:cs typeface="Sakkal Majalla" panose="02000000000000000000" pitchFamily="2" charset="-78"/>
              </a:rPr>
              <a:t>موظف</a:t>
            </a:r>
            <a:endParaRPr lang="en-GB" sz="3000" b="1" dirty="0">
              <a:solidFill>
                <a:srgbClr val="002060"/>
              </a:solidFill>
              <a:latin typeface="Sakkal Majalla" panose="02000000000000000000" pitchFamily="2" charset="-78"/>
              <a:cs typeface="Sakkal Majalla" panose="02000000000000000000" pitchFamily="2" charset="-78"/>
            </a:endParaRPr>
          </a:p>
        </p:txBody>
      </p:sp>
      <p:sp>
        <p:nvSpPr>
          <p:cNvPr id="5" name="Rectangle 4"/>
          <p:cNvSpPr/>
          <p:nvPr/>
        </p:nvSpPr>
        <p:spPr>
          <a:xfrm>
            <a:off x="7468073" y="5558167"/>
            <a:ext cx="3032760" cy="2331997"/>
          </a:xfrm>
          <a:prstGeom prst="rect">
            <a:avLst/>
          </a:prstGeom>
        </p:spPr>
        <p:txBody>
          <a:bodyPr wrap="square" lIns="114878" tIns="57442" rIns="114878" bIns="57442">
            <a:spAutoFit/>
          </a:bodyPr>
          <a:lstStyle/>
          <a:p>
            <a:pPr marL="358995" indent="-358995" algn="r" defTabSz="1148784" rtl="1">
              <a:buFont typeface="Arial" panose="020B0604020202020204" pitchFamily="34" charset="0"/>
              <a:buChar char="•"/>
            </a:pPr>
            <a:r>
              <a:rPr lang="ar-JO" sz="2400" b="1" dirty="0">
                <a:solidFill>
                  <a:prstClr val="black"/>
                </a:solidFill>
                <a:latin typeface="Sakkal Majalla" panose="02000000000000000000" pitchFamily="2" charset="-78"/>
                <a:cs typeface="Sakkal Majalla" panose="02000000000000000000" pitchFamily="2" charset="-78"/>
              </a:rPr>
              <a:t>البحث عن عمل</a:t>
            </a:r>
            <a:endParaRPr lang="en-US" sz="2400" dirty="0">
              <a:solidFill>
                <a:prstClr val="black"/>
              </a:solidFill>
              <a:latin typeface="Sakkal Majalla" panose="02000000000000000000" pitchFamily="2" charset="-78"/>
              <a:cs typeface="Sakkal Majalla" panose="02000000000000000000" pitchFamily="2" charset="-78"/>
            </a:endParaRPr>
          </a:p>
          <a:p>
            <a:pPr marL="358995" indent="-358995" algn="r" defTabSz="1148784" rtl="1">
              <a:buFont typeface="Arial" panose="020B0604020202020204" pitchFamily="34" charset="0"/>
              <a:buChar char="•"/>
            </a:pPr>
            <a:r>
              <a:rPr lang="ar-JO" sz="2400" b="1" dirty="0">
                <a:solidFill>
                  <a:prstClr val="black"/>
                </a:solidFill>
                <a:latin typeface="Sakkal Majalla" panose="02000000000000000000" pitchFamily="2" charset="-78"/>
                <a:cs typeface="Sakkal Majalla" panose="02000000000000000000" pitchFamily="2" charset="-78"/>
              </a:rPr>
              <a:t>التسجيل الفوري</a:t>
            </a:r>
            <a:endParaRPr lang="en-US" sz="2400" dirty="0">
              <a:solidFill>
                <a:prstClr val="black"/>
              </a:solidFill>
              <a:latin typeface="Sakkal Majalla" panose="02000000000000000000" pitchFamily="2" charset="-78"/>
              <a:cs typeface="Sakkal Majalla" panose="02000000000000000000" pitchFamily="2" charset="-78"/>
            </a:endParaRPr>
          </a:p>
          <a:p>
            <a:pPr marL="358995" indent="-358995" algn="r" defTabSz="1148784" rtl="1">
              <a:buFont typeface="Arial" panose="020B0604020202020204" pitchFamily="34" charset="0"/>
              <a:buChar char="•"/>
            </a:pPr>
            <a:r>
              <a:rPr lang="ar-JO" sz="2400" b="1" dirty="0">
                <a:solidFill>
                  <a:prstClr val="black"/>
                </a:solidFill>
                <a:latin typeface="Sakkal Majalla" panose="02000000000000000000" pitchFamily="2" charset="-78"/>
                <a:cs typeface="Sakkal Majalla" panose="02000000000000000000" pitchFamily="2" charset="-78"/>
              </a:rPr>
              <a:t>ترشيح أشخاص للوظائف</a:t>
            </a:r>
            <a:endParaRPr lang="en-US" sz="2400" dirty="0">
              <a:solidFill>
                <a:prstClr val="black"/>
              </a:solidFill>
              <a:latin typeface="Sakkal Majalla" panose="02000000000000000000" pitchFamily="2" charset="-78"/>
              <a:cs typeface="Sakkal Majalla" panose="02000000000000000000" pitchFamily="2" charset="-78"/>
            </a:endParaRPr>
          </a:p>
          <a:p>
            <a:pPr marL="358995" indent="-358995" algn="r" defTabSz="1148784" rtl="1">
              <a:buFont typeface="Arial" panose="020B0604020202020204" pitchFamily="34" charset="0"/>
              <a:buChar char="•"/>
            </a:pPr>
            <a:r>
              <a:rPr lang="ar-JO" sz="2400" b="1" dirty="0">
                <a:solidFill>
                  <a:prstClr val="black"/>
                </a:solidFill>
                <a:latin typeface="Sakkal Majalla" panose="02000000000000000000" pitchFamily="2" charset="-78"/>
                <a:cs typeface="Sakkal Majalla" panose="02000000000000000000" pitchFamily="2" charset="-78"/>
              </a:rPr>
              <a:t>التقدم للوظائف الشاغرة</a:t>
            </a:r>
            <a:endParaRPr lang="en-US" sz="2400" dirty="0">
              <a:solidFill>
                <a:prstClr val="black"/>
              </a:solidFill>
              <a:latin typeface="Sakkal Majalla" panose="02000000000000000000" pitchFamily="2" charset="-78"/>
              <a:cs typeface="Sakkal Majalla" panose="02000000000000000000" pitchFamily="2" charset="-78"/>
            </a:endParaRPr>
          </a:p>
          <a:p>
            <a:pPr marL="358995" indent="-358995" algn="r" defTabSz="1148784" rtl="1">
              <a:buFont typeface="Arial" panose="020B0604020202020204" pitchFamily="34" charset="0"/>
              <a:buChar char="•"/>
            </a:pPr>
            <a:r>
              <a:rPr lang="ar-JO" sz="2400" b="1" dirty="0">
                <a:solidFill>
                  <a:prstClr val="black"/>
                </a:solidFill>
                <a:latin typeface="Sakkal Majalla" panose="02000000000000000000" pitchFamily="2" charset="-78"/>
                <a:cs typeface="Sakkal Majalla" panose="02000000000000000000" pitchFamily="2" charset="-78"/>
              </a:rPr>
              <a:t>التواصل الفوري</a:t>
            </a:r>
            <a:endParaRPr lang="en-US" sz="2400" dirty="0">
              <a:solidFill>
                <a:prstClr val="black"/>
              </a:solidFill>
              <a:latin typeface="Sakkal Majalla" panose="02000000000000000000" pitchFamily="2" charset="-78"/>
              <a:cs typeface="Sakkal Majalla" panose="02000000000000000000" pitchFamily="2" charset="-78"/>
            </a:endParaRPr>
          </a:p>
          <a:p>
            <a:pPr marL="358995" indent="-358995" algn="r" defTabSz="1148784" rtl="1">
              <a:buFont typeface="Arial" panose="020B0604020202020204" pitchFamily="34" charset="0"/>
              <a:buChar char="•"/>
            </a:pPr>
            <a:r>
              <a:rPr lang="ar-JO" sz="2400" b="1" dirty="0">
                <a:solidFill>
                  <a:prstClr val="black"/>
                </a:solidFill>
                <a:latin typeface="Sakkal Majalla" panose="02000000000000000000" pitchFamily="2" charset="-78"/>
                <a:cs typeface="Sakkal Majalla" panose="02000000000000000000" pitchFamily="2" charset="-78"/>
              </a:rPr>
              <a:t>إدارة المقابلات</a:t>
            </a:r>
            <a:endParaRPr lang="en-US" sz="2400" dirty="0">
              <a:solidFill>
                <a:prstClr val="black"/>
              </a:solidFill>
              <a:latin typeface="Sakkal Majalla" panose="02000000000000000000" pitchFamily="2" charset="-78"/>
              <a:cs typeface="Sakkal Majalla" panose="02000000000000000000" pitchFamily="2" charset="-78"/>
            </a:endParaRPr>
          </a:p>
        </p:txBody>
      </p:sp>
      <p:grpSp>
        <p:nvGrpSpPr>
          <p:cNvPr id="36" name="Group 35"/>
          <p:cNvGrpSpPr/>
          <p:nvPr/>
        </p:nvGrpSpPr>
        <p:grpSpPr>
          <a:xfrm>
            <a:off x="3972192" y="4876809"/>
            <a:ext cx="3068688" cy="3526113"/>
            <a:chOff x="2601468" y="2106707"/>
            <a:chExt cx="2770599" cy="2644585"/>
          </a:xfrm>
        </p:grpSpPr>
        <p:sp>
          <p:nvSpPr>
            <p:cNvPr id="41" name="Half Frame 40"/>
            <p:cNvSpPr/>
            <p:nvPr/>
          </p:nvSpPr>
          <p:spPr>
            <a:xfrm>
              <a:off x="2601469" y="2106707"/>
              <a:ext cx="799795" cy="800002"/>
            </a:xfrm>
            <a:prstGeom prst="halfFrame">
              <a:avLst>
                <a:gd name="adj1" fmla="val 25770"/>
                <a:gd name="adj2" fmla="val 25770"/>
              </a:avLst>
            </a:prstGeom>
          </p:spPr>
          <p:style>
            <a:lnRef idx="1">
              <a:schemeClr val="accent6"/>
            </a:lnRef>
            <a:fillRef idx="3">
              <a:schemeClr val="accent6"/>
            </a:fillRef>
            <a:effectRef idx="2">
              <a:schemeClr val="accent6"/>
            </a:effectRef>
            <a:fontRef idx="minor">
              <a:schemeClr val="lt1"/>
            </a:fontRef>
          </p:style>
        </p:sp>
        <p:sp>
          <p:nvSpPr>
            <p:cNvPr id="42" name="Half Frame 41"/>
            <p:cNvSpPr/>
            <p:nvPr/>
          </p:nvSpPr>
          <p:spPr>
            <a:xfrm rot="5400000">
              <a:off x="4572169" y="2106810"/>
              <a:ext cx="800002" cy="799795"/>
            </a:xfrm>
            <a:prstGeom prst="halfFrame">
              <a:avLst>
                <a:gd name="adj1" fmla="val 25770"/>
                <a:gd name="adj2" fmla="val 25770"/>
              </a:avLst>
            </a:prstGeom>
          </p:spPr>
          <p:style>
            <a:lnRef idx="1">
              <a:schemeClr val="accent6"/>
            </a:lnRef>
            <a:fillRef idx="3">
              <a:schemeClr val="accent6"/>
            </a:fillRef>
            <a:effectRef idx="2">
              <a:schemeClr val="accent6"/>
            </a:effectRef>
            <a:fontRef idx="minor">
              <a:schemeClr val="lt1"/>
            </a:fontRef>
          </p:style>
        </p:sp>
        <p:sp>
          <p:nvSpPr>
            <p:cNvPr id="43" name="Half Frame 42"/>
            <p:cNvSpPr/>
            <p:nvPr/>
          </p:nvSpPr>
          <p:spPr>
            <a:xfrm rot="16200000">
              <a:off x="2601365" y="3951393"/>
              <a:ext cx="800002" cy="799795"/>
            </a:xfrm>
            <a:prstGeom prst="halfFrame">
              <a:avLst>
                <a:gd name="adj1" fmla="val 25770"/>
                <a:gd name="adj2" fmla="val 25770"/>
              </a:avLst>
            </a:prstGeom>
          </p:spPr>
          <p:style>
            <a:lnRef idx="1">
              <a:schemeClr val="accent6"/>
            </a:lnRef>
            <a:fillRef idx="3">
              <a:schemeClr val="accent6"/>
            </a:fillRef>
            <a:effectRef idx="2">
              <a:schemeClr val="accent6"/>
            </a:effectRef>
            <a:fontRef idx="minor">
              <a:schemeClr val="lt1"/>
            </a:fontRef>
          </p:style>
        </p:sp>
        <p:sp>
          <p:nvSpPr>
            <p:cNvPr id="44" name="Half Frame 43"/>
            <p:cNvSpPr/>
            <p:nvPr/>
          </p:nvSpPr>
          <p:spPr>
            <a:xfrm rot="10800000">
              <a:off x="4572272" y="3951290"/>
              <a:ext cx="799795" cy="800002"/>
            </a:xfrm>
            <a:prstGeom prst="halfFrame">
              <a:avLst>
                <a:gd name="adj1" fmla="val 25770"/>
                <a:gd name="adj2" fmla="val 25770"/>
              </a:avLst>
            </a:prstGeom>
          </p:spPr>
          <p:style>
            <a:lnRef idx="1">
              <a:schemeClr val="accent6"/>
            </a:lnRef>
            <a:fillRef idx="3">
              <a:schemeClr val="accent6"/>
            </a:fillRef>
            <a:effectRef idx="2">
              <a:schemeClr val="accent6"/>
            </a:effectRef>
            <a:fontRef idx="minor">
              <a:schemeClr val="lt1"/>
            </a:fontRef>
          </p:style>
        </p:sp>
      </p:grpSp>
      <p:sp>
        <p:nvSpPr>
          <p:cNvPr id="39" name="Rectangle 13"/>
          <p:cNvSpPr>
            <a:spLocks noChangeArrowheads="1"/>
          </p:cNvSpPr>
          <p:nvPr/>
        </p:nvSpPr>
        <p:spPr bwMode="auto">
          <a:xfrm>
            <a:off x="3952056" y="3567573"/>
            <a:ext cx="3324719" cy="587704"/>
          </a:xfrm>
          <a:prstGeom prst="rect">
            <a:avLst/>
          </a:prstGeom>
          <a:noFill/>
          <a:ln w="9525">
            <a:noFill/>
            <a:miter lim="800000"/>
            <a:headEnd/>
            <a:tailEnd/>
          </a:ln>
          <a:effectLst/>
        </p:spPr>
        <p:txBody>
          <a:bodyPr wrap="square" lIns="115676" tIns="57838" rIns="115676" bIns="57838">
            <a:spAutoFit/>
          </a:bodyPr>
          <a:lstStyle/>
          <a:p>
            <a:pPr algn="ctr" defTabSz="1148784" eaLnBrk="0" hangingPunct="0">
              <a:lnSpc>
                <a:spcPct val="80000"/>
              </a:lnSpc>
              <a:defRPr/>
            </a:pPr>
            <a:r>
              <a:rPr lang="ar-AE" sz="3600" b="1" dirty="0">
                <a:solidFill>
                  <a:srgbClr val="002060"/>
                </a:solidFill>
                <a:latin typeface="Sakkal Majalla" panose="02000000000000000000" pitchFamily="2" charset="-78"/>
                <a:cs typeface="Sakkal Majalla" panose="02000000000000000000" pitchFamily="2" charset="-78"/>
              </a:rPr>
              <a:t>مدير التوظيف</a:t>
            </a:r>
            <a:endParaRPr lang="en-GB" sz="3600" b="1" dirty="0">
              <a:solidFill>
                <a:srgbClr val="002060"/>
              </a:solidFill>
              <a:latin typeface="Sakkal Majalla" panose="02000000000000000000" pitchFamily="2" charset="-78"/>
              <a:cs typeface="Sakkal Majalla" panose="02000000000000000000" pitchFamily="2" charset="-78"/>
            </a:endParaRPr>
          </a:p>
        </p:txBody>
      </p:sp>
      <p:sp>
        <p:nvSpPr>
          <p:cNvPr id="38" name="Rectangle 37"/>
          <p:cNvSpPr/>
          <p:nvPr/>
        </p:nvSpPr>
        <p:spPr>
          <a:xfrm>
            <a:off x="3955027" y="5373500"/>
            <a:ext cx="3005044" cy="2701329"/>
          </a:xfrm>
          <a:prstGeom prst="rect">
            <a:avLst/>
          </a:prstGeom>
        </p:spPr>
        <p:txBody>
          <a:bodyPr wrap="square" lIns="114878" tIns="57442" rIns="114878" bIns="57442">
            <a:spAutoFit/>
          </a:bodyPr>
          <a:lstStyle/>
          <a:p>
            <a:pPr marL="358995" indent="-358995" algn="r" defTabSz="1148784" rtl="1">
              <a:buFont typeface="Arial" panose="020B0604020202020204" pitchFamily="34" charset="0"/>
              <a:buChar char="•"/>
            </a:pPr>
            <a:r>
              <a:rPr lang="ar-JO" sz="2800" b="1" dirty="0">
                <a:solidFill>
                  <a:prstClr val="black"/>
                </a:solidFill>
                <a:latin typeface="Sakkal Majalla" panose="02000000000000000000" pitchFamily="2" charset="-78"/>
                <a:cs typeface="Sakkal Majalla" panose="02000000000000000000" pitchFamily="2" charset="-78"/>
              </a:rPr>
              <a:t>إنشاء و إدارة الشواغر</a:t>
            </a:r>
          </a:p>
          <a:p>
            <a:pPr marL="358995" indent="-358995" algn="r" defTabSz="1148784" rtl="1">
              <a:buFont typeface="Arial" panose="020B0604020202020204" pitchFamily="34" charset="0"/>
              <a:buChar char="•"/>
            </a:pPr>
            <a:r>
              <a:rPr lang="ar-JO" sz="2800" b="1" dirty="0">
                <a:solidFill>
                  <a:prstClr val="black"/>
                </a:solidFill>
                <a:latin typeface="Sakkal Majalla" panose="02000000000000000000" pitchFamily="2" charset="-78"/>
                <a:cs typeface="Sakkal Majalla" panose="02000000000000000000" pitchFamily="2" charset="-78"/>
              </a:rPr>
              <a:t>الاعلان عن الوظائف</a:t>
            </a:r>
          </a:p>
          <a:p>
            <a:pPr marL="358995" indent="-358995" algn="r" defTabSz="1148784" rtl="1">
              <a:buFont typeface="Arial" panose="020B0604020202020204" pitchFamily="34" charset="0"/>
              <a:buChar char="•"/>
            </a:pPr>
            <a:r>
              <a:rPr lang="ar-JO" sz="2800" b="1" dirty="0">
                <a:solidFill>
                  <a:prstClr val="black"/>
                </a:solidFill>
                <a:latin typeface="Sakkal Majalla" panose="02000000000000000000" pitchFamily="2" charset="-78"/>
                <a:cs typeface="Sakkal Majalla" panose="02000000000000000000" pitchFamily="2" charset="-78"/>
              </a:rPr>
              <a:t>مراجعة و إدارة المرشحين</a:t>
            </a:r>
          </a:p>
          <a:p>
            <a:pPr marL="358995" indent="-358995" algn="r" defTabSz="1148784" rtl="1">
              <a:buFont typeface="Arial" panose="020B0604020202020204" pitchFamily="34" charset="0"/>
              <a:buChar char="•"/>
            </a:pPr>
            <a:r>
              <a:rPr lang="ar-JO" sz="2800" b="1" dirty="0">
                <a:solidFill>
                  <a:prstClr val="black"/>
                </a:solidFill>
                <a:latin typeface="Sakkal Majalla" panose="02000000000000000000" pitchFamily="2" charset="-78"/>
                <a:cs typeface="Sakkal Majalla" panose="02000000000000000000" pitchFamily="2" charset="-78"/>
              </a:rPr>
              <a:t>دعوة المرشحين</a:t>
            </a:r>
          </a:p>
          <a:p>
            <a:pPr marL="358995" indent="-358995" algn="r" defTabSz="1148784" rtl="1">
              <a:buFont typeface="Arial" panose="020B0604020202020204" pitchFamily="34" charset="0"/>
              <a:buChar char="•"/>
            </a:pPr>
            <a:r>
              <a:rPr lang="ar-JO" sz="2800" b="1" dirty="0">
                <a:solidFill>
                  <a:prstClr val="black"/>
                </a:solidFill>
                <a:latin typeface="Sakkal Majalla" panose="02000000000000000000" pitchFamily="2" charset="-78"/>
                <a:cs typeface="Sakkal Majalla" panose="02000000000000000000" pitchFamily="2" charset="-78"/>
              </a:rPr>
              <a:t>ترشيح لمدراء أخرين</a:t>
            </a:r>
          </a:p>
        </p:txBody>
      </p:sp>
      <p:grpSp>
        <p:nvGrpSpPr>
          <p:cNvPr id="46" name="Group 45"/>
          <p:cNvGrpSpPr/>
          <p:nvPr/>
        </p:nvGrpSpPr>
        <p:grpSpPr>
          <a:xfrm>
            <a:off x="347472" y="4876809"/>
            <a:ext cx="3068688" cy="3526113"/>
            <a:chOff x="2601468" y="2106707"/>
            <a:chExt cx="2770599" cy="2644585"/>
          </a:xfrm>
        </p:grpSpPr>
        <p:sp>
          <p:nvSpPr>
            <p:cNvPr id="47" name="Half Frame 46"/>
            <p:cNvSpPr/>
            <p:nvPr/>
          </p:nvSpPr>
          <p:spPr>
            <a:xfrm>
              <a:off x="2601469" y="2106707"/>
              <a:ext cx="799795" cy="800002"/>
            </a:xfrm>
            <a:prstGeom prst="halfFrame">
              <a:avLst>
                <a:gd name="adj1" fmla="val 25770"/>
                <a:gd name="adj2" fmla="val 25770"/>
              </a:avLst>
            </a:prstGeom>
          </p:spPr>
          <p:style>
            <a:lnRef idx="1">
              <a:schemeClr val="accent3"/>
            </a:lnRef>
            <a:fillRef idx="3">
              <a:schemeClr val="accent3"/>
            </a:fillRef>
            <a:effectRef idx="2">
              <a:schemeClr val="accent3"/>
            </a:effectRef>
            <a:fontRef idx="minor">
              <a:schemeClr val="lt1"/>
            </a:fontRef>
          </p:style>
        </p:sp>
        <p:sp>
          <p:nvSpPr>
            <p:cNvPr id="48" name="Half Frame 47"/>
            <p:cNvSpPr/>
            <p:nvPr/>
          </p:nvSpPr>
          <p:spPr>
            <a:xfrm rot="5400000">
              <a:off x="4572169" y="2106810"/>
              <a:ext cx="800002" cy="799795"/>
            </a:xfrm>
            <a:prstGeom prst="halfFrame">
              <a:avLst>
                <a:gd name="adj1" fmla="val 25770"/>
                <a:gd name="adj2" fmla="val 25770"/>
              </a:avLst>
            </a:prstGeom>
          </p:spPr>
          <p:style>
            <a:lnRef idx="1">
              <a:schemeClr val="accent3"/>
            </a:lnRef>
            <a:fillRef idx="3">
              <a:schemeClr val="accent3"/>
            </a:fillRef>
            <a:effectRef idx="2">
              <a:schemeClr val="accent3"/>
            </a:effectRef>
            <a:fontRef idx="minor">
              <a:schemeClr val="lt1"/>
            </a:fontRef>
          </p:style>
        </p:sp>
        <p:sp>
          <p:nvSpPr>
            <p:cNvPr id="49" name="Half Frame 48"/>
            <p:cNvSpPr/>
            <p:nvPr/>
          </p:nvSpPr>
          <p:spPr>
            <a:xfrm rot="16200000">
              <a:off x="2601365" y="3951393"/>
              <a:ext cx="800002" cy="799795"/>
            </a:xfrm>
            <a:prstGeom prst="halfFrame">
              <a:avLst>
                <a:gd name="adj1" fmla="val 25770"/>
                <a:gd name="adj2" fmla="val 25770"/>
              </a:avLst>
            </a:prstGeom>
          </p:spPr>
          <p:style>
            <a:lnRef idx="1">
              <a:schemeClr val="accent3"/>
            </a:lnRef>
            <a:fillRef idx="3">
              <a:schemeClr val="accent3"/>
            </a:fillRef>
            <a:effectRef idx="2">
              <a:schemeClr val="accent3"/>
            </a:effectRef>
            <a:fontRef idx="minor">
              <a:schemeClr val="lt1"/>
            </a:fontRef>
          </p:style>
        </p:sp>
        <p:sp>
          <p:nvSpPr>
            <p:cNvPr id="50" name="Half Frame 49"/>
            <p:cNvSpPr/>
            <p:nvPr/>
          </p:nvSpPr>
          <p:spPr>
            <a:xfrm rot="10800000">
              <a:off x="4572272" y="3951290"/>
              <a:ext cx="799795" cy="800002"/>
            </a:xfrm>
            <a:prstGeom prst="halfFrame">
              <a:avLst>
                <a:gd name="adj1" fmla="val 25770"/>
                <a:gd name="adj2" fmla="val 25770"/>
              </a:avLst>
            </a:prstGeom>
          </p:spPr>
          <p:style>
            <a:lnRef idx="1">
              <a:schemeClr val="accent3"/>
            </a:lnRef>
            <a:fillRef idx="3">
              <a:schemeClr val="accent3"/>
            </a:fillRef>
            <a:effectRef idx="2">
              <a:schemeClr val="accent3"/>
            </a:effectRef>
            <a:fontRef idx="minor">
              <a:schemeClr val="lt1"/>
            </a:fontRef>
          </p:style>
        </p:sp>
      </p:grpSp>
      <p:sp>
        <p:nvSpPr>
          <p:cNvPr id="51" name="Rectangle 13"/>
          <p:cNvSpPr>
            <a:spLocks noChangeArrowheads="1"/>
          </p:cNvSpPr>
          <p:nvPr/>
        </p:nvSpPr>
        <p:spPr bwMode="auto">
          <a:xfrm>
            <a:off x="242989" y="3574241"/>
            <a:ext cx="3324719" cy="587704"/>
          </a:xfrm>
          <a:prstGeom prst="rect">
            <a:avLst/>
          </a:prstGeom>
          <a:noFill/>
          <a:ln w="9525">
            <a:noFill/>
            <a:miter lim="800000"/>
            <a:headEnd/>
            <a:tailEnd/>
          </a:ln>
          <a:effectLst/>
        </p:spPr>
        <p:txBody>
          <a:bodyPr wrap="square" lIns="115676" tIns="57838" rIns="115676" bIns="57838">
            <a:spAutoFit/>
          </a:bodyPr>
          <a:lstStyle/>
          <a:p>
            <a:pPr algn="ctr" defTabSz="1148784" eaLnBrk="0" hangingPunct="0">
              <a:lnSpc>
                <a:spcPct val="80000"/>
              </a:lnSpc>
              <a:defRPr/>
            </a:pPr>
            <a:r>
              <a:rPr lang="ar-AE" sz="3600" b="1" dirty="0">
                <a:solidFill>
                  <a:srgbClr val="002060"/>
                </a:solidFill>
                <a:latin typeface="Sakkal Majalla" panose="02000000000000000000" pitchFamily="2" charset="-78"/>
                <a:cs typeface="Sakkal Majalla" panose="02000000000000000000" pitchFamily="2" charset="-78"/>
              </a:rPr>
              <a:t>إدارة الموارد البشرية</a:t>
            </a:r>
            <a:endParaRPr lang="en-GB" sz="3600" b="1" dirty="0">
              <a:solidFill>
                <a:srgbClr val="002060"/>
              </a:solidFill>
              <a:latin typeface="Sakkal Majalla" panose="02000000000000000000" pitchFamily="2" charset="-78"/>
              <a:cs typeface="Sakkal Majalla" panose="02000000000000000000" pitchFamily="2" charset="-78"/>
            </a:endParaRPr>
          </a:p>
        </p:txBody>
      </p:sp>
      <p:sp>
        <p:nvSpPr>
          <p:cNvPr id="52" name="Rectangle 51"/>
          <p:cNvSpPr/>
          <p:nvPr/>
        </p:nvSpPr>
        <p:spPr>
          <a:xfrm>
            <a:off x="242989" y="5426543"/>
            <a:ext cx="3005044" cy="2270442"/>
          </a:xfrm>
          <a:prstGeom prst="rect">
            <a:avLst/>
          </a:prstGeom>
        </p:spPr>
        <p:txBody>
          <a:bodyPr wrap="square" lIns="114878" tIns="57442" rIns="114878" bIns="57442">
            <a:spAutoFit/>
          </a:bodyPr>
          <a:lstStyle/>
          <a:p>
            <a:pPr marL="358995" indent="-358995" algn="r" defTabSz="1148784" rtl="1">
              <a:buFont typeface="Arial" panose="020B0604020202020204" pitchFamily="34" charset="0"/>
              <a:buChar char="•"/>
            </a:pPr>
            <a:r>
              <a:rPr lang="ar-JO" sz="2800" b="1" dirty="0">
                <a:solidFill>
                  <a:prstClr val="black"/>
                </a:solidFill>
                <a:latin typeface="Sakkal Majalla" panose="02000000000000000000" pitchFamily="2" charset="-78"/>
                <a:cs typeface="Sakkal Majalla" panose="02000000000000000000" pitchFamily="2" charset="-78"/>
              </a:rPr>
              <a:t>مقارنة طلبات التوظيف</a:t>
            </a:r>
          </a:p>
          <a:p>
            <a:pPr marL="358995" indent="-358995" algn="r" defTabSz="1148784" rtl="1">
              <a:buFont typeface="Arial" panose="020B0604020202020204" pitchFamily="34" charset="0"/>
              <a:buChar char="•"/>
            </a:pPr>
            <a:r>
              <a:rPr lang="ar-JO" sz="2800" b="1" dirty="0">
                <a:solidFill>
                  <a:prstClr val="black"/>
                </a:solidFill>
                <a:latin typeface="Sakkal Majalla" panose="02000000000000000000" pitchFamily="2" charset="-78"/>
                <a:cs typeface="Sakkal Majalla" panose="02000000000000000000" pitchFamily="2" charset="-78"/>
              </a:rPr>
              <a:t>إعطاء معدلات للمتقدمين</a:t>
            </a:r>
          </a:p>
          <a:p>
            <a:pPr marL="358995" indent="-358995" algn="r" defTabSz="1148784" rtl="1">
              <a:buFont typeface="Arial" panose="020B0604020202020204" pitchFamily="34" charset="0"/>
              <a:buChar char="•"/>
            </a:pPr>
            <a:r>
              <a:rPr lang="ar-JO" sz="2800" b="1" dirty="0">
                <a:solidFill>
                  <a:prstClr val="black"/>
                </a:solidFill>
                <a:latin typeface="Sakkal Majalla" panose="02000000000000000000" pitchFamily="2" charset="-78"/>
                <a:cs typeface="Sakkal Majalla" panose="02000000000000000000" pitchFamily="2" charset="-78"/>
              </a:rPr>
              <a:t>البحث عن مرشحين</a:t>
            </a:r>
          </a:p>
        </p:txBody>
      </p:sp>
    </p:spTree>
    <p:extLst>
      <p:ext uri="{BB962C8B-B14F-4D97-AF65-F5344CB8AC3E}">
        <p14:creationId xmlns:p14="http://schemas.microsoft.com/office/powerpoint/2010/main" val="349748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52400" y="2057400"/>
            <a:ext cx="10607494" cy="0"/>
          </a:xfrm>
          <a:prstGeom prst="line">
            <a:avLst/>
          </a:prstGeom>
          <a:ln>
            <a:solidFill>
              <a:srgbClr val="B68A35"/>
            </a:solidFill>
          </a:ln>
          <a:effectLst>
            <a:outerShdw blurRad="50800" dist="38100" dir="5400000" algn="t" rotWithShape="0">
              <a:prstClr val="black">
                <a:alpha val="40000"/>
              </a:prstClr>
            </a:outerShdw>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6" name="عنوان فرعي 2"/>
          <p:cNvSpPr txBox="1">
            <a:spLocks/>
          </p:cNvSpPr>
          <p:nvPr/>
        </p:nvSpPr>
        <p:spPr>
          <a:xfrm>
            <a:off x="365760" y="1346200"/>
            <a:ext cx="10394134" cy="711200"/>
          </a:xfrm>
          <a:prstGeom prst="rect">
            <a:avLst/>
          </a:prstGeom>
        </p:spPr>
        <p:txBody>
          <a:bodyPr lIns="114688" tIns="57355" rIns="114688" bIns="57355"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ar-AE" sz="3600" b="1" dirty="0">
                <a:solidFill>
                  <a:srgbClr val="B68A35"/>
                </a:solidFill>
                <a:latin typeface="Sakkal Majalla" panose="02000000000000000000" pitchFamily="2" charset="-78"/>
                <a:cs typeface="Sakkal Majalla" panose="02000000000000000000" pitchFamily="2" charset="-78"/>
              </a:rPr>
              <a:t>ثانيا: الجذب والحفاظ على الموظفين </a:t>
            </a:r>
            <a:endParaRPr lang="en-US" sz="3600" b="1" dirty="0">
              <a:solidFill>
                <a:srgbClr val="B68A35"/>
              </a:solidFill>
              <a:latin typeface="Sakkal Majalla" panose="02000000000000000000" pitchFamily="2" charset="-78"/>
              <a:cs typeface="Sakkal Majalla" panose="02000000000000000000" pitchFamily="2" charset="-78"/>
            </a:endParaRPr>
          </a:p>
        </p:txBody>
      </p:sp>
      <p:sp>
        <p:nvSpPr>
          <p:cNvPr id="7" name="Subtitle 2"/>
          <p:cNvSpPr txBox="1">
            <a:spLocks/>
          </p:cNvSpPr>
          <p:nvPr/>
        </p:nvSpPr>
        <p:spPr>
          <a:xfrm>
            <a:off x="365763" y="2209800"/>
            <a:ext cx="10252316" cy="6553200"/>
          </a:xfrm>
          <a:prstGeom prst="rect">
            <a:avLst/>
          </a:prstGeom>
        </p:spPr>
        <p:txBody>
          <a:bodyPr lIns="91254" tIns="45628" rIns="91254" bIns="45628"/>
          <a:lstStyle>
            <a:lvl1pPr marL="229852" indent="-229852" algn="l" defTabSz="1149256" rtl="0" eaLnBrk="1" latinLnBrk="0" hangingPunct="1">
              <a:spcBef>
                <a:spcPct val="20000"/>
              </a:spcBef>
              <a:buClr>
                <a:schemeClr val="accent1"/>
              </a:buClr>
              <a:buSzPct val="85000"/>
              <a:buFont typeface="Arial" pitchFamily="34" charset="0"/>
              <a:buChar char="•"/>
              <a:defRPr sz="3000" kern="1200">
                <a:solidFill>
                  <a:schemeClr val="tx1"/>
                </a:solidFill>
                <a:latin typeface="+mn-lt"/>
                <a:ea typeface="+mn-ea"/>
                <a:cs typeface="+mn-cs"/>
              </a:defRPr>
            </a:lvl1pPr>
            <a:lvl2pPr marL="574628" indent="-229852" algn="l" defTabSz="1149256" rtl="0" eaLnBrk="1" latinLnBrk="0" hangingPunct="1">
              <a:spcBef>
                <a:spcPct val="20000"/>
              </a:spcBef>
              <a:buClr>
                <a:schemeClr val="accent1"/>
              </a:buClr>
              <a:buSzPct val="85000"/>
              <a:buFont typeface="Arial" pitchFamily="34" charset="0"/>
              <a:buChar char="•"/>
              <a:defRPr sz="2500" kern="1200">
                <a:solidFill>
                  <a:schemeClr val="tx1"/>
                </a:solidFill>
                <a:latin typeface="+mn-lt"/>
                <a:ea typeface="+mn-ea"/>
                <a:cs typeface="+mn-cs"/>
              </a:defRPr>
            </a:lvl2pPr>
            <a:lvl3pPr marL="919405" indent="-229852" algn="l" defTabSz="1149256" rtl="0" eaLnBrk="1" latinLnBrk="0" hangingPunct="1">
              <a:spcBef>
                <a:spcPct val="20000"/>
              </a:spcBef>
              <a:buClr>
                <a:schemeClr val="accent1"/>
              </a:buClr>
              <a:buSzPct val="90000"/>
              <a:buFont typeface="Arial" pitchFamily="34" charset="0"/>
              <a:buChar char="•"/>
              <a:defRPr sz="2300" kern="1200">
                <a:solidFill>
                  <a:schemeClr val="tx1"/>
                </a:solidFill>
                <a:latin typeface="+mn-lt"/>
                <a:ea typeface="+mn-ea"/>
                <a:cs typeface="+mn-cs"/>
              </a:defRPr>
            </a:lvl3pPr>
            <a:lvl4pPr marL="1264181" indent="-229852" algn="l" defTabSz="1149256"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1494033" indent="-172389" algn="l" defTabSz="1149256"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723884" indent="-229852" algn="l" defTabSz="1149256"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953736" indent="-229852" algn="l" defTabSz="1149256"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2183585" indent="-229852" algn="l" defTabSz="1149256"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2413438" indent="-229852" algn="l" defTabSz="1149256"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lvl="1" indent="0" algn="just" rtl="1">
              <a:buNone/>
              <a:defRPr/>
            </a:pPr>
            <a:r>
              <a:rPr lang="ar-AE" sz="2200" b="1" dirty="0">
                <a:latin typeface="Sakkal Majalla" panose="02000000000000000000" pitchFamily="2" charset="-78"/>
                <a:cs typeface="Sakkal Majalla" panose="02000000000000000000" pitchFamily="2" charset="-78"/>
              </a:rPr>
              <a:t>تعزيزا لعمليات إدارة الموارد البشرية في </a:t>
            </a:r>
            <a:r>
              <a:rPr lang="ar-AE" sz="2200" b="1" dirty="0" smtClean="0">
                <a:latin typeface="Sakkal Majalla" panose="02000000000000000000" pitchFamily="2" charset="-78"/>
                <a:cs typeface="Sakkal Majalla" panose="02000000000000000000" pitchFamily="2" charset="-78"/>
              </a:rPr>
              <a:t>الحكومة </a:t>
            </a:r>
            <a:r>
              <a:rPr lang="ar-AE" sz="2200" b="1" dirty="0">
                <a:latin typeface="Sakkal Majalla" panose="02000000000000000000" pitchFamily="2" charset="-78"/>
                <a:cs typeface="Sakkal Majalla" panose="02000000000000000000" pitchFamily="2" charset="-78"/>
              </a:rPr>
              <a:t>الاتحادية والوصول إلى أعلى درجات التميز في عمليات </a:t>
            </a:r>
            <a:r>
              <a:rPr lang="ar-AE" sz="2200" b="1" dirty="0" smtClean="0">
                <a:latin typeface="Sakkal Majalla" panose="02000000000000000000" pitchFamily="2" charset="-78"/>
                <a:cs typeface="Sakkal Majalla" panose="02000000000000000000" pitchFamily="2" charset="-78"/>
              </a:rPr>
              <a:t>استقطاب </a:t>
            </a:r>
            <a:r>
              <a:rPr lang="ar-AE" sz="2200" b="1" dirty="0">
                <a:latin typeface="Sakkal Majalla" panose="02000000000000000000" pitchFamily="2" charset="-78"/>
                <a:cs typeface="Sakkal Majalla" panose="02000000000000000000" pitchFamily="2" charset="-78"/>
              </a:rPr>
              <a:t>الكفاءات وتوظيفها والحفاظ عليها، أصدرت الهيئة الدليل الاسترشادي للجذب والحفاظ على الموظفين في الحكومة الاتحادية</a:t>
            </a:r>
            <a:r>
              <a:rPr lang="ar-AE" sz="2200" b="1" dirty="0" smtClean="0">
                <a:latin typeface="Sakkal Majalla" panose="02000000000000000000" pitchFamily="2" charset="-78"/>
                <a:cs typeface="Sakkal Majalla" panose="02000000000000000000" pitchFamily="2" charset="-78"/>
              </a:rPr>
              <a:t>.</a:t>
            </a:r>
            <a:endParaRPr lang="ar-AE" sz="2200" b="1" dirty="0">
              <a:latin typeface="Sakkal Majalla" panose="02000000000000000000" pitchFamily="2" charset="-78"/>
              <a:cs typeface="Sakkal Majalla" panose="02000000000000000000" pitchFamily="2" charset="-78"/>
            </a:endParaRPr>
          </a:p>
          <a:p>
            <a:pPr marL="0" lvl="1" indent="0" algn="just" rtl="1">
              <a:buNone/>
              <a:defRPr/>
            </a:pPr>
            <a:r>
              <a:rPr lang="ar-AE" sz="2200" b="1" dirty="0">
                <a:latin typeface="Sakkal Majalla" panose="02000000000000000000" pitchFamily="2" charset="-78"/>
                <a:cs typeface="Sakkal Majalla" panose="02000000000000000000" pitchFamily="2" charset="-78"/>
              </a:rPr>
              <a:t>يغطي الدليل جميع موظفي الحكومة الاتحادية بمختلف أنواع العقود، ويشتمل على جميع عمليات التوظيف التي تقوم بها الجهات الاتحادية بشكل مباشر أو من خلال طرف آخر (يستثنى من هذا الدليل الكادر القضائي والكادر الدبلوماسي). </a:t>
            </a:r>
          </a:p>
          <a:p>
            <a:pPr marL="0" lvl="1" indent="0" algn="just" rtl="1">
              <a:buNone/>
              <a:defRPr/>
            </a:pPr>
            <a:endParaRPr lang="ar-AE" sz="2200" dirty="0">
              <a:latin typeface="ae_AlMohanad" pitchFamily="18" charset="-78"/>
              <a:cs typeface="ae_AlMohanad" pitchFamily="18" charset="-78"/>
            </a:endParaRPr>
          </a:p>
        </p:txBody>
      </p:sp>
      <p:graphicFrame>
        <p:nvGraphicFramePr>
          <p:cNvPr id="8" name="Diagram 7"/>
          <p:cNvGraphicFramePr/>
          <p:nvPr>
            <p:extLst>
              <p:ext uri="{D42A27DB-BD31-4B8C-83A1-F6EECF244321}">
                <p14:modId xmlns:p14="http://schemas.microsoft.com/office/powerpoint/2010/main" val="965202685"/>
              </p:ext>
            </p:extLst>
          </p:nvPr>
        </p:nvGraphicFramePr>
        <p:xfrm>
          <a:off x="630358" y="4145280"/>
          <a:ext cx="8894642" cy="4413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3"/>
          <p:cNvSpPr txBox="1">
            <a:spLocks/>
          </p:cNvSpPr>
          <p:nvPr/>
        </p:nvSpPr>
        <p:spPr>
          <a:xfrm>
            <a:off x="2316480" y="3825240"/>
            <a:ext cx="5410200" cy="457200"/>
          </a:xfrm>
          <a:prstGeom prst="rect">
            <a:avLst/>
          </a:prstGeom>
        </p:spPr>
        <p:txBody>
          <a:bodyPr lIns="91254" tIns="45628" rIns="91254" bIns="45628"/>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rtl="1"/>
            <a:r>
              <a:rPr lang="ar-AE" sz="2500" b="1" u="sng" dirty="0">
                <a:latin typeface="Sakkal Majalla" panose="02000000000000000000" pitchFamily="2" charset="-78"/>
                <a:ea typeface="+mn-ea"/>
                <a:cs typeface="Sakkal Majalla" panose="02000000000000000000" pitchFamily="2" charset="-78"/>
              </a:rPr>
              <a:t>مراحل العمل في عملية الجذب والحفاظ على الموظفين</a:t>
            </a:r>
          </a:p>
        </p:txBody>
      </p:sp>
      <p:sp>
        <p:nvSpPr>
          <p:cNvPr id="2" name="TextBox 1"/>
          <p:cNvSpPr txBox="1"/>
          <p:nvPr/>
        </p:nvSpPr>
        <p:spPr>
          <a:xfrm>
            <a:off x="6934200" y="5227320"/>
            <a:ext cx="1447800" cy="707886"/>
          </a:xfrm>
          <a:prstGeom prst="rect">
            <a:avLst/>
          </a:prstGeom>
          <a:noFill/>
        </p:spPr>
        <p:txBody>
          <a:bodyPr wrap="square" rtlCol="0">
            <a:spAutoFit/>
          </a:bodyPr>
          <a:lstStyle/>
          <a:p>
            <a:pPr lvl="0" algn="ctr" rtl="1"/>
            <a:r>
              <a:rPr lang="ar-AE" sz="2000" b="1" dirty="0"/>
              <a:t>تحليل الوضع </a:t>
            </a:r>
            <a:r>
              <a:rPr lang="ar-AE" sz="2000" b="1" dirty="0" smtClean="0"/>
              <a:t>الحالي</a:t>
            </a:r>
            <a:endParaRPr lang="en-US" sz="2000" b="1" dirty="0"/>
          </a:p>
        </p:txBody>
      </p:sp>
      <p:sp>
        <p:nvSpPr>
          <p:cNvPr id="10" name="TextBox 9"/>
          <p:cNvSpPr txBox="1"/>
          <p:nvPr/>
        </p:nvSpPr>
        <p:spPr>
          <a:xfrm>
            <a:off x="1447800" y="5162937"/>
            <a:ext cx="1752600" cy="830997"/>
          </a:xfrm>
          <a:prstGeom prst="rect">
            <a:avLst/>
          </a:prstGeom>
          <a:noFill/>
        </p:spPr>
        <p:txBody>
          <a:bodyPr wrap="square" rtlCol="0">
            <a:spAutoFit/>
          </a:bodyPr>
          <a:lstStyle/>
          <a:p>
            <a:pPr lvl="0" algn="ctr" rtl="1"/>
            <a:r>
              <a:rPr lang="ar-AE" sz="2400" dirty="0"/>
              <a:t>تنفيذ الحلول وقياس النتائج</a:t>
            </a:r>
            <a:endParaRPr lang="en-US" sz="2400" dirty="0"/>
          </a:p>
        </p:txBody>
      </p:sp>
      <p:sp>
        <p:nvSpPr>
          <p:cNvPr id="11" name="TextBox 10"/>
          <p:cNvSpPr txBox="1"/>
          <p:nvPr/>
        </p:nvSpPr>
        <p:spPr>
          <a:xfrm>
            <a:off x="4343400" y="8393370"/>
            <a:ext cx="1447800" cy="400110"/>
          </a:xfrm>
          <a:prstGeom prst="rect">
            <a:avLst/>
          </a:prstGeom>
          <a:noFill/>
        </p:spPr>
        <p:txBody>
          <a:bodyPr wrap="square" rtlCol="0">
            <a:spAutoFit/>
          </a:bodyPr>
          <a:lstStyle/>
          <a:p>
            <a:pPr lvl="0" algn="ctr" rtl="1"/>
            <a:r>
              <a:rPr lang="ar-AE" sz="2000" b="1" dirty="0"/>
              <a:t>وضع الحلول</a:t>
            </a:r>
            <a:endParaRPr lang="en-US" sz="2000" b="1" dirty="0"/>
          </a:p>
        </p:txBody>
      </p:sp>
    </p:spTree>
    <p:extLst>
      <p:ext uri="{BB962C8B-B14F-4D97-AF65-F5344CB8AC3E}">
        <p14:creationId xmlns:p14="http://schemas.microsoft.com/office/powerpoint/2010/main" val="2287866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eft Arrow 9"/>
          <p:cNvSpPr/>
          <p:nvPr/>
        </p:nvSpPr>
        <p:spPr>
          <a:xfrm>
            <a:off x="4266725" y="5148064"/>
            <a:ext cx="701218" cy="5760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4712" tIns="57367" rIns="114712" bIns="57367" rtlCol="0" anchor="ctr"/>
          <a:lstStyle/>
          <a:p>
            <a:pPr algn="ctr" defTabSz="1147138" rtl="1"/>
            <a:endParaRPr lang="en-US">
              <a:solidFill>
                <a:prstClr val="white"/>
              </a:solidFill>
            </a:endParaRPr>
          </a:p>
        </p:txBody>
      </p:sp>
      <p:sp>
        <p:nvSpPr>
          <p:cNvPr id="3" name="Rectangle 2"/>
          <p:cNvSpPr/>
          <p:nvPr/>
        </p:nvSpPr>
        <p:spPr>
          <a:xfrm>
            <a:off x="60910" y="3314703"/>
            <a:ext cx="4169664" cy="5372100"/>
          </a:xfrm>
          <a:prstGeom prst="rect">
            <a:avLst/>
          </a:prstGeom>
        </p:spPr>
        <p:style>
          <a:lnRef idx="1">
            <a:schemeClr val="dk1"/>
          </a:lnRef>
          <a:fillRef idx="2">
            <a:schemeClr val="dk1"/>
          </a:fillRef>
          <a:effectRef idx="1">
            <a:schemeClr val="dk1"/>
          </a:effectRef>
          <a:fontRef idx="minor">
            <a:schemeClr val="dk1"/>
          </a:fontRef>
        </p:style>
        <p:txBody>
          <a:bodyPr lIns="114712" tIns="57367" rIns="114712" bIns="57367" rtlCol="0" anchor="b"/>
          <a:lstStyle/>
          <a:p>
            <a:pPr algn="ctr" defTabSz="1147138" rtl="1"/>
            <a:r>
              <a:rPr lang="ar-AE" sz="2500" dirty="0">
                <a:solidFill>
                  <a:prstClr val="black"/>
                </a:solidFill>
                <a:latin typeface="Sakkal Majalla" panose="02000000000000000000" pitchFamily="2" charset="-78"/>
                <a:cs typeface="Sakkal Majalla" panose="02000000000000000000" pitchFamily="2" charset="-78"/>
              </a:rPr>
              <a:t>منظومة الحلول المقترحة</a:t>
            </a:r>
            <a:endParaRPr lang="en-US" sz="2500" dirty="0">
              <a:solidFill>
                <a:prstClr val="black"/>
              </a:solidFill>
              <a:latin typeface="Sakkal Majalla" panose="02000000000000000000" pitchFamily="2" charset="-78"/>
              <a:cs typeface="Sakkal Majalla" panose="02000000000000000000" pitchFamily="2" charset="-78"/>
            </a:endParaRPr>
          </a:p>
        </p:txBody>
      </p:sp>
      <p:sp>
        <p:nvSpPr>
          <p:cNvPr id="6" name="Date Placeholder 5"/>
          <p:cNvSpPr>
            <a:spLocks noGrp="1"/>
          </p:cNvSpPr>
          <p:nvPr>
            <p:ph type="dt" sz="half" idx="10"/>
          </p:nvPr>
        </p:nvSpPr>
        <p:spPr/>
        <p:txBody>
          <a:bodyPr/>
          <a:lstStyle/>
          <a:p>
            <a:endParaRPr lang="en-US" dirty="0">
              <a:solidFill>
                <a:prstClr val="white"/>
              </a:solidFill>
            </a:endParaRPr>
          </a:p>
        </p:txBody>
      </p:sp>
      <p:sp>
        <p:nvSpPr>
          <p:cNvPr id="8" name="Title 3"/>
          <p:cNvSpPr txBox="1">
            <a:spLocks/>
          </p:cNvSpPr>
          <p:nvPr/>
        </p:nvSpPr>
        <p:spPr>
          <a:xfrm>
            <a:off x="3039998" y="1261204"/>
            <a:ext cx="7680960" cy="609600"/>
          </a:xfrm>
          <a:prstGeom prst="rect">
            <a:avLst/>
          </a:prstGeom>
        </p:spPr>
        <p:txBody>
          <a:bodyPr lIns="114712" tIns="57367" rIns="114712" bIns="57367"/>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defTabSz="1147138" rtl="1"/>
            <a:r>
              <a:rPr lang="ar-AE" sz="3100" b="1" dirty="0">
                <a:solidFill>
                  <a:prstClr val="black"/>
                </a:solidFill>
                <a:latin typeface="Sakkal Majalla" panose="02000000000000000000" pitchFamily="2" charset="-78"/>
                <a:cs typeface="Sakkal Majalla" panose="02000000000000000000" pitchFamily="2" charset="-78"/>
              </a:rPr>
              <a:t>محور استقطاب الموظفين – تطوير الحلول</a:t>
            </a:r>
          </a:p>
        </p:txBody>
      </p:sp>
      <p:graphicFrame>
        <p:nvGraphicFramePr>
          <p:cNvPr id="4" name="Diagram 3"/>
          <p:cNvGraphicFramePr/>
          <p:nvPr>
            <p:extLst>
              <p:ext uri="{D42A27DB-BD31-4B8C-83A1-F6EECF244321}">
                <p14:modId xmlns:p14="http://schemas.microsoft.com/office/powerpoint/2010/main" val="821810415"/>
              </p:ext>
            </p:extLst>
          </p:nvPr>
        </p:nvGraphicFramePr>
        <p:xfrm>
          <a:off x="7505022" y="2676128"/>
          <a:ext cx="329184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3623944545"/>
              </p:ext>
            </p:extLst>
          </p:nvPr>
        </p:nvGraphicFramePr>
        <p:xfrm>
          <a:off x="129006" y="2555776"/>
          <a:ext cx="4061251" cy="56646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Left Arrow 1"/>
          <p:cNvSpPr/>
          <p:nvPr/>
        </p:nvSpPr>
        <p:spPr>
          <a:xfrm>
            <a:off x="6880478" y="5148064"/>
            <a:ext cx="987552" cy="5760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4712" tIns="57367" rIns="114712" bIns="57367" rtlCol="0" anchor="ctr"/>
          <a:lstStyle/>
          <a:p>
            <a:pPr algn="ctr" defTabSz="1147138" rtl="1"/>
            <a:endParaRPr lang="en-US">
              <a:solidFill>
                <a:prstClr val="white"/>
              </a:solidFill>
            </a:endParaRPr>
          </a:p>
        </p:txBody>
      </p:sp>
      <p:sp>
        <p:nvSpPr>
          <p:cNvPr id="5" name="Rectangle 4"/>
          <p:cNvSpPr/>
          <p:nvPr/>
        </p:nvSpPr>
        <p:spPr>
          <a:xfrm>
            <a:off x="5012532" y="3276600"/>
            <a:ext cx="1928467" cy="4800600"/>
          </a:xfrm>
          <a:prstGeom prst="rect">
            <a:avLst/>
          </a:prstGeom>
          <a:solidFill>
            <a:srgbClr val="996633"/>
          </a:solidFill>
          <a:ln/>
        </p:spPr>
        <p:style>
          <a:lnRef idx="0">
            <a:schemeClr val="accent6"/>
          </a:lnRef>
          <a:fillRef idx="3">
            <a:schemeClr val="accent6"/>
          </a:fillRef>
          <a:effectRef idx="3">
            <a:schemeClr val="accent6"/>
          </a:effectRef>
          <a:fontRef idx="minor">
            <a:schemeClr val="lt1"/>
          </a:fontRef>
        </p:style>
        <p:txBody>
          <a:bodyPr lIns="114712" tIns="57367" rIns="114712" bIns="57367" rtlCol="0" anchor="ctr"/>
          <a:lstStyle/>
          <a:p>
            <a:pPr algn="ctr" defTabSz="1147138" rtl="1"/>
            <a:r>
              <a:rPr lang="ar-AE" sz="3100" b="1" dirty="0">
                <a:solidFill>
                  <a:prstClr val="white"/>
                </a:solidFill>
                <a:latin typeface="Sakkal Majalla" panose="02000000000000000000" pitchFamily="2" charset="-78"/>
                <a:cs typeface="Sakkal Majalla" panose="02000000000000000000" pitchFamily="2" charset="-78"/>
              </a:rPr>
              <a:t>مخرجات التخطيط الاستراتيجي للقوى العاملة</a:t>
            </a:r>
            <a:endParaRPr lang="en-US" sz="3100" b="1" dirty="0">
              <a:solidFill>
                <a:prstClr val="white"/>
              </a:solidFill>
              <a:latin typeface="Sakkal Majalla" panose="02000000000000000000" pitchFamily="2" charset="-78"/>
              <a:cs typeface="Sakkal Majalla" panose="02000000000000000000" pitchFamily="2" charset="-78"/>
            </a:endParaRPr>
          </a:p>
        </p:txBody>
      </p:sp>
      <p:sp>
        <p:nvSpPr>
          <p:cNvPr id="12" name="Rectangle 11"/>
          <p:cNvSpPr/>
          <p:nvPr/>
        </p:nvSpPr>
        <p:spPr>
          <a:xfrm>
            <a:off x="914400" y="2289112"/>
            <a:ext cx="2160240" cy="768085"/>
          </a:xfrm>
          <a:prstGeom prst="rect">
            <a:avLst/>
          </a:prstGeom>
        </p:spPr>
        <p:style>
          <a:lnRef idx="2">
            <a:schemeClr val="dk1"/>
          </a:lnRef>
          <a:fillRef idx="1">
            <a:schemeClr val="lt1"/>
          </a:fillRef>
          <a:effectRef idx="0">
            <a:schemeClr val="dk1"/>
          </a:effectRef>
          <a:fontRef idx="minor">
            <a:schemeClr val="dk1"/>
          </a:fontRef>
        </p:style>
        <p:txBody>
          <a:bodyPr lIns="114712" tIns="57367" rIns="114712" bIns="57367" rtlCol="1" anchor="ctr"/>
          <a:lstStyle/>
          <a:p>
            <a:pPr algn="ctr" defTabSz="1147138" rtl="1"/>
            <a:r>
              <a:rPr lang="ar-AE" sz="3100" b="1" dirty="0">
                <a:solidFill>
                  <a:prstClr val="black"/>
                </a:solidFill>
                <a:latin typeface="Sakkal Majalla" panose="02000000000000000000" pitchFamily="2" charset="-78"/>
                <a:cs typeface="Sakkal Majalla" panose="02000000000000000000" pitchFamily="2" charset="-78"/>
              </a:rPr>
              <a:t>مخرجات</a:t>
            </a:r>
            <a:endParaRPr lang="ar-AE" sz="3600" b="1" dirty="0">
              <a:solidFill>
                <a:prstClr val="black"/>
              </a:solidFill>
              <a:latin typeface="Sakkal Majalla" panose="02000000000000000000" pitchFamily="2" charset="-78"/>
              <a:cs typeface="Sakkal Majalla" panose="02000000000000000000" pitchFamily="2" charset="-78"/>
            </a:endParaRPr>
          </a:p>
        </p:txBody>
      </p:sp>
      <p:sp>
        <p:nvSpPr>
          <p:cNvPr id="13" name="Rectangle 12"/>
          <p:cNvSpPr/>
          <p:nvPr/>
        </p:nvSpPr>
        <p:spPr>
          <a:xfrm>
            <a:off x="4877596" y="2289112"/>
            <a:ext cx="2160240" cy="768085"/>
          </a:xfrm>
          <a:prstGeom prst="rect">
            <a:avLst/>
          </a:prstGeom>
        </p:spPr>
        <p:style>
          <a:lnRef idx="2">
            <a:schemeClr val="dk1"/>
          </a:lnRef>
          <a:fillRef idx="1">
            <a:schemeClr val="lt1"/>
          </a:fillRef>
          <a:effectRef idx="0">
            <a:schemeClr val="dk1"/>
          </a:effectRef>
          <a:fontRef idx="minor">
            <a:schemeClr val="dk1"/>
          </a:fontRef>
        </p:style>
        <p:txBody>
          <a:bodyPr lIns="114712" tIns="57367" rIns="114712" bIns="57367" rtlCol="1" anchor="ctr"/>
          <a:lstStyle/>
          <a:p>
            <a:pPr algn="ctr" defTabSz="1147138" rtl="1"/>
            <a:r>
              <a:rPr lang="ar-AE" sz="3100" dirty="0">
                <a:solidFill>
                  <a:prstClr val="black"/>
                </a:solidFill>
                <a:latin typeface="Sakkal Majalla" panose="02000000000000000000" pitchFamily="2" charset="-78"/>
                <a:cs typeface="Sakkal Majalla" panose="02000000000000000000" pitchFamily="2" charset="-78"/>
              </a:rPr>
              <a:t>عمليات</a:t>
            </a:r>
          </a:p>
        </p:txBody>
      </p:sp>
      <p:sp>
        <p:nvSpPr>
          <p:cNvPr id="14" name="Rectangle 13"/>
          <p:cNvSpPr/>
          <p:nvPr/>
        </p:nvSpPr>
        <p:spPr>
          <a:xfrm>
            <a:off x="8165098" y="2287592"/>
            <a:ext cx="2160240" cy="768085"/>
          </a:xfrm>
          <a:prstGeom prst="rect">
            <a:avLst/>
          </a:prstGeom>
        </p:spPr>
        <p:style>
          <a:lnRef idx="2">
            <a:schemeClr val="dk1"/>
          </a:lnRef>
          <a:fillRef idx="1">
            <a:schemeClr val="lt1"/>
          </a:fillRef>
          <a:effectRef idx="0">
            <a:schemeClr val="dk1"/>
          </a:effectRef>
          <a:fontRef idx="minor">
            <a:schemeClr val="dk1"/>
          </a:fontRef>
        </p:style>
        <p:txBody>
          <a:bodyPr lIns="114712" tIns="57367" rIns="114712" bIns="57367" rtlCol="1" anchor="ctr"/>
          <a:lstStyle/>
          <a:p>
            <a:pPr algn="ctr" defTabSz="1147138" rtl="1"/>
            <a:r>
              <a:rPr lang="ar-AE" sz="3100" b="1" dirty="0">
                <a:solidFill>
                  <a:prstClr val="black"/>
                </a:solidFill>
                <a:latin typeface="Sakkal Majalla" panose="02000000000000000000" pitchFamily="2" charset="-78"/>
                <a:cs typeface="Sakkal Majalla" panose="02000000000000000000" pitchFamily="2" charset="-78"/>
              </a:rPr>
              <a:t>مدخلات</a:t>
            </a:r>
            <a:endParaRPr lang="ar-AE" sz="3600" b="1" dirty="0">
              <a:solidFill>
                <a:prstClr val="black"/>
              </a:solidFill>
              <a:latin typeface="Sakkal Majalla" panose="02000000000000000000" pitchFamily="2" charset="-78"/>
              <a:cs typeface="Sakkal Majalla" panose="02000000000000000000" pitchFamily="2" charset="-78"/>
            </a:endParaRPr>
          </a:p>
        </p:txBody>
      </p:sp>
      <p:cxnSp>
        <p:nvCxnSpPr>
          <p:cNvPr id="15" name="Straight Connector 14"/>
          <p:cNvCxnSpPr/>
          <p:nvPr/>
        </p:nvCxnSpPr>
        <p:spPr>
          <a:xfrm>
            <a:off x="152400" y="2057400"/>
            <a:ext cx="10607494" cy="0"/>
          </a:xfrm>
          <a:prstGeom prst="line">
            <a:avLst/>
          </a:prstGeom>
          <a:ln>
            <a:solidFill>
              <a:srgbClr val="B68A35"/>
            </a:solidFill>
          </a:ln>
          <a:effectLst>
            <a:outerShdw blurRad="50800" dist="38100" dir="5400000" algn="t" rotWithShape="0">
              <a:prstClr val="black">
                <a:alpha val="40000"/>
              </a:prstClr>
            </a:outerShdw>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8738984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1AB768DC-1C9C-4DA8-AF24-486CB02C31AA}"/>
                                            </p:graphicEl>
                                          </p:spTgt>
                                        </p:tgtEl>
                                        <p:attrNameLst>
                                          <p:attrName>style.visibility</p:attrName>
                                        </p:attrNameLst>
                                      </p:cBhvr>
                                      <p:to>
                                        <p:strVal val="visible"/>
                                      </p:to>
                                    </p:set>
                                    <p:animEffect transition="in" filter="fade">
                                      <p:cBhvr>
                                        <p:cTn id="7" dur="500"/>
                                        <p:tgtEl>
                                          <p:spTgt spid="9">
                                            <p:graphicEl>
                                              <a:dgm id="{1AB768DC-1C9C-4DA8-AF24-486CB02C31A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49F000F6-F35F-4BC6-A783-4F964445742F}"/>
                                            </p:graphicEl>
                                          </p:spTgt>
                                        </p:tgtEl>
                                        <p:attrNameLst>
                                          <p:attrName>style.visibility</p:attrName>
                                        </p:attrNameLst>
                                      </p:cBhvr>
                                      <p:to>
                                        <p:strVal val="visible"/>
                                      </p:to>
                                    </p:set>
                                    <p:animEffect transition="in" filter="fade">
                                      <p:cBhvr>
                                        <p:cTn id="12" dur="500"/>
                                        <p:tgtEl>
                                          <p:spTgt spid="9">
                                            <p:graphicEl>
                                              <a:dgm id="{49F000F6-F35F-4BC6-A783-4F964445742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5F53CFB0-F5CB-4C5A-A753-DF8A63AFDB8F}"/>
                                            </p:graphicEl>
                                          </p:spTgt>
                                        </p:tgtEl>
                                        <p:attrNameLst>
                                          <p:attrName>style.visibility</p:attrName>
                                        </p:attrNameLst>
                                      </p:cBhvr>
                                      <p:to>
                                        <p:strVal val="visible"/>
                                      </p:to>
                                    </p:set>
                                    <p:animEffect transition="in" filter="fade">
                                      <p:cBhvr>
                                        <p:cTn id="17" dur="500"/>
                                        <p:tgtEl>
                                          <p:spTgt spid="9">
                                            <p:graphicEl>
                                              <a:dgm id="{5F53CFB0-F5CB-4C5A-A753-DF8A63AFDB8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graphicEl>
                                              <a:dgm id="{9E797508-2620-459A-A476-B3F793B6E28B}"/>
                                            </p:graphicEl>
                                          </p:spTgt>
                                        </p:tgtEl>
                                        <p:attrNameLst>
                                          <p:attrName>style.visibility</p:attrName>
                                        </p:attrNameLst>
                                      </p:cBhvr>
                                      <p:to>
                                        <p:strVal val="visible"/>
                                      </p:to>
                                    </p:set>
                                    <p:animEffect transition="in" filter="fade">
                                      <p:cBhvr>
                                        <p:cTn id="22" dur="500"/>
                                        <p:tgtEl>
                                          <p:spTgt spid="9">
                                            <p:graphicEl>
                                              <a:dgm id="{9E797508-2620-459A-A476-B3F793B6E28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graphicEl>
                                              <a:dgm id="{0FCD92D6-32FB-4C0A-8FC7-9ACB42F65F3E}"/>
                                            </p:graphicEl>
                                          </p:spTgt>
                                        </p:tgtEl>
                                        <p:attrNameLst>
                                          <p:attrName>style.visibility</p:attrName>
                                        </p:attrNameLst>
                                      </p:cBhvr>
                                      <p:to>
                                        <p:strVal val="visible"/>
                                      </p:to>
                                    </p:set>
                                    <p:animEffect transition="in" filter="fade">
                                      <p:cBhvr>
                                        <p:cTn id="27" dur="500"/>
                                        <p:tgtEl>
                                          <p:spTgt spid="9">
                                            <p:graphicEl>
                                              <a:dgm id="{0FCD92D6-32FB-4C0A-8FC7-9ACB42F65F3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graphicEl>
                                              <a:dgm id="{CA657EBF-026E-4495-9B68-11191DE5C689}"/>
                                            </p:graphicEl>
                                          </p:spTgt>
                                        </p:tgtEl>
                                        <p:attrNameLst>
                                          <p:attrName>style.visibility</p:attrName>
                                        </p:attrNameLst>
                                      </p:cBhvr>
                                      <p:to>
                                        <p:strVal val="visible"/>
                                      </p:to>
                                    </p:set>
                                    <p:animEffect transition="in" filter="fade">
                                      <p:cBhvr>
                                        <p:cTn id="32" dur="500"/>
                                        <p:tgtEl>
                                          <p:spTgt spid="9">
                                            <p:graphicEl>
                                              <a:dgm id="{CA657EBF-026E-4495-9B68-11191DE5C68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32550" y="2410267"/>
            <a:ext cx="4524342" cy="6336703"/>
          </a:xfrm>
          <a:prstGeom prst="rect">
            <a:avLst/>
          </a:prstGeom>
        </p:spPr>
        <p:style>
          <a:lnRef idx="1">
            <a:schemeClr val="dk1"/>
          </a:lnRef>
          <a:fillRef idx="2">
            <a:schemeClr val="dk1"/>
          </a:fillRef>
          <a:effectRef idx="1">
            <a:schemeClr val="dk1"/>
          </a:effectRef>
          <a:fontRef idx="minor">
            <a:schemeClr val="dk1"/>
          </a:fontRef>
        </p:style>
        <p:txBody>
          <a:bodyPr lIns="114736" tIns="57377" rIns="114736" bIns="57377" rtlCol="0" anchor="b"/>
          <a:lstStyle/>
          <a:p>
            <a:pPr algn="ctr" defTabSz="1147373" rtl="1"/>
            <a:r>
              <a:rPr lang="ar-AE" sz="3000" b="1" dirty="0">
                <a:solidFill>
                  <a:prstClr val="black"/>
                </a:solidFill>
                <a:latin typeface="Sakkal Majalla" panose="02000000000000000000" pitchFamily="2" charset="-78"/>
                <a:cs typeface="Sakkal Majalla" panose="02000000000000000000" pitchFamily="2" charset="-78"/>
              </a:rPr>
              <a:t>منظومة الحلول المقترحة</a:t>
            </a:r>
            <a:endParaRPr lang="en-US" sz="3000" b="1" dirty="0">
              <a:solidFill>
                <a:prstClr val="black"/>
              </a:solidFill>
              <a:latin typeface="Sakkal Majalla" panose="02000000000000000000" pitchFamily="2" charset="-78"/>
              <a:cs typeface="Sakkal Majalla" panose="02000000000000000000" pitchFamily="2" charset="-78"/>
            </a:endParaRPr>
          </a:p>
        </p:txBody>
      </p:sp>
      <p:graphicFrame>
        <p:nvGraphicFramePr>
          <p:cNvPr id="4" name="Diagram 3"/>
          <p:cNvGraphicFramePr/>
          <p:nvPr>
            <p:extLst>
              <p:ext uri="{D42A27DB-BD31-4B8C-83A1-F6EECF244321}">
                <p14:modId xmlns:p14="http://schemas.microsoft.com/office/powerpoint/2010/main" val="2863368483"/>
              </p:ext>
            </p:extLst>
          </p:nvPr>
        </p:nvGraphicFramePr>
        <p:xfrm>
          <a:off x="6264086" y="2417696"/>
          <a:ext cx="4579709"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3"/>
          <p:cNvSpPr txBox="1">
            <a:spLocks/>
          </p:cNvSpPr>
          <p:nvPr/>
        </p:nvSpPr>
        <p:spPr>
          <a:xfrm>
            <a:off x="2980078" y="1446673"/>
            <a:ext cx="7680960" cy="609600"/>
          </a:xfrm>
          <a:prstGeom prst="rect">
            <a:avLst/>
          </a:prstGeom>
        </p:spPr>
        <p:txBody>
          <a:bodyPr lIns="114736" tIns="57377" rIns="114736" bIns="57377"/>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defTabSz="1147373" rtl="1"/>
            <a:r>
              <a:rPr lang="ar-AE" sz="3600" b="1" dirty="0">
                <a:solidFill>
                  <a:prstClr val="black"/>
                </a:solidFill>
                <a:latin typeface="Sakkal Majalla" panose="02000000000000000000" pitchFamily="2" charset="-78"/>
                <a:cs typeface="Sakkal Majalla" panose="02000000000000000000" pitchFamily="2" charset="-78"/>
              </a:rPr>
              <a:t>محور الحفاظ على الموظفين – تطوير الحلول</a:t>
            </a:r>
          </a:p>
        </p:txBody>
      </p:sp>
      <p:sp>
        <p:nvSpPr>
          <p:cNvPr id="11" name="Left Arrow 10"/>
          <p:cNvSpPr/>
          <p:nvPr/>
        </p:nvSpPr>
        <p:spPr>
          <a:xfrm>
            <a:off x="4677054" y="5148064"/>
            <a:ext cx="2143507" cy="5760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4736" tIns="57377" rIns="114736" bIns="57377" rtlCol="0" anchor="ctr"/>
          <a:lstStyle/>
          <a:p>
            <a:pPr algn="ctr" defTabSz="1147373" rtl="1"/>
            <a:endParaRPr lang="en-US">
              <a:solidFill>
                <a:prstClr val="white"/>
              </a:solidFill>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7706" y="2555776"/>
            <a:ext cx="1158667" cy="1287408"/>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148" y="2673460"/>
            <a:ext cx="1018182" cy="1126677"/>
          </a:xfrm>
          <a:prstGeom prst="ellipse">
            <a:avLst/>
          </a:prstGeom>
          <a:ln>
            <a:noFill/>
          </a:ln>
          <a:effectLst>
            <a:softEdge rad="112500"/>
          </a:effectLst>
        </p:spPr>
      </p:pic>
      <p:pic>
        <p:nvPicPr>
          <p:cNvPr id="14" name="Picture 1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100000" l="0" r="100000">
                        <a14:foregroundMark x1="30504" y1="44821" x2="30504" y2="44821"/>
                        <a14:foregroundMark x1="31742" y1="28287" x2="31742" y2="28287"/>
                        <a14:foregroundMark x1="19805" y1="26892" x2="19805" y2="26892"/>
                        <a14:foregroundMark x1="21309" y1="43426" x2="21309" y2="43426"/>
                        <a14:foregroundMark x1="18568" y1="43426" x2="18568" y2="43426"/>
                        <a14:foregroundMark x1="17065" y1="35857" x2="17065" y2="35857"/>
                        <a14:foregroundMark x1="16446" y1="46215" x2="16446" y2="46215"/>
                        <a14:foregroundMark x1="20690" y1="51793" x2="20690" y2="51793"/>
                        <a14:foregroundMark x1="30150" y1="58566" x2="30150" y2="58566"/>
                        <a14:foregroundMark x1="32361" y1="57171" x2="32361" y2="57171"/>
                        <a14:foregroundMark x1="33510" y1="50996" x2="33510" y2="50996"/>
                        <a14:foregroundMark x1="32891" y1="40637" x2="32891" y2="40637"/>
                        <a14:foregroundMark x1="34748" y1="25697" x2="34748" y2="25697"/>
                        <a14:foregroundMark x1="29531" y1="23506" x2="29531" y2="23506"/>
                        <a14:foregroundMark x1="20690" y1="23506" x2="20690" y2="23506"/>
                        <a14:foregroundMark x1="21043" y1="36653" x2="21043" y2="36653"/>
                        <a14:foregroundMark x1="30150" y1="38645" x2="30150" y2="38645"/>
                        <a14:foregroundMark x1="33510" y1="36653" x2="33510" y2="36653"/>
                        <a14:foregroundMark x1="34129" y1="46215" x2="34129" y2="46215"/>
                        <a14:foregroundMark x1="21927" y1="28287" x2="21927" y2="28287"/>
                        <a14:foregroundMark x1="17418" y1="27689" x2="17418" y2="27689"/>
                        <a14:foregroundMark x1="19187" y1="36653" x2="19187" y2="36653"/>
                        <a14:foregroundMark x1="18568" y1="49004" x2="18568" y2="49004"/>
                      </a14:backgroundRemoval>
                    </a14:imgEffect>
                  </a14:imgLayer>
                </a14:imgProps>
              </a:ext>
              <a:ext uri="{28A0092B-C50C-407E-A947-70E740481C1C}">
                <a14:useLocalDpi xmlns:a14="http://schemas.microsoft.com/office/drawing/2010/main" val="0"/>
              </a:ext>
            </a:extLst>
          </a:blip>
          <a:srcRect r="49823"/>
          <a:stretch/>
        </p:blipFill>
        <p:spPr>
          <a:xfrm>
            <a:off x="1511560" y="2673461"/>
            <a:ext cx="1189218" cy="1168835"/>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64032" y="4379979"/>
            <a:ext cx="1316065" cy="1064796"/>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3861" y="3995961"/>
            <a:ext cx="1387700" cy="716361"/>
          </a:xfrm>
          <a:prstGeom prst="rect">
            <a:avLst/>
          </a:prstGeom>
        </p:spPr>
      </p:pic>
      <p:pic>
        <p:nvPicPr>
          <p:cNvPr id="19" name="Picture 3"/>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22026" b="78405" l="24762" r="74446"/>
                    </a14:imgEffect>
                  </a14:imgLayer>
                </a14:imgProps>
              </a:ext>
              <a:ext uri="{28A0092B-C50C-407E-A947-70E740481C1C}">
                <a14:useLocalDpi xmlns:a14="http://schemas.microsoft.com/office/drawing/2010/main" val="0"/>
              </a:ext>
            </a:extLst>
          </a:blip>
          <a:srcRect l="36198" t="21073" r="32672" b="20425"/>
          <a:stretch/>
        </p:blipFill>
        <p:spPr bwMode="auto">
          <a:xfrm>
            <a:off x="274398" y="4764046"/>
            <a:ext cx="1387699" cy="162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15">
            <a:extLst>
              <a:ext uri="{BEBA8EAE-BF5A-486C-A8C5-ECC9F3942E4B}">
                <a14:imgProps xmlns:a14="http://schemas.microsoft.com/office/drawing/2010/main">
                  <a14:imgLayer r:embed="rId16">
                    <a14:imgEffect>
                      <a14:backgroundRemoval t="0" b="100000" l="433" r="100000"/>
                    </a14:imgEffect>
                  </a14:imgLayer>
                </a14:imgProps>
              </a:ext>
              <a:ext uri="{28A0092B-C50C-407E-A947-70E740481C1C}">
                <a14:useLocalDpi xmlns:a14="http://schemas.microsoft.com/office/drawing/2010/main" val="0"/>
              </a:ext>
            </a:extLst>
          </a:blip>
          <a:stretch>
            <a:fillRect/>
          </a:stretch>
        </p:blipFill>
        <p:spPr>
          <a:xfrm>
            <a:off x="3153353" y="4091947"/>
            <a:ext cx="971389" cy="1537372"/>
          </a:xfrm>
          <a:prstGeom prst="rect">
            <a:avLst/>
          </a:prstGeom>
          <a:ln>
            <a:noFill/>
          </a:ln>
          <a:effectLst>
            <a:softEdge rad="112500"/>
          </a:effectLst>
        </p:spPr>
      </p:pic>
      <p:pic>
        <p:nvPicPr>
          <p:cNvPr id="18" name="Picture 2"/>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9635" b="72135" l="40849" r="85944"/>
                    </a14:imgEffect>
                  </a14:imgLayer>
                </a14:imgProps>
              </a:ext>
              <a:ext uri="{28A0092B-C50C-407E-A947-70E740481C1C}">
                <a14:useLocalDpi xmlns:a14="http://schemas.microsoft.com/office/drawing/2010/main" val="0"/>
              </a:ext>
            </a:extLst>
          </a:blip>
          <a:srcRect l="52595" t="21756" r="22279" b="37514"/>
          <a:stretch/>
        </p:blipFill>
        <p:spPr bwMode="auto">
          <a:xfrm>
            <a:off x="1770809" y="5532132"/>
            <a:ext cx="1083563" cy="1097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2692716" y="3803929"/>
            <a:ext cx="1492571" cy="423651"/>
          </a:xfrm>
          <a:prstGeom prst="rect">
            <a:avLst/>
          </a:prstGeom>
          <a:noFill/>
        </p:spPr>
        <p:txBody>
          <a:bodyPr wrap="none" lIns="114736" tIns="57377" rIns="114736" bIns="57377">
            <a:spAutoFit/>
            <a:scene3d>
              <a:camera prst="orthographicFront"/>
              <a:lightRig rig="soft" dir="tl">
                <a:rot lat="0" lon="0" rev="0"/>
              </a:lightRig>
            </a:scene3d>
            <a:sp3d contourW="25400" prstMaterial="matte">
              <a:contourClr>
                <a:schemeClr val="accent2">
                  <a:tint val="20000"/>
                </a:schemeClr>
              </a:contourClr>
            </a:sp3d>
          </a:bodyPr>
          <a:lstStyle/>
          <a:p>
            <a:pPr algn="ctr" defTabSz="1147373" rtl="1"/>
            <a:r>
              <a:rPr lang="ar-AE" sz="2000" spc="63" dirty="0">
                <a:ln w="11430">
                  <a:noFill/>
                </a:ln>
                <a:solidFill>
                  <a:prstClr val="black"/>
                </a:solidFill>
              </a:rPr>
              <a:t>الرفاه الوظيفي</a:t>
            </a:r>
            <a:endParaRPr lang="en-US" sz="2000" spc="63" dirty="0">
              <a:ln w="11430">
                <a:noFill/>
              </a:ln>
              <a:solidFill>
                <a:prstClr val="black"/>
              </a:solidFill>
            </a:endParaRPr>
          </a:p>
        </p:txBody>
      </p:sp>
      <p:sp>
        <p:nvSpPr>
          <p:cNvPr id="27" name="Rectangle 26"/>
          <p:cNvSpPr/>
          <p:nvPr/>
        </p:nvSpPr>
        <p:spPr>
          <a:xfrm>
            <a:off x="132547" y="6288592"/>
            <a:ext cx="1724650" cy="731428"/>
          </a:xfrm>
          <a:prstGeom prst="rect">
            <a:avLst/>
          </a:prstGeom>
          <a:noFill/>
        </p:spPr>
        <p:txBody>
          <a:bodyPr wrap="square" lIns="114736" tIns="57377" rIns="114736" bIns="57377">
            <a:spAutoFit/>
            <a:scene3d>
              <a:camera prst="orthographicFront"/>
              <a:lightRig rig="soft" dir="tl">
                <a:rot lat="0" lon="0" rev="0"/>
              </a:lightRig>
            </a:scene3d>
            <a:sp3d contourW="25400" prstMaterial="matte">
              <a:contourClr>
                <a:schemeClr val="accent2">
                  <a:tint val="20000"/>
                </a:schemeClr>
              </a:contourClr>
            </a:sp3d>
          </a:bodyPr>
          <a:lstStyle/>
          <a:p>
            <a:pPr algn="ctr" defTabSz="1147373" rtl="1"/>
            <a:r>
              <a:rPr lang="ar-AE" sz="2000" spc="63" dirty="0">
                <a:ln w="11430">
                  <a:noFill/>
                </a:ln>
                <a:solidFill>
                  <a:prstClr val="black"/>
                </a:solidFill>
              </a:rPr>
              <a:t>الصحة والسلامة المهنية</a:t>
            </a:r>
            <a:endParaRPr lang="en-US" sz="2000" spc="63" dirty="0">
              <a:ln w="11430">
                <a:noFill/>
              </a:ln>
              <a:solidFill>
                <a:prstClr val="black"/>
              </a:solidFill>
            </a:endParaRPr>
          </a:p>
        </p:txBody>
      </p:sp>
      <p:sp>
        <p:nvSpPr>
          <p:cNvPr id="25" name="Rectangle 24"/>
          <p:cNvSpPr/>
          <p:nvPr/>
        </p:nvSpPr>
        <p:spPr>
          <a:xfrm>
            <a:off x="1577595" y="3803929"/>
            <a:ext cx="995255" cy="423651"/>
          </a:xfrm>
          <a:prstGeom prst="rect">
            <a:avLst/>
          </a:prstGeom>
          <a:noFill/>
        </p:spPr>
        <p:txBody>
          <a:bodyPr wrap="none" lIns="114736" tIns="57377" rIns="114736" bIns="57377">
            <a:spAutoFit/>
            <a:scene3d>
              <a:camera prst="orthographicFront"/>
              <a:lightRig rig="soft" dir="tl">
                <a:rot lat="0" lon="0" rev="0"/>
              </a:lightRig>
            </a:scene3d>
            <a:sp3d contourW="25400" prstMaterial="matte">
              <a:contourClr>
                <a:schemeClr val="accent2">
                  <a:tint val="20000"/>
                </a:schemeClr>
              </a:contourClr>
            </a:sp3d>
          </a:bodyPr>
          <a:lstStyle/>
          <a:p>
            <a:pPr algn="ctr" defTabSz="1147373" rtl="1"/>
            <a:r>
              <a:rPr lang="ar-AE" sz="2000" spc="63" dirty="0">
                <a:ln w="11430">
                  <a:noFill/>
                </a:ln>
                <a:solidFill>
                  <a:prstClr val="black"/>
                </a:solidFill>
              </a:rPr>
              <a:t>امتيازات</a:t>
            </a:r>
            <a:endParaRPr lang="en-US" sz="2000" spc="63" dirty="0">
              <a:ln w="11430">
                <a:noFill/>
              </a:ln>
              <a:solidFill>
                <a:prstClr val="black"/>
              </a:solidFill>
            </a:endParaRPr>
          </a:p>
        </p:txBody>
      </p:sp>
      <p:sp>
        <p:nvSpPr>
          <p:cNvPr id="26" name="Rectangle 25"/>
          <p:cNvSpPr/>
          <p:nvPr/>
        </p:nvSpPr>
        <p:spPr>
          <a:xfrm>
            <a:off x="1652054" y="6684249"/>
            <a:ext cx="1638573" cy="423651"/>
          </a:xfrm>
          <a:prstGeom prst="rect">
            <a:avLst/>
          </a:prstGeom>
          <a:noFill/>
        </p:spPr>
        <p:txBody>
          <a:bodyPr wrap="none" lIns="114736" tIns="57377" rIns="114736" bIns="57377">
            <a:spAutoFit/>
            <a:scene3d>
              <a:camera prst="orthographicFront"/>
              <a:lightRig rig="soft" dir="tl">
                <a:rot lat="0" lon="0" rev="0"/>
              </a:lightRig>
            </a:scene3d>
            <a:sp3d contourW="25400" prstMaterial="matte">
              <a:contourClr>
                <a:schemeClr val="accent2">
                  <a:tint val="20000"/>
                </a:schemeClr>
              </a:contourClr>
            </a:sp3d>
          </a:bodyPr>
          <a:lstStyle/>
          <a:p>
            <a:pPr algn="ctr" defTabSz="1147373" rtl="1"/>
            <a:r>
              <a:rPr lang="ar-AE" sz="2000" spc="63" dirty="0">
                <a:ln w="11430">
                  <a:noFill/>
                </a:ln>
                <a:solidFill>
                  <a:prstClr val="black"/>
                </a:solidFill>
              </a:rPr>
              <a:t>نظام تقييم الأداء</a:t>
            </a:r>
            <a:endParaRPr lang="en-US" sz="2000" spc="63" dirty="0">
              <a:ln w="11430">
                <a:noFill/>
              </a:ln>
              <a:solidFill>
                <a:prstClr val="black"/>
              </a:solidFill>
            </a:endParaRPr>
          </a:p>
        </p:txBody>
      </p:sp>
      <p:sp>
        <p:nvSpPr>
          <p:cNvPr id="22" name="Rectangle 21"/>
          <p:cNvSpPr/>
          <p:nvPr/>
        </p:nvSpPr>
        <p:spPr>
          <a:xfrm>
            <a:off x="2661283" y="5532116"/>
            <a:ext cx="1829714" cy="346707"/>
          </a:xfrm>
          <a:prstGeom prst="rect">
            <a:avLst/>
          </a:prstGeom>
          <a:noFill/>
        </p:spPr>
        <p:txBody>
          <a:bodyPr wrap="none" lIns="114736" tIns="57377" rIns="114736" bIns="57377">
            <a:spAutoFit/>
            <a:scene3d>
              <a:camera prst="orthographicFront"/>
              <a:lightRig rig="soft" dir="tl">
                <a:rot lat="0" lon="0" rev="0"/>
              </a:lightRig>
            </a:scene3d>
            <a:sp3d contourW="25400" prstMaterial="matte">
              <a:contourClr>
                <a:schemeClr val="accent2">
                  <a:tint val="20000"/>
                </a:schemeClr>
              </a:contourClr>
            </a:sp3d>
          </a:bodyPr>
          <a:lstStyle/>
          <a:p>
            <a:pPr algn="ctr" defTabSz="1147373" rtl="1"/>
            <a:r>
              <a:rPr lang="ar-AE" sz="1500" spc="63" dirty="0">
                <a:ln w="11430">
                  <a:noFill/>
                </a:ln>
                <a:solidFill>
                  <a:prstClr val="black"/>
                </a:solidFill>
              </a:rPr>
              <a:t>نظام المكافآت والحوافز</a:t>
            </a:r>
            <a:endParaRPr lang="en-US" sz="1500" spc="63" dirty="0">
              <a:ln w="11430">
                <a:noFill/>
              </a:ln>
              <a:solidFill>
                <a:prstClr val="black"/>
              </a:solidFill>
            </a:endParaRPr>
          </a:p>
        </p:txBody>
      </p:sp>
      <p:cxnSp>
        <p:nvCxnSpPr>
          <p:cNvPr id="23" name="Straight Connector 22"/>
          <p:cNvCxnSpPr/>
          <p:nvPr/>
        </p:nvCxnSpPr>
        <p:spPr>
          <a:xfrm>
            <a:off x="152400" y="2057400"/>
            <a:ext cx="10607494" cy="0"/>
          </a:xfrm>
          <a:prstGeom prst="line">
            <a:avLst/>
          </a:prstGeom>
          <a:ln>
            <a:solidFill>
              <a:srgbClr val="B68A35"/>
            </a:solidFill>
          </a:ln>
          <a:effectLst>
            <a:outerShdw blurRad="50800" dist="38100" dir="5400000" algn="t" rotWithShape="0">
              <a:prstClr val="black">
                <a:alpha val="40000"/>
              </a:prstClr>
            </a:outerShdw>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20185287"/>
      </p:ext>
    </p:extLst>
  </p:cSld>
  <p:clrMapOvr>
    <a:masterClrMapping/>
  </p:clrMapOvr>
  <p:transition spd="med">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385"/>
          <p:cNvSpPr>
            <a:spLocks noChangeArrowheads="1"/>
          </p:cNvSpPr>
          <p:nvPr/>
        </p:nvSpPr>
        <p:spPr bwMode="auto">
          <a:xfrm>
            <a:off x="-445790" y="1972397"/>
            <a:ext cx="11887248" cy="1270196"/>
          </a:xfrm>
          <a:prstGeom prst="rect">
            <a:avLst/>
          </a:prstGeom>
          <a:noFill/>
          <a:ln w="9525">
            <a:noFill/>
            <a:miter lim="800000"/>
            <a:headEnd/>
            <a:tailEnd/>
          </a:ln>
          <a:effectLst/>
        </p:spPr>
        <p:txBody>
          <a:bodyPr wrap="square" lIns="114915" tIns="57456" rIns="114915" bIns="57456" anchor="ctr">
            <a:spAutoFit/>
          </a:bodyPr>
          <a:lstStyle/>
          <a:p>
            <a:pPr algn="ctr" defTabSz="1149148"/>
            <a:r>
              <a:rPr lang="ar-AE" altLang="ko-KR" sz="7500" b="1" dirty="0">
                <a:solidFill>
                  <a:srgbClr val="C00000"/>
                </a:solidFill>
                <a:latin typeface="ae_AlMothnna" pitchFamily="34" charset="-78"/>
                <a:ea typeface="돋움" pitchFamily="50" charset="-127"/>
                <a:cs typeface="ae_AlMothnna" pitchFamily="34" charset="-78"/>
              </a:rPr>
              <a:t>شكرا</a:t>
            </a:r>
            <a:r>
              <a:rPr lang="ar-AE" altLang="ko-KR" sz="7500" b="1" dirty="0">
                <a:solidFill>
                  <a:srgbClr val="C00000"/>
                </a:solidFill>
                <a:effectLst>
                  <a:reflection blurRad="6350" stA="55000" endA="300" endPos="45500" dir="5400000" sy="-100000" algn="bl" rotWithShape="0"/>
                </a:effectLst>
                <a:latin typeface="ae_AlMothnna" pitchFamily="34" charset="-78"/>
                <a:ea typeface="돋움" pitchFamily="50" charset="-127"/>
                <a:cs typeface="ae_AlMothnna" pitchFamily="34" charset="-78"/>
              </a:rPr>
              <a:t> </a:t>
            </a:r>
            <a:r>
              <a:rPr lang="ar-AE" altLang="ko-KR" sz="7500" b="1" dirty="0">
                <a:solidFill>
                  <a:srgbClr val="C00000"/>
                </a:solidFill>
                <a:latin typeface="ae_AlMothnna" pitchFamily="34" charset="-78"/>
                <a:ea typeface="돋움" pitchFamily="50" charset="-127"/>
                <a:cs typeface="ae_AlMothnna" pitchFamily="34" charset="-78"/>
              </a:rPr>
              <a:t>لحسن</a:t>
            </a:r>
            <a:r>
              <a:rPr lang="ar-AE" altLang="ko-KR" sz="7500" b="1" dirty="0">
                <a:solidFill>
                  <a:srgbClr val="C00000"/>
                </a:solidFill>
                <a:effectLst>
                  <a:reflection blurRad="6350" stA="55000" endA="300" endPos="45500" dir="5400000" sy="-100000" algn="bl" rotWithShape="0"/>
                </a:effectLst>
                <a:latin typeface="ae_AlMothnna" pitchFamily="34" charset="-78"/>
                <a:ea typeface="돋움" pitchFamily="50" charset="-127"/>
                <a:cs typeface="ae_AlMothnna" pitchFamily="34" charset="-78"/>
              </a:rPr>
              <a:t> </a:t>
            </a:r>
            <a:r>
              <a:rPr lang="ar-AE" altLang="ko-KR" sz="7500" b="1" dirty="0">
                <a:solidFill>
                  <a:srgbClr val="C00000"/>
                </a:solidFill>
                <a:latin typeface="ae_AlMothnna" pitchFamily="34" charset="-78"/>
                <a:ea typeface="돋움" pitchFamily="50" charset="-127"/>
                <a:cs typeface="ae_AlMothnna" pitchFamily="34" charset="-78"/>
              </a:rPr>
              <a:t>الاستماع</a:t>
            </a:r>
            <a:endParaRPr lang="en-US" altLang="ko-KR" sz="7500" b="1" dirty="0">
              <a:solidFill>
                <a:srgbClr val="C00000"/>
              </a:solidFill>
              <a:latin typeface="ae_AlMothnna" pitchFamily="34" charset="-78"/>
              <a:ea typeface="돋움" pitchFamily="50" charset="-127"/>
              <a:cs typeface="ae_AlMothnna" pitchFamily="34" charset="-78"/>
            </a:endParaRPr>
          </a:p>
        </p:txBody>
      </p:sp>
      <p:grpSp>
        <p:nvGrpSpPr>
          <p:cNvPr id="34" name="Group 33"/>
          <p:cNvGrpSpPr/>
          <p:nvPr/>
        </p:nvGrpSpPr>
        <p:grpSpPr>
          <a:xfrm>
            <a:off x="71098" y="5283200"/>
            <a:ext cx="10444502" cy="1997293"/>
            <a:chOff x="59248" y="1917735"/>
            <a:chExt cx="8703752" cy="1497970"/>
          </a:xfrm>
        </p:grpSpPr>
        <p:grpSp>
          <p:nvGrpSpPr>
            <p:cNvPr id="36" name="Group 35"/>
            <p:cNvGrpSpPr/>
            <p:nvPr/>
          </p:nvGrpSpPr>
          <p:grpSpPr>
            <a:xfrm>
              <a:off x="59248" y="1993935"/>
              <a:ext cx="2531552" cy="1421770"/>
              <a:chOff x="0" y="1993935"/>
              <a:chExt cx="2531552" cy="1421770"/>
            </a:xfrm>
            <a:effectLst>
              <a:reflection blurRad="6350" stA="50000" endA="300" endPos="55000" dir="5400000" sy="-100000" algn="bl" rotWithShape="0"/>
            </a:effectLst>
          </p:grpSpPr>
          <p:pic>
            <p:nvPicPr>
              <p:cNvPr id="47" name="Picture 9" descr="C:\Users\lalsuwaidi\AppData\Local\Microsoft\Windows\Temporary Internet Files\Content.IE5\IE3S5DV1\puzzle-piece-305450_640[1].png"/>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84000" contrast="-93000"/>
                        </a14:imgEffect>
                      </a14:imgLayer>
                    </a14:imgProps>
                  </a:ext>
                  <a:ext uri="{28A0092B-C50C-407E-A947-70E740481C1C}">
                    <a14:useLocalDpi xmlns:a14="http://schemas.microsoft.com/office/drawing/2010/main" val="0"/>
                  </a:ext>
                </a:extLst>
              </a:blip>
              <a:srcRect/>
              <a:stretch>
                <a:fillRect/>
              </a:stretch>
            </p:blipFill>
            <p:spPr bwMode="auto">
              <a:xfrm>
                <a:off x="1143000" y="2895040"/>
                <a:ext cx="520665" cy="52066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9" descr="C:\Users\lalsuwaidi\AppData\Local\Microsoft\Windows\Temporary Internet Files\Content.IE5\IE3S5DV1\puzzle-piece-305450_640[1].png"/>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84000" contrast="-93000"/>
                        </a14:imgEffect>
                      </a14:imgLayer>
                    </a14:imgProps>
                  </a:ext>
                  <a:ext uri="{28A0092B-C50C-407E-A947-70E740481C1C}">
                    <a14:useLocalDpi xmlns:a14="http://schemas.microsoft.com/office/drawing/2010/main" val="0"/>
                  </a:ext>
                </a:extLst>
              </a:blip>
              <a:srcRect/>
              <a:stretch>
                <a:fillRect/>
              </a:stretch>
            </p:blipFill>
            <p:spPr bwMode="auto">
              <a:xfrm>
                <a:off x="0" y="2362200"/>
                <a:ext cx="520665" cy="52066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9" descr="C:\Users\lalsuwaidi\AppData\Local\Microsoft\Windows\Temporary Internet Files\Content.IE5\IE3S5DV1\puzzle-piece-305450_640[1].png"/>
              <p:cNvPicPr>
                <a:picLocks noChangeAspect="1" noChangeArrowheads="1"/>
              </p:cNvPicPr>
              <p:nvPr/>
            </p:nvPicPr>
            <p:blipFill>
              <a:blip r:embed="rId7" cstate="print">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45552" y="2890652"/>
                <a:ext cx="520665" cy="5206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9" descr="C:\Users\lalsuwaidi\AppData\Local\Microsoft\Windows\Temporary Internet Files\Content.IE5\IE3S5DV1\puzzle-piece-305450_640[1].png"/>
              <p:cNvPicPr>
                <a:picLocks noChangeAspect="1" noChangeArrowheads="1"/>
              </p:cNvPicPr>
              <p:nvPr/>
            </p:nvPicPr>
            <p:blipFill>
              <a:blip r:embed="rId7"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48856" y="2117764"/>
                <a:ext cx="520665" cy="52066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9" descr="C:\Users\lalsuwaidi\AppData\Local\Microsoft\Windows\Temporary Internet Files\Content.IE5\IE3S5DV1\puzzle-piece-305450_640[1].png"/>
              <p:cNvPicPr>
                <a:picLocks noChangeAspect="1" noChangeArrowheads="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458124" y="1993935"/>
                <a:ext cx="520665" cy="52066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9" descr="C:\Users\lalsuwaidi\AppData\Local\Microsoft\Windows\Temporary Internet Files\Content.IE5\IE3S5DV1\puzzle-piece-305450_640[1].png"/>
              <p:cNvPicPr>
                <a:picLocks noChangeAspect="1" noChangeArrowheads="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524000" y="2451135"/>
                <a:ext cx="520665" cy="52066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9" descr="C:\Users\lalsuwaidi\AppData\Local\Microsoft\Windows\Temporary Internet Files\Content.IE5\IE3S5DV1\puzzle-piece-305450_640[1].png"/>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85800" y="2577238"/>
                <a:ext cx="520665" cy="52066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9" descr="C:\Users\lalsuwaidi\AppData\Local\Microsoft\Windows\Temporary Internet Files\Content.IE5\IE3S5DV1\puzzle-piece-305450_640[1].png"/>
              <p:cNvPicPr>
                <a:picLocks noChangeAspect="1" noChangeArrowheads="1"/>
              </p:cNvPicPr>
              <p:nvPr/>
            </p:nvPicPr>
            <p:blipFill>
              <a:blip r:embed="rId7"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010887" y="2810433"/>
                <a:ext cx="520665" cy="52066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9" descr="C:\Users\lalsuwaidi\AppData\Local\Microsoft\Windows\Temporary Internet Files\Content.IE5\IE3S5DV1\puzzle-piece-305450_640[1].png"/>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010886" y="2117763"/>
                <a:ext cx="520665" cy="5206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flipH="1">
              <a:off x="6231448" y="1917735"/>
              <a:ext cx="2531552" cy="1435065"/>
              <a:chOff x="0" y="1993935"/>
              <a:chExt cx="2531552" cy="1435065"/>
            </a:xfrm>
            <a:effectLst>
              <a:reflection blurRad="6350" stA="50000" endA="300" endPos="55000" dir="5400000" sy="-100000" algn="bl" rotWithShape="0"/>
            </a:effectLst>
          </p:grpSpPr>
          <p:pic>
            <p:nvPicPr>
              <p:cNvPr id="38" name="Picture 9" descr="C:\Users\lalsuwaidi\AppData\Local\Microsoft\Windows\Temporary Internet Files\Content.IE5\IE3S5DV1\puzzle-piece-305450_640[1].png"/>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84000" contrast="-93000"/>
                        </a14:imgEffect>
                      </a14:imgLayer>
                    </a14:imgProps>
                  </a:ext>
                  <a:ext uri="{28A0092B-C50C-407E-A947-70E740481C1C}">
                    <a14:useLocalDpi xmlns:a14="http://schemas.microsoft.com/office/drawing/2010/main" val="0"/>
                  </a:ext>
                </a:extLst>
              </a:blip>
              <a:srcRect/>
              <a:stretch>
                <a:fillRect/>
              </a:stretch>
            </p:blipFill>
            <p:spPr bwMode="auto">
              <a:xfrm>
                <a:off x="1143000" y="2895040"/>
                <a:ext cx="520665" cy="52066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9" descr="C:\Users\lalsuwaidi\AppData\Local\Microsoft\Windows\Temporary Internet Files\Content.IE5\IE3S5DV1\puzzle-piece-305450_640[1].png"/>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84000" contrast="-93000"/>
                        </a14:imgEffect>
                      </a14:imgLayer>
                    </a14:imgProps>
                  </a:ext>
                  <a:ext uri="{28A0092B-C50C-407E-A947-70E740481C1C}">
                    <a14:useLocalDpi xmlns:a14="http://schemas.microsoft.com/office/drawing/2010/main" val="0"/>
                  </a:ext>
                </a:extLst>
              </a:blip>
              <a:srcRect/>
              <a:stretch>
                <a:fillRect/>
              </a:stretch>
            </p:blipFill>
            <p:spPr bwMode="auto">
              <a:xfrm>
                <a:off x="0" y="2362200"/>
                <a:ext cx="520665" cy="52066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9" descr="C:\Users\lalsuwaidi\AppData\Local\Microsoft\Windows\Temporary Internet Files\Content.IE5\IE3S5DV1\puzzle-piece-305450_640[1].png"/>
              <p:cNvPicPr>
                <a:picLocks noChangeAspect="1" noChangeArrowheads="1"/>
              </p:cNvPicPr>
              <p:nvPr/>
            </p:nvPicPr>
            <p:blipFill>
              <a:blip r:embed="rId7" cstate="print">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65135" y="2908335"/>
                <a:ext cx="520665" cy="52066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9" descr="C:\Users\lalsuwaidi\AppData\Local\Microsoft\Windows\Temporary Internet Files\Content.IE5\IE3S5DV1\puzzle-piece-305450_640[1].png"/>
              <p:cNvPicPr>
                <a:picLocks noChangeAspect="1" noChangeArrowheads="1"/>
              </p:cNvPicPr>
              <p:nvPr/>
            </p:nvPicPr>
            <p:blipFill>
              <a:blip r:embed="rId7"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48856" y="2117764"/>
                <a:ext cx="520665" cy="52066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9" descr="C:\Users\lalsuwaidi\AppData\Local\Microsoft\Windows\Temporary Internet Files\Content.IE5\IE3S5DV1\puzzle-piece-305450_640[1].png"/>
              <p:cNvPicPr>
                <a:picLocks noChangeAspect="1" noChangeArrowheads="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458124" y="1993935"/>
                <a:ext cx="520665" cy="52066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9" descr="C:\Users\lalsuwaidi\AppData\Local\Microsoft\Windows\Temporary Internet Files\Content.IE5\IE3S5DV1\puzzle-piece-305450_640[1].png"/>
              <p:cNvPicPr>
                <a:picLocks noChangeAspect="1" noChangeArrowheads="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524000" y="2451135"/>
                <a:ext cx="520665" cy="52066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9" descr="C:\Users\lalsuwaidi\AppData\Local\Microsoft\Windows\Temporary Internet Files\Content.IE5\IE3S5DV1\puzzle-piece-305450_640[1].png"/>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85800" y="2577238"/>
                <a:ext cx="520665" cy="52066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9" descr="C:\Users\lalsuwaidi\AppData\Local\Microsoft\Windows\Temporary Internet Files\Content.IE5\IE3S5DV1\puzzle-piece-305450_640[1].png"/>
              <p:cNvPicPr>
                <a:picLocks noChangeAspect="1" noChangeArrowheads="1"/>
              </p:cNvPicPr>
              <p:nvPr/>
            </p:nvPicPr>
            <p:blipFill>
              <a:blip r:embed="rId7"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010887" y="2810433"/>
                <a:ext cx="520665" cy="52066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9" descr="C:\Users\lalsuwaidi\AppData\Local\Microsoft\Windows\Temporary Internet Files\Content.IE5\IE3S5DV1\puzzle-piece-305450_640[1].png"/>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010886" y="2117763"/>
                <a:ext cx="520665" cy="520665"/>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9675" y="4229239"/>
            <a:ext cx="5166372" cy="447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544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8190" y="6299200"/>
            <a:ext cx="10964611" cy="0"/>
          </a:xfrm>
          <a:prstGeom prst="line">
            <a:avLst/>
          </a:prstGeom>
          <a:ln>
            <a:solidFill>
              <a:srgbClr val="B68A35"/>
            </a:solidFill>
          </a:ln>
          <a:effectLst>
            <a:outerShdw blurRad="50800" dist="38100" dir="5400000" algn="t" rotWithShape="0">
              <a:prstClr val="black">
                <a:alpha val="40000"/>
              </a:prstClr>
            </a:outerShdw>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4" name="مستطيل 7"/>
          <p:cNvSpPr/>
          <p:nvPr/>
        </p:nvSpPr>
        <p:spPr>
          <a:xfrm>
            <a:off x="8189" y="3048000"/>
            <a:ext cx="10972800" cy="29464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114700" tIns="57361" rIns="114700" bIns="57361" rtlCol="0" anchor="ctr"/>
          <a:lstStyle/>
          <a:p>
            <a:pPr algn="ctr"/>
            <a:endParaRPr lang="en-US" dirty="0">
              <a:solidFill>
                <a:srgbClr val="FFFFFF"/>
              </a:solidFill>
              <a:latin typeface="Sakkal Majalla" panose="02000000000000000000" pitchFamily="2" charset="-78"/>
              <a:cs typeface="Sakkal Majalla" panose="02000000000000000000" pitchFamily="2" charset="-78"/>
            </a:endParaRPr>
          </a:p>
        </p:txBody>
      </p:sp>
      <p:sp>
        <p:nvSpPr>
          <p:cNvPr id="6" name="عنوان 1"/>
          <p:cNvSpPr txBox="1">
            <a:spLocks/>
          </p:cNvSpPr>
          <p:nvPr/>
        </p:nvSpPr>
        <p:spPr>
          <a:xfrm>
            <a:off x="228600" y="3422928"/>
            <a:ext cx="10515600" cy="1897865"/>
          </a:xfrm>
          <a:prstGeom prst="rect">
            <a:avLst/>
          </a:prstGeom>
        </p:spPr>
        <p:txBody>
          <a:bodyPr lIns="114700" tIns="57361" rIns="114700" bIns="57361"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4800" dirty="0" smtClean="0">
                <a:solidFill>
                  <a:srgbClr val="FFFFFF"/>
                </a:solidFill>
                <a:latin typeface="Sakkal Majalla" panose="02000000000000000000" pitchFamily="2" charset="-78"/>
                <a:cs typeface="Sakkal Majalla" panose="02000000000000000000" pitchFamily="2" charset="-78"/>
              </a:rPr>
              <a:t>الموارد </a:t>
            </a:r>
            <a:r>
              <a:rPr lang="ar-AE" sz="4800" dirty="0">
                <a:solidFill>
                  <a:srgbClr val="FFFFFF"/>
                </a:solidFill>
                <a:latin typeface="Sakkal Majalla" panose="02000000000000000000" pitchFamily="2" charset="-78"/>
                <a:cs typeface="Sakkal Majalla" panose="02000000000000000000" pitchFamily="2" charset="-78"/>
              </a:rPr>
              <a:t>البشرية في الحكومة الاتحادية،،</a:t>
            </a:r>
          </a:p>
        </p:txBody>
      </p:sp>
    </p:spTree>
    <p:extLst>
      <p:ext uri="{BB962C8B-B14F-4D97-AF65-F5344CB8AC3E}">
        <p14:creationId xmlns:p14="http://schemas.microsoft.com/office/powerpoint/2010/main" val="879373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2"/>
          <p:cNvSpPr txBox="1">
            <a:spLocks/>
          </p:cNvSpPr>
          <p:nvPr/>
        </p:nvSpPr>
        <p:spPr>
          <a:xfrm>
            <a:off x="365760" y="1346200"/>
            <a:ext cx="10394134" cy="711200"/>
          </a:xfrm>
          <a:prstGeom prst="rect">
            <a:avLst/>
          </a:prstGeom>
        </p:spPr>
        <p:txBody>
          <a:bodyPr lIns="114688" tIns="57355" rIns="114688" bIns="57355"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1"/>
            <a:r>
              <a:rPr lang="ar-AE" sz="2800" dirty="0">
                <a:solidFill>
                  <a:srgbClr val="FFFFFF"/>
                </a:solidFill>
                <a:latin typeface="Sakkal Majalla" panose="02000000000000000000" pitchFamily="2" charset="-78"/>
                <a:cs typeface="Sakkal Majalla" panose="02000000000000000000" pitchFamily="2" charset="-78"/>
              </a:rPr>
              <a:t>،،</a:t>
            </a:r>
          </a:p>
        </p:txBody>
      </p:sp>
      <p:cxnSp>
        <p:nvCxnSpPr>
          <p:cNvPr id="5" name="Straight Connector 4"/>
          <p:cNvCxnSpPr/>
          <p:nvPr/>
        </p:nvCxnSpPr>
        <p:spPr>
          <a:xfrm>
            <a:off x="152400" y="2057400"/>
            <a:ext cx="10607494" cy="0"/>
          </a:xfrm>
          <a:prstGeom prst="line">
            <a:avLst/>
          </a:prstGeom>
          <a:ln>
            <a:solidFill>
              <a:srgbClr val="B68A35"/>
            </a:solidFill>
          </a:ln>
          <a:effectLst>
            <a:outerShdw blurRad="50800" dist="38100" dir="5400000" algn="t" rotWithShape="0">
              <a:prstClr val="black">
                <a:alpha val="40000"/>
              </a:prstClr>
            </a:outerShdw>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278524" y="2590816"/>
            <a:ext cx="10237076" cy="5247405"/>
          </a:xfrm>
          <a:prstGeom prst="rect">
            <a:avLst/>
          </a:prstGeom>
          <a:noFill/>
        </p:spPr>
        <p:txBody>
          <a:bodyPr wrap="square" lIns="91254" tIns="45628" rIns="91254" bIns="45628" rtlCol="0">
            <a:spAutoFit/>
          </a:bodyPr>
          <a:lstStyle/>
          <a:p>
            <a:pPr algn="just" rtl="1"/>
            <a:r>
              <a:rPr lang="ar-AE" sz="2400" b="1" u="sng" dirty="0"/>
              <a:t>نصت المادة الثالثة من الفصل الاول من قانون الموارد البشرية في الحكومة الاتحادية على التالي:</a:t>
            </a:r>
          </a:p>
          <a:p>
            <a:pPr algn="just" rtl="1"/>
            <a:endParaRPr lang="ar-AE" sz="2400" b="1" dirty="0"/>
          </a:p>
          <a:p>
            <a:pPr marL="456312" indent="-456312" algn="just" rtl="1">
              <a:buAutoNum type="arabicPeriod"/>
            </a:pPr>
            <a:r>
              <a:rPr lang="ar-AE" sz="2400" b="1" dirty="0"/>
              <a:t>تنشأ هيئة اتحادية تسمى «الهيئة الاتحادية للموارد البشرية الحكومية» تناط بها الصلاحيات والمسؤوليات العامة المتعلقة </a:t>
            </a:r>
            <a:r>
              <a:rPr lang="ar-AE" sz="2400" b="1" dirty="0" smtClean="0"/>
              <a:t>ب</a:t>
            </a:r>
            <a:r>
              <a:rPr lang="ar-AE" sz="2400" b="1" dirty="0"/>
              <a:t>إ</a:t>
            </a:r>
            <a:r>
              <a:rPr lang="ar-AE" sz="2400" b="1" dirty="0" smtClean="0"/>
              <a:t>دارة </a:t>
            </a:r>
            <a:r>
              <a:rPr lang="ar-AE" sz="2400" b="1" dirty="0"/>
              <a:t>الموارد البشرية للوزارات والهيئات الاتحادية الخاضعة لهذا المرسوم بقانون.</a:t>
            </a:r>
          </a:p>
          <a:p>
            <a:pPr algn="just" rtl="1"/>
            <a:endParaRPr lang="ar-AE" sz="2400" b="1" dirty="0"/>
          </a:p>
          <a:p>
            <a:pPr marL="456312" indent="-456312" algn="just" rtl="1">
              <a:buAutoNum type="arabicPeriod"/>
            </a:pPr>
            <a:r>
              <a:rPr lang="ar-AE" sz="2400" b="1" dirty="0"/>
              <a:t>تتولى الهيئة بوجه خاص ممارسة الاختصاصات التالية:</a:t>
            </a:r>
          </a:p>
          <a:p>
            <a:pPr algn="just" rtl="1"/>
            <a:endParaRPr lang="ar-AE" sz="2400" b="1" dirty="0"/>
          </a:p>
          <a:p>
            <a:pPr marL="456312" algn="just" rtl="1"/>
            <a:r>
              <a:rPr lang="ar-AE" sz="2400" b="1" dirty="0"/>
              <a:t>ا. دراسة واقتراح السياسات والتشريعات المتعلقة بالموارد البشرية على مستوى الحكومة.</a:t>
            </a:r>
          </a:p>
          <a:p>
            <a:pPr marL="456312" algn="just" rtl="1"/>
            <a:r>
              <a:rPr lang="ar-AE" sz="2400" b="1" dirty="0"/>
              <a:t>ب. مساعدة الوزارات على التنفيذ السليم للتشريعات المتعلقة بالموارد البشرية.</a:t>
            </a:r>
          </a:p>
          <a:p>
            <a:pPr marL="456312" algn="just" rtl="1"/>
            <a:r>
              <a:rPr lang="ar-AE" sz="2400" b="1" dirty="0"/>
              <a:t>ج. التأكد من التزام الوزارات بأحكام هذا المرسوم بقانون واللوائح الصادرة تنفيذا له.</a:t>
            </a:r>
          </a:p>
          <a:p>
            <a:pPr marL="456312" algn="just" rtl="1"/>
            <a:r>
              <a:rPr lang="ar-AE" sz="2400" b="1" dirty="0"/>
              <a:t>د. النظر في الاعتراضات على قرارات لجنة التظلمات.</a:t>
            </a:r>
          </a:p>
          <a:p>
            <a:pPr marL="456312" algn="just" rtl="1"/>
            <a:r>
              <a:rPr lang="ar-AE" sz="2400" b="1" dirty="0"/>
              <a:t>ه. أية اختصاصات أخرى توكل إليها من قبل مجلس الوزراء.</a:t>
            </a:r>
          </a:p>
          <a:p>
            <a:pPr algn="r" rtl="1"/>
            <a:r>
              <a:rPr lang="ar-AE" dirty="0" smtClean="0"/>
              <a:t> </a:t>
            </a:r>
            <a:endParaRPr lang="en-US" dirty="0"/>
          </a:p>
        </p:txBody>
      </p:sp>
      <p:sp>
        <p:nvSpPr>
          <p:cNvPr id="7" name="عنوان 1"/>
          <p:cNvSpPr txBox="1">
            <a:spLocks/>
          </p:cNvSpPr>
          <p:nvPr/>
        </p:nvSpPr>
        <p:spPr>
          <a:xfrm>
            <a:off x="278524" y="1204241"/>
            <a:ext cx="10481370" cy="930231"/>
          </a:xfrm>
          <a:prstGeom prst="rect">
            <a:avLst/>
          </a:prstGeom>
        </p:spPr>
        <p:txBody>
          <a:bodyPr lIns="114700" tIns="57361" rIns="114700" bIns="57361"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AE" sz="3600" dirty="0">
                <a:solidFill>
                  <a:srgbClr val="B68A35"/>
                </a:solidFill>
                <a:latin typeface="Sakkal Majalla" panose="02000000000000000000" pitchFamily="2" charset="-78"/>
                <a:cs typeface="Sakkal Majalla" panose="02000000000000000000" pitchFamily="2" charset="-78"/>
              </a:rPr>
              <a:t>مسؤولية إدارة نشاطات الموارد البشرية في الحكومة الاتحادية،،</a:t>
            </a:r>
          </a:p>
        </p:txBody>
      </p:sp>
    </p:spTree>
    <p:extLst>
      <p:ext uri="{BB962C8B-B14F-4D97-AF65-F5344CB8AC3E}">
        <p14:creationId xmlns:p14="http://schemas.microsoft.com/office/powerpoint/2010/main" val="1606678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8190" y="6299200"/>
            <a:ext cx="10964611" cy="0"/>
          </a:xfrm>
          <a:prstGeom prst="line">
            <a:avLst/>
          </a:prstGeom>
          <a:ln>
            <a:solidFill>
              <a:srgbClr val="B68A35"/>
            </a:solidFill>
          </a:ln>
          <a:effectLst>
            <a:outerShdw blurRad="50800" dist="38100" dir="5400000" algn="t" rotWithShape="0">
              <a:prstClr val="black">
                <a:alpha val="40000"/>
              </a:prstClr>
            </a:outerShdw>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4" name="مستطيل 7"/>
          <p:cNvSpPr/>
          <p:nvPr/>
        </p:nvSpPr>
        <p:spPr>
          <a:xfrm>
            <a:off x="8189" y="3048000"/>
            <a:ext cx="10972800" cy="29464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114700" tIns="57361" rIns="114700" bIns="57361" rtlCol="0" anchor="ctr"/>
          <a:lstStyle/>
          <a:p>
            <a:pPr algn="ctr"/>
            <a:endParaRPr lang="en-US" dirty="0">
              <a:latin typeface="Sakkal Majalla" panose="02000000000000000000" pitchFamily="2" charset="-78"/>
              <a:cs typeface="Sakkal Majalla" panose="02000000000000000000" pitchFamily="2" charset="-78"/>
            </a:endParaRPr>
          </a:p>
        </p:txBody>
      </p:sp>
      <p:sp>
        <p:nvSpPr>
          <p:cNvPr id="6" name="عنوان 1"/>
          <p:cNvSpPr txBox="1">
            <a:spLocks/>
          </p:cNvSpPr>
          <p:nvPr/>
        </p:nvSpPr>
        <p:spPr>
          <a:xfrm>
            <a:off x="228600" y="3422928"/>
            <a:ext cx="10515600" cy="1897865"/>
          </a:xfrm>
          <a:prstGeom prst="rect">
            <a:avLst/>
          </a:prstGeom>
        </p:spPr>
        <p:txBody>
          <a:bodyPr lIns="114700" tIns="57361" rIns="114700" bIns="57361"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4800" dirty="0">
                <a:solidFill>
                  <a:schemeClr val="bg1"/>
                </a:solidFill>
                <a:latin typeface="Sakkal Majalla" panose="02000000000000000000" pitchFamily="2" charset="-78"/>
                <a:cs typeface="Sakkal Majalla" panose="02000000000000000000" pitchFamily="2" charset="-78"/>
              </a:rPr>
              <a:t>تخطيط الموارد البشرية- الهيكل التنظيمي وتقييم وتوصيف الوظائف،،</a:t>
            </a:r>
          </a:p>
        </p:txBody>
      </p:sp>
    </p:spTree>
    <p:extLst>
      <p:ext uri="{BB962C8B-B14F-4D97-AF65-F5344CB8AC3E}">
        <p14:creationId xmlns:p14="http://schemas.microsoft.com/office/powerpoint/2010/main" val="3898594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2"/>
          <p:cNvSpPr txBox="1">
            <a:spLocks/>
          </p:cNvSpPr>
          <p:nvPr/>
        </p:nvSpPr>
        <p:spPr>
          <a:xfrm>
            <a:off x="365760" y="1346200"/>
            <a:ext cx="10394134" cy="711200"/>
          </a:xfrm>
          <a:prstGeom prst="rect">
            <a:avLst/>
          </a:prstGeom>
        </p:spPr>
        <p:txBody>
          <a:bodyPr lIns="114688" tIns="57355" rIns="114688" bIns="57355"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ar-AE" sz="3100" b="1" dirty="0">
                <a:solidFill>
                  <a:srgbClr val="B68A35"/>
                </a:solidFill>
                <a:latin typeface="Sakkal Majalla" panose="02000000000000000000" pitchFamily="2" charset="-78"/>
                <a:cs typeface="Sakkal Majalla" panose="02000000000000000000" pitchFamily="2" charset="-78"/>
              </a:rPr>
              <a:t>تخطيط الموارد البشرية- الهيكل التنظيمي وتقييم وتوصيف الوظائف،،</a:t>
            </a:r>
          </a:p>
        </p:txBody>
      </p:sp>
      <p:cxnSp>
        <p:nvCxnSpPr>
          <p:cNvPr id="5" name="Straight Connector 4"/>
          <p:cNvCxnSpPr/>
          <p:nvPr/>
        </p:nvCxnSpPr>
        <p:spPr>
          <a:xfrm>
            <a:off x="152400" y="2057400"/>
            <a:ext cx="10607494" cy="0"/>
          </a:xfrm>
          <a:prstGeom prst="line">
            <a:avLst/>
          </a:prstGeom>
          <a:ln>
            <a:solidFill>
              <a:srgbClr val="B68A35"/>
            </a:solidFill>
          </a:ln>
          <a:effectLst>
            <a:outerShdw blurRad="50800" dist="38100" dir="5400000" algn="t" rotWithShape="0">
              <a:prstClr val="black">
                <a:alpha val="40000"/>
              </a:prstClr>
            </a:outerShdw>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3" name="TextBox 2"/>
          <p:cNvSpPr txBox="1"/>
          <p:nvPr/>
        </p:nvSpPr>
        <p:spPr>
          <a:xfrm>
            <a:off x="365760" y="2590819"/>
            <a:ext cx="10149840" cy="1738752"/>
          </a:xfrm>
          <a:prstGeom prst="rect">
            <a:avLst/>
          </a:prstGeom>
          <a:noFill/>
        </p:spPr>
        <p:txBody>
          <a:bodyPr wrap="square" lIns="91254" tIns="45628" rIns="91254" bIns="45628" rtlCol="0">
            <a:spAutoFit/>
          </a:bodyPr>
          <a:lstStyle/>
          <a:p>
            <a:pPr algn="just" rtl="1"/>
            <a:r>
              <a:rPr lang="ar-AE" sz="2800" b="1" dirty="0">
                <a:latin typeface="Sakkal Majalla" panose="02000000000000000000" pitchFamily="2" charset="-78"/>
                <a:cs typeface="Sakkal Majalla" panose="02000000000000000000" pitchFamily="2" charset="-78"/>
              </a:rPr>
              <a:t>نظم قانون الموارد البشرية عملية تخطيط الموارد البشرية والهياكل التنظيمية -</a:t>
            </a:r>
            <a:r>
              <a:rPr lang="en-US" sz="2800" b="1" dirty="0">
                <a:latin typeface="Sakkal Majalla" panose="02000000000000000000" pitchFamily="2" charset="-78"/>
                <a:cs typeface="Sakkal Majalla" panose="02000000000000000000" pitchFamily="2" charset="-78"/>
              </a:rPr>
              <a:t> </a:t>
            </a:r>
            <a:r>
              <a:rPr lang="ar-AE" sz="2800" b="1" dirty="0">
                <a:latin typeface="Sakkal Majalla" panose="02000000000000000000" pitchFamily="2" charset="-78"/>
                <a:cs typeface="Sakkal Majalla" panose="02000000000000000000" pitchFamily="2" charset="-78"/>
              </a:rPr>
              <a:t> حيث نصت المادة (8) في الفصل الثاني على أن يكون لكل وزارة ضمن موازنتها موازنة سنوية للموارد البشرية تتناسب وهيكلها التنظيمي المعتمد. </a:t>
            </a:r>
          </a:p>
          <a:p>
            <a:pPr algn="just" rtl="1"/>
            <a:r>
              <a:rPr lang="ar-AE" dirty="0" smtClean="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p:txBody>
      </p:sp>
      <p:sp>
        <p:nvSpPr>
          <p:cNvPr id="6" name="TextBox 5"/>
          <p:cNvSpPr txBox="1"/>
          <p:nvPr/>
        </p:nvSpPr>
        <p:spPr>
          <a:xfrm>
            <a:off x="152400" y="4326279"/>
            <a:ext cx="9387840" cy="3539245"/>
          </a:xfrm>
          <a:prstGeom prst="rect">
            <a:avLst/>
          </a:prstGeom>
          <a:noFill/>
        </p:spPr>
        <p:txBody>
          <a:bodyPr wrap="square" lIns="91254" tIns="45628" rIns="91254" bIns="45628" rtlCol="0">
            <a:spAutoFit/>
          </a:bodyPr>
          <a:lstStyle/>
          <a:p>
            <a:pPr algn="r" rtl="1"/>
            <a:r>
              <a:rPr lang="ar-AE" sz="2800" b="1" dirty="0">
                <a:latin typeface="Sakkal Majalla" panose="02000000000000000000" pitchFamily="2" charset="-78"/>
                <a:cs typeface="Sakkal Majalla" panose="02000000000000000000" pitchFamily="2" charset="-78"/>
              </a:rPr>
              <a:t>ونصت المادة (10) أن تشغل الوظائف العامة الشاغرة في كل وزارة وفقا لأنواع التوظيف التالية:</a:t>
            </a:r>
          </a:p>
          <a:p>
            <a:pPr algn="r" rtl="1"/>
            <a:endParaRPr lang="ar-AE" sz="2800" b="1" dirty="0">
              <a:latin typeface="Sakkal Majalla" panose="02000000000000000000" pitchFamily="2" charset="-78"/>
              <a:cs typeface="Sakkal Majalla" panose="02000000000000000000" pitchFamily="2" charset="-78"/>
            </a:endParaRPr>
          </a:p>
          <a:p>
            <a:pPr marL="456312" indent="-456312" algn="r" rtl="1">
              <a:buAutoNum type="arabicPeriod"/>
            </a:pPr>
            <a:r>
              <a:rPr lang="ar-AE" sz="2800" b="1" dirty="0">
                <a:latin typeface="Sakkal Majalla" panose="02000000000000000000" pitchFamily="2" charset="-78"/>
                <a:cs typeface="Sakkal Majalla" panose="02000000000000000000" pitchFamily="2" charset="-78"/>
              </a:rPr>
              <a:t>توظيف بدوام كامل.</a:t>
            </a:r>
          </a:p>
          <a:p>
            <a:pPr marL="456312" indent="-456312" algn="r" rtl="1">
              <a:buAutoNum type="arabicPeriod"/>
            </a:pPr>
            <a:r>
              <a:rPr lang="ar-AE" sz="2800" b="1" dirty="0">
                <a:latin typeface="Sakkal Majalla" panose="02000000000000000000" pitchFamily="2" charset="-78"/>
                <a:cs typeface="Sakkal Majalla" panose="02000000000000000000" pitchFamily="2" charset="-78"/>
              </a:rPr>
              <a:t>توظيف بدوام جزئي.</a:t>
            </a:r>
          </a:p>
          <a:p>
            <a:pPr marL="456312" indent="-456312" algn="r" rtl="1">
              <a:buAutoNum type="arabicPeriod"/>
            </a:pPr>
            <a:r>
              <a:rPr lang="ar-AE" sz="2800" b="1" dirty="0">
                <a:latin typeface="Sakkal Majalla" panose="02000000000000000000" pitchFamily="2" charset="-78"/>
                <a:cs typeface="Sakkal Majalla" panose="02000000000000000000" pitchFamily="2" charset="-78"/>
              </a:rPr>
              <a:t>توظيف مؤقت.</a:t>
            </a:r>
          </a:p>
          <a:p>
            <a:pPr marL="456312" indent="-456312" algn="r" rtl="1">
              <a:buAutoNum type="arabicPeriod"/>
            </a:pPr>
            <a:r>
              <a:rPr lang="ar-AE" sz="2800" b="1" dirty="0">
                <a:latin typeface="Sakkal Majalla" panose="02000000000000000000" pitchFamily="2" charset="-78"/>
                <a:cs typeface="Sakkal Majalla" panose="02000000000000000000" pitchFamily="2" charset="-78"/>
              </a:rPr>
              <a:t>توظيف بعقد خاص.</a:t>
            </a:r>
          </a:p>
          <a:p>
            <a:pPr algn="r" rtl="1"/>
            <a:r>
              <a:rPr lang="ar-AE" sz="2800" b="1" dirty="0">
                <a:latin typeface="Sakkal Majalla" panose="02000000000000000000" pitchFamily="2" charset="-78"/>
                <a:cs typeface="Sakkal Majalla" panose="02000000000000000000" pitchFamily="2" charset="-78"/>
              </a:rPr>
              <a:t> </a:t>
            </a:r>
            <a:endParaRPr lang="en-US" sz="2800" b="1" dirty="0">
              <a:latin typeface="Sakkal Majalla" panose="02000000000000000000" pitchFamily="2" charset="-78"/>
              <a:cs typeface="Sakkal Majalla" panose="02000000000000000000" pitchFamily="2" charset="-78"/>
            </a:endParaRPr>
          </a:p>
        </p:txBody>
      </p:sp>
      <p:pic>
        <p:nvPicPr>
          <p:cNvPr id="7" name="Picture 5"/>
          <p:cNvPicPr>
            <a:picLocks noChangeAspect="1" noChangeArrowheads="1"/>
          </p:cNvPicPr>
          <p:nvPr/>
        </p:nvPicPr>
        <p:blipFill rotWithShape="1">
          <a:blip r:embed="rId2">
            <a:duotone>
              <a:prstClr val="black"/>
              <a:srgbClr val="C2A42C">
                <a:tint val="45000"/>
                <a:satMod val="400000"/>
              </a:srgbClr>
            </a:duotone>
            <a:extLst>
              <a:ext uri="{28A0092B-C50C-407E-A947-70E740481C1C}">
                <a14:useLocalDpi xmlns:a14="http://schemas.microsoft.com/office/drawing/2010/main" val="0"/>
              </a:ext>
            </a:extLst>
          </a:blip>
          <a:srcRect l="44645" t="22338" r="10710" b="17669"/>
          <a:stretch/>
        </p:blipFill>
        <p:spPr bwMode="auto">
          <a:xfrm>
            <a:off x="9763804" y="4326267"/>
            <a:ext cx="722915" cy="318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841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65760" y="2057400"/>
            <a:ext cx="10363200" cy="0"/>
          </a:xfrm>
          <a:prstGeom prst="line">
            <a:avLst/>
          </a:prstGeom>
          <a:ln>
            <a:solidFill>
              <a:srgbClr val="B68A35"/>
            </a:solidFill>
          </a:ln>
          <a:effectLst>
            <a:outerShdw blurRad="50800" dist="38100" dir="5400000" algn="t" rotWithShape="0">
              <a:prstClr val="black">
                <a:alpha val="40000"/>
              </a:prstClr>
            </a:outerShdw>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3" name="TextBox 2"/>
          <p:cNvSpPr txBox="1"/>
          <p:nvPr/>
        </p:nvSpPr>
        <p:spPr>
          <a:xfrm>
            <a:off x="830353" y="3620817"/>
            <a:ext cx="7627847" cy="2246583"/>
          </a:xfrm>
          <a:prstGeom prst="rect">
            <a:avLst/>
          </a:prstGeom>
          <a:noFill/>
        </p:spPr>
        <p:txBody>
          <a:bodyPr wrap="square" lIns="91254" tIns="45628" rIns="91254" bIns="45628" rtlCol="0">
            <a:spAutoFit/>
          </a:bodyPr>
          <a:lstStyle/>
          <a:p>
            <a:pPr algn="just" rtl="1"/>
            <a:r>
              <a:rPr lang="ar-AE" sz="2800" b="1" dirty="0">
                <a:solidFill>
                  <a:srgbClr val="292934"/>
                </a:solidFill>
                <a:latin typeface="Sakkal Majalla" panose="02000000000000000000" pitchFamily="2" charset="-78"/>
                <a:cs typeface="Sakkal Majalla" panose="02000000000000000000" pitchFamily="2" charset="-78"/>
              </a:rPr>
              <a:t>للهيئة الاتحادية وبحسب استراتيجية الحكومة الاتحادية والتوجهات العامة للدولة اقتراح السياسات اللازمة لإدارة نشاطات الموارد البشرية المتنوعة، وذلك حسب أسس تشاركية مع الشركاء من الوزارات والجهات الاتحادية وحسب أفضل الممارسات العالمية.</a:t>
            </a:r>
          </a:p>
          <a:p>
            <a:pPr algn="r" rtl="1"/>
            <a:r>
              <a:rPr lang="ar-AE" sz="2800" b="1" dirty="0">
                <a:solidFill>
                  <a:srgbClr val="292934"/>
                </a:solidFill>
              </a:rPr>
              <a:t> </a:t>
            </a:r>
            <a:endParaRPr lang="en-US" sz="2800" b="1" dirty="0">
              <a:solidFill>
                <a:srgbClr val="292934"/>
              </a:solidFill>
            </a:endParaRPr>
          </a:p>
        </p:txBody>
      </p:sp>
      <p:sp>
        <p:nvSpPr>
          <p:cNvPr id="7" name="عنوان 1"/>
          <p:cNvSpPr txBox="1">
            <a:spLocks/>
          </p:cNvSpPr>
          <p:nvPr/>
        </p:nvSpPr>
        <p:spPr>
          <a:xfrm>
            <a:off x="365760" y="1295400"/>
            <a:ext cx="10394134" cy="762000"/>
          </a:xfrm>
          <a:prstGeom prst="rect">
            <a:avLst/>
          </a:prstGeom>
        </p:spPr>
        <p:txBody>
          <a:bodyPr lIns="114700" tIns="57361" rIns="114700" bIns="57361"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r>
              <a:rPr lang="ar-SA" sz="3600" b="1" dirty="0">
                <a:solidFill>
                  <a:srgbClr val="B68A35"/>
                </a:solidFill>
                <a:latin typeface="Sakkal Majalla" panose="02000000000000000000" pitchFamily="2" charset="-78"/>
                <a:cs typeface="Sakkal Majalla" panose="02000000000000000000" pitchFamily="2" charset="-78"/>
              </a:rPr>
              <a:t>صياغة وتنفيذ </a:t>
            </a:r>
            <a:r>
              <a:rPr lang="ar-SA" sz="3600" b="1" dirty="0" smtClean="0">
                <a:solidFill>
                  <a:srgbClr val="B68A35"/>
                </a:solidFill>
                <a:latin typeface="Sakkal Majalla" panose="02000000000000000000" pitchFamily="2" charset="-78"/>
                <a:cs typeface="Sakkal Majalla" panose="02000000000000000000" pitchFamily="2" charset="-78"/>
              </a:rPr>
              <a:t>سياسات</a:t>
            </a:r>
            <a:r>
              <a:rPr lang="ar-AE" sz="3600" b="1" dirty="0">
                <a:solidFill>
                  <a:srgbClr val="B68A35"/>
                </a:solidFill>
                <a:latin typeface="Sakkal Majalla" panose="02000000000000000000" pitchFamily="2" charset="-78"/>
                <a:cs typeface="Sakkal Majalla" panose="02000000000000000000" pitchFamily="2" charset="-78"/>
              </a:rPr>
              <a:t> </a:t>
            </a:r>
            <a:r>
              <a:rPr lang="ar-AE" sz="3600" b="1" dirty="0" smtClean="0">
                <a:solidFill>
                  <a:srgbClr val="B68A35"/>
                </a:solidFill>
                <a:latin typeface="Sakkal Majalla" panose="02000000000000000000" pitchFamily="2" charset="-78"/>
                <a:cs typeface="Sakkal Majalla" panose="02000000000000000000" pitchFamily="2" charset="-78"/>
              </a:rPr>
              <a:t>وأنظمة الموارد البشرية في الحكومة الاتحادية</a:t>
            </a:r>
            <a:endParaRPr lang="ar-AE" sz="3600" b="1" dirty="0">
              <a:solidFill>
                <a:srgbClr val="B68A35"/>
              </a:solidFill>
              <a:latin typeface="Sakkal Majalla" panose="02000000000000000000" pitchFamily="2" charset="-78"/>
              <a:cs typeface="Sakkal Majalla" panose="02000000000000000000" pitchFamily="2" charset="-78"/>
            </a:endParaRPr>
          </a:p>
        </p:txBody>
      </p:sp>
      <p:pic>
        <p:nvPicPr>
          <p:cNvPr id="11" name="Picture 5"/>
          <p:cNvPicPr>
            <a:picLocks noChangeAspect="1" noChangeArrowheads="1"/>
          </p:cNvPicPr>
          <p:nvPr/>
        </p:nvPicPr>
        <p:blipFill rotWithShape="1">
          <a:blip r:embed="rId2">
            <a:duotone>
              <a:prstClr val="black"/>
              <a:srgbClr val="C2A42C">
                <a:tint val="45000"/>
                <a:satMod val="400000"/>
              </a:srgbClr>
            </a:duotone>
            <a:extLst>
              <a:ext uri="{28A0092B-C50C-407E-A947-70E740481C1C}">
                <a14:useLocalDpi xmlns:a14="http://schemas.microsoft.com/office/drawing/2010/main" val="0"/>
              </a:ext>
            </a:extLst>
          </a:blip>
          <a:srcRect l="44645" t="22338" r="10710" b="17669"/>
          <a:stretch/>
        </p:blipFill>
        <p:spPr bwMode="auto">
          <a:xfrm>
            <a:off x="8630165" y="3048000"/>
            <a:ext cx="722915" cy="318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7800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7"/>
          <p:cNvSpPr/>
          <p:nvPr/>
        </p:nvSpPr>
        <p:spPr>
          <a:xfrm>
            <a:off x="0" y="3149600"/>
            <a:ext cx="10972800" cy="29464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114700" tIns="57361" rIns="114700" bIns="57361" rtlCol="0" anchor="ctr"/>
          <a:lstStyle/>
          <a:p>
            <a:pPr algn="ctr"/>
            <a:endParaRPr lang="en-US" dirty="0">
              <a:solidFill>
                <a:prstClr val="white"/>
              </a:solidFill>
            </a:endParaRPr>
          </a:p>
        </p:txBody>
      </p:sp>
      <p:sp>
        <p:nvSpPr>
          <p:cNvPr id="6" name="عنوان 1"/>
          <p:cNvSpPr txBox="1">
            <a:spLocks/>
          </p:cNvSpPr>
          <p:nvPr/>
        </p:nvSpPr>
        <p:spPr>
          <a:xfrm>
            <a:off x="0" y="3422928"/>
            <a:ext cx="10850880" cy="1897865"/>
          </a:xfrm>
          <a:prstGeom prst="rect">
            <a:avLst/>
          </a:prstGeom>
        </p:spPr>
        <p:txBody>
          <a:bodyPr lIns="114700" tIns="57361" rIns="114700" bIns="57361"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4800" b="1" dirty="0" smtClean="0">
                <a:solidFill>
                  <a:schemeClr val="bg1"/>
                </a:solidFill>
              </a:rPr>
              <a:t>خدمات التوظيف العامة في الحكومة الاتحادية</a:t>
            </a:r>
            <a:endParaRPr lang="en-US" sz="4800" dirty="0">
              <a:solidFill>
                <a:schemeClr val="bg1"/>
              </a:solidFill>
            </a:endParaRPr>
          </a:p>
        </p:txBody>
      </p:sp>
      <p:cxnSp>
        <p:nvCxnSpPr>
          <p:cNvPr id="12" name="Straight Connector 11"/>
          <p:cNvCxnSpPr/>
          <p:nvPr/>
        </p:nvCxnSpPr>
        <p:spPr>
          <a:xfrm>
            <a:off x="8190" y="6299200"/>
            <a:ext cx="10964611" cy="0"/>
          </a:xfrm>
          <a:prstGeom prst="line">
            <a:avLst/>
          </a:prstGeom>
          <a:ln>
            <a:solidFill>
              <a:srgbClr val="B68A35"/>
            </a:solidFill>
          </a:ln>
          <a:effectLst>
            <a:outerShdw blurRad="50800" dist="38100" dir="5400000" algn="t" rotWithShape="0">
              <a:prstClr val="black">
                <a:alpha val="40000"/>
              </a:prstClr>
            </a:outerShdw>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21941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2"/>
          <p:cNvSpPr txBox="1">
            <a:spLocks/>
          </p:cNvSpPr>
          <p:nvPr/>
        </p:nvSpPr>
        <p:spPr>
          <a:xfrm>
            <a:off x="365760" y="1346200"/>
            <a:ext cx="10394134" cy="711200"/>
          </a:xfrm>
          <a:prstGeom prst="rect">
            <a:avLst/>
          </a:prstGeom>
        </p:spPr>
        <p:txBody>
          <a:bodyPr lIns="114688" tIns="57355" rIns="114688" bIns="57355"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ar-AE" sz="3600" b="1" dirty="0">
                <a:solidFill>
                  <a:srgbClr val="B68A35"/>
                </a:solidFill>
                <a:latin typeface="Sakkal Majalla" panose="02000000000000000000" pitchFamily="2" charset="-78"/>
                <a:cs typeface="Sakkal Majalla" panose="02000000000000000000" pitchFamily="2" charset="-78"/>
              </a:rPr>
              <a:t>أولا: نظام تقييم وتوصيف الوظائف في الحكومة الاتحادية</a:t>
            </a:r>
            <a:endParaRPr lang="en-US" sz="3600" b="1" dirty="0">
              <a:solidFill>
                <a:srgbClr val="B68A35"/>
              </a:solidFill>
              <a:latin typeface="Sakkal Majalla" panose="02000000000000000000" pitchFamily="2" charset="-78"/>
              <a:cs typeface="Sakkal Majalla" panose="02000000000000000000" pitchFamily="2" charset="-78"/>
            </a:endParaRPr>
          </a:p>
        </p:txBody>
      </p:sp>
      <p:cxnSp>
        <p:nvCxnSpPr>
          <p:cNvPr id="5" name="Straight Connector 4"/>
          <p:cNvCxnSpPr/>
          <p:nvPr/>
        </p:nvCxnSpPr>
        <p:spPr>
          <a:xfrm>
            <a:off x="152400" y="2057400"/>
            <a:ext cx="10607494" cy="0"/>
          </a:xfrm>
          <a:prstGeom prst="line">
            <a:avLst/>
          </a:prstGeom>
          <a:ln>
            <a:solidFill>
              <a:srgbClr val="B68A35"/>
            </a:solidFill>
          </a:ln>
          <a:effectLst>
            <a:outerShdw blurRad="50800" dist="38100" dir="5400000" algn="t" rotWithShape="0">
              <a:prstClr val="black">
                <a:alpha val="40000"/>
              </a:prstClr>
            </a:outerShdw>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6" name="Subtitle 2"/>
          <p:cNvSpPr txBox="1">
            <a:spLocks/>
          </p:cNvSpPr>
          <p:nvPr/>
        </p:nvSpPr>
        <p:spPr>
          <a:xfrm>
            <a:off x="365763" y="2318160"/>
            <a:ext cx="10252316" cy="6292440"/>
          </a:xfrm>
          <a:prstGeom prst="rect">
            <a:avLst/>
          </a:prstGeom>
        </p:spPr>
        <p:txBody>
          <a:bodyPr lIns="91254" tIns="45628" rIns="91254" bIns="45628"/>
          <a:lstStyle>
            <a:lvl1pPr marL="229852" indent="-229852" algn="l" defTabSz="1149256" rtl="0" eaLnBrk="1" latinLnBrk="0" hangingPunct="1">
              <a:spcBef>
                <a:spcPct val="20000"/>
              </a:spcBef>
              <a:buClr>
                <a:schemeClr val="accent1"/>
              </a:buClr>
              <a:buSzPct val="85000"/>
              <a:buFont typeface="Arial" pitchFamily="34" charset="0"/>
              <a:buChar char="•"/>
              <a:defRPr sz="3000" kern="1200">
                <a:solidFill>
                  <a:schemeClr val="tx1"/>
                </a:solidFill>
                <a:latin typeface="+mn-lt"/>
                <a:ea typeface="+mn-ea"/>
                <a:cs typeface="+mn-cs"/>
              </a:defRPr>
            </a:lvl1pPr>
            <a:lvl2pPr marL="574628" indent="-229852" algn="l" defTabSz="1149256" rtl="0" eaLnBrk="1" latinLnBrk="0" hangingPunct="1">
              <a:spcBef>
                <a:spcPct val="20000"/>
              </a:spcBef>
              <a:buClr>
                <a:schemeClr val="accent1"/>
              </a:buClr>
              <a:buSzPct val="85000"/>
              <a:buFont typeface="Arial" pitchFamily="34" charset="0"/>
              <a:buChar char="•"/>
              <a:defRPr sz="2500" kern="1200">
                <a:solidFill>
                  <a:schemeClr val="tx1"/>
                </a:solidFill>
                <a:latin typeface="+mn-lt"/>
                <a:ea typeface="+mn-ea"/>
                <a:cs typeface="+mn-cs"/>
              </a:defRPr>
            </a:lvl2pPr>
            <a:lvl3pPr marL="919405" indent="-229852" algn="l" defTabSz="1149256" rtl="0" eaLnBrk="1" latinLnBrk="0" hangingPunct="1">
              <a:spcBef>
                <a:spcPct val="20000"/>
              </a:spcBef>
              <a:buClr>
                <a:schemeClr val="accent1"/>
              </a:buClr>
              <a:buSzPct val="90000"/>
              <a:buFont typeface="Arial" pitchFamily="34" charset="0"/>
              <a:buChar char="•"/>
              <a:defRPr sz="2300" kern="1200">
                <a:solidFill>
                  <a:schemeClr val="tx1"/>
                </a:solidFill>
                <a:latin typeface="+mn-lt"/>
                <a:ea typeface="+mn-ea"/>
                <a:cs typeface="+mn-cs"/>
              </a:defRPr>
            </a:lvl3pPr>
            <a:lvl4pPr marL="1264181" indent="-229852" algn="l" defTabSz="1149256"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1494033" indent="-172389" algn="l" defTabSz="1149256"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723884" indent="-229852" algn="l" defTabSz="1149256"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953736" indent="-229852" algn="l" defTabSz="1149256"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2183585" indent="-229852" algn="l" defTabSz="1149256"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2413438" indent="-229852" algn="l" defTabSz="1149256"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lvl="1" indent="0" algn="just" rtl="1">
              <a:buNone/>
              <a:defRPr/>
            </a:pPr>
            <a:r>
              <a:rPr lang="ar-AE" sz="2400" b="1" u="sng" dirty="0">
                <a:latin typeface="Sakkal Majalla" panose="02000000000000000000" pitchFamily="2" charset="-78"/>
                <a:cs typeface="Sakkal Majalla" panose="02000000000000000000" pitchFamily="2" charset="-78"/>
              </a:rPr>
              <a:t>أهداف نظام تقييم وتوصيف الوظائف المعتمد بقرار مجلس الوزراء رقم (28) لسنة 2013</a:t>
            </a:r>
          </a:p>
          <a:p>
            <a:pPr marL="0" lvl="1" indent="0" algn="just" rtl="1">
              <a:buNone/>
              <a:defRPr/>
            </a:pPr>
            <a:endParaRPr lang="ar-AE" sz="16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r>
              <a:rPr lang="ar-AE" sz="2400" b="1" dirty="0">
                <a:latin typeface="Sakkal Majalla" panose="02000000000000000000" pitchFamily="2" charset="-78"/>
                <a:cs typeface="Sakkal Majalla" panose="02000000000000000000" pitchFamily="2" charset="-78"/>
              </a:rPr>
              <a:t>تقييم كافة الوظائف ضمن الحكومة الاتحادية باستخدام طريقة تقييم منهجية ومحددة تضمن تحقيق العدالة والانسجام بين الوظائف على مستوى الحكومة الاتحادية وذلك ضمن الاطار الزمني الذي تحدده الهيئة. </a:t>
            </a:r>
            <a:endParaRPr lang="en-US" sz="24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endParaRPr lang="ar-AE" sz="16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r>
              <a:rPr lang="ar-AE" sz="2400" b="1" dirty="0">
                <a:latin typeface="Sakkal Majalla" panose="02000000000000000000" pitchFamily="2" charset="-78"/>
                <a:cs typeface="Sakkal Majalla" panose="02000000000000000000" pitchFamily="2" charset="-78"/>
              </a:rPr>
              <a:t>ربط نتائج ومخرجات التقييم بجدول الدرجات والرواتب المعتمد من أجل تحديد الدرجات لمختلف الوظائف بصورة منطقية وسليمة للوظائف بغض النظر عن المسميات الوظيفية.  </a:t>
            </a:r>
            <a:endParaRPr lang="en-US" sz="24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endParaRPr lang="ar-AE" sz="16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r>
              <a:rPr lang="ar-AE" sz="2400" b="1" dirty="0">
                <a:latin typeface="Sakkal Majalla" panose="02000000000000000000" pitchFamily="2" charset="-78"/>
                <a:cs typeface="Sakkal Majalla" panose="02000000000000000000" pitchFamily="2" charset="-78"/>
              </a:rPr>
              <a:t>بلورة مسميات وظيفية مناسبة تعبر عن الواجبات والمسؤوليات والصلاحيات الوظيفية مما يؤدي الى توحيد المسميات في الجهات الاتحادية الخاضعة لهذا النظام.</a:t>
            </a:r>
            <a:endParaRPr lang="en-US" sz="24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endParaRPr lang="ar-AE" sz="1600" b="1" dirty="0">
              <a:latin typeface="Sakkal Majalla" panose="02000000000000000000" pitchFamily="2" charset="-78"/>
              <a:cs typeface="Sakkal Majalla" panose="02000000000000000000" pitchFamily="2" charset="-78"/>
            </a:endParaRPr>
          </a:p>
          <a:p>
            <a:pPr marL="456312" lvl="1" indent="-456312" algn="just" rtl="1">
              <a:buFont typeface="+mj-lt"/>
              <a:buAutoNum type="arabicPeriod"/>
              <a:defRPr/>
            </a:pPr>
            <a:r>
              <a:rPr lang="ar-AE" sz="2400" b="1" dirty="0">
                <a:latin typeface="Sakkal Majalla" panose="02000000000000000000" pitchFamily="2" charset="-78"/>
                <a:cs typeface="Sakkal Majalla" panose="02000000000000000000" pitchFamily="2" charset="-78"/>
              </a:rPr>
              <a:t>بناء وتطوير قاعدة بيانات موثوقة للأوصاف والمسميات والعوائل الوظيفية لجميع الوظائف في الجهات الحكومية واستمرار المحافظة عليها وتحديثها. </a:t>
            </a:r>
          </a:p>
          <a:p>
            <a:pPr marL="456312" lvl="1" indent="-456312" algn="just" rtl="1">
              <a:buFont typeface="+mj-lt"/>
              <a:buAutoNum type="arabicPeriod"/>
              <a:defRPr/>
            </a:pPr>
            <a:endParaRPr lang="ar-AE" sz="2400" b="1" dirty="0">
              <a:latin typeface="Sakkal Majalla" panose="02000000000000000000" pitchFamily="2" charset="-78"/>
              <a:cs typeface="Sakkal Majalla" panose="02000000000000000000" pitchFamily="2" charset="-78"/>
            </a:endParaRPr>
          </a:p>
          <a:p>
            <a:pPr marL="0" lvl="1" indent="0" algn="ctr" rtl="1">
              <a:buNone/>
              <a:defRPr/>
            </a:pPr>
            <a:r>
              <a:rPr lang="ar-AE" sz="2400" b="1" dirty="0">
                <a:latin typeface="Sakkal Majalla" panose="02000000000000000000" pitchFamily="2" charset="-78"/>
                <a:cs typeface="Sakkal Majalla" panose="02000000000000000000" pitchFamily="2" charset="-78"/>
              </a:rPr>
              <a:t>إن تطبيق هذا النظام من شأنه تسهيل عملية مقارنة الوظائف في الجهات المختلفة وفق معايير واضحة ومعتمدة. </a:t>
            </a:r>
          </a:p>
          <a:p>
            <a:pPr marL="0" lvl="1" indent="0" algn="just" rtl="1">
              <a:buNone/>
              <a:defRPr/>
            </a:pPr>
            <a:endParaRPr lang="ar-AE" sz="2000" dirty="0">
              <a:latin typeface="ae_AlMohanad" pitchFamily="18" charset="-78"/>
              <a:cs typeface="ae_AlMohanad" pitchFamily="18" charset="-78"/>
            </a:endParaRPr>
          </a:p>
        </p:txBody>
      </p:sp>
    </p:spTree>
    <p:extLst>
      <p:ext uri="{BB962C8B-B14F-4D97-AF65-F5344CB8AC3E}">
        <p14:creationId xmlns:p14="http://schemas.microsoft.com/office/powerpoint/2010/main" val="2287866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548640" y="2834640"/>
            <a:ext cx="10058400" cy="1766629"/>
          </a:xfrm>
          <a:prstGeom prst="downArrowCallout">
            <a:avLst>
              <a:gd name="adj1" fmla="val 22991"/>
              <a:gd name="adj2" fmla="val 17399"/>
              <a:gd name="adj3" fmla="val 8040"/>
              <a:gd name="adj4" fmla="val 86958"/>
            </a:avLst>
          </a:prstGeom>
          <a:solidFill>
            <a:schemeClr val="accent2">
              <a:lumMod val="40000"/>
              <a:lumOff val="60000"/>
            </a:schemeClr>
          </a:solidFill>
          <a:ln w="9525">
            <a:solidFill>
              <a:srgbClr val="CCB576"/>
            </a:solidFill>
            <a:prstDash val="sysDot"/>
            <a:miter lim="800000"/>
            <a:headEnd/>
            <a:tailEnd/>
          </a:ln>
          <a:effectLst>
            <a:outerShdw blurRad="50800" dist="38100" dir="8100000" algn="tr" rotWithShape="0">
              <a:prstClr val="black">
                <a:alpha val="40000"/>
              </a:prstClr>
            </a:outerShdw>
          </a:effectLst>
        </p:spPr>
        <p:txBody>
          <a:bodyPr vert="horz" wrap="square" lIns="114920" tIns="57460" rIns="114920" bIns="57460" numCol="1" anchor="t" anchorCtr="0" compatLnSpc="1">
            <a:prstTxWarp prst="textNoShape">
              <a:avLst/>
            </a:prstTxWarp>
            <a:noAutofit/>
          </a:bodyPr>
          <a:lstStyle/>
          <a:p>
            <a:pPr marL="430954" indent="-430954" algn="ctr" rtl="1" fontAlgn="base">
              <a:lnSpc>
                <a:spcPct val="150000"/>
              </a:lnSpc>
              <a:spcBef>
                <a:spcPts val="3017"/>
              </a:spcBef>
              <a:spcAft>
                <a:spcPct val="0"/>
              </a:spcAft>
              <a:buClr>
                <a:srgbClr val="FF0000"/>
              </a:buClr>
              <a:buSzPct val="80000"/>
            </a:pPr>
            <a:endParaRPr lang="en-US" sz="2000" b="1">
              <a:solidFill>
                <a:srgbClr val="000000"/>
              </a:solidFill>
              <a:latin typeface="Arial" charset="0"/>
            </a:endParaRPr>
          </a:p>
        </p:txBody>
      </p:sp>
      <p:sp>
        <p:nvSpPr>
          <p:cNvPr id="3" name="Title 1"/>
          <p:cNvSpPr txBox="1">
            <a:spLocks/>
          </p:cNvSpPr>
          <p:nvPr/>
        </p:nvSpPr>
        <p:spPr>
          <a:xfrm>
            <a:off x="4267200" y="2834642"/>
            <a:ext cx="6172200" cy="1529967"/>
          </a:xfrm>
          <a:prstGeom prst="rect">
            <a:avLst/>
          </a:prstGeom>
        </p:spPr>
        <p:txBody>
          <a:bodyPr lIns="114920" tIns="57460" rIns="114920" bIns="57460"/>
          <a:lstStyle>
            <a:lvl1pPr indent="0" algn="ctr" rtl="1">
              <a:spcBef>
                <a:spcPct val="20000"/>
              </a:spcBef>
              <a:buFont typeface="Arial" panose="020B0604020202020204" pitchFamily="34" charset="0"/>
              <a:buNone/>
              <a:defRPr sz="360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defRPr>
            </a:lvl1pPr>
            <a:lvl2pPr marL="742950" indent="-285750" algn="r" rtl="1">
              <a:spcBef>
                <a:spcPct val="20000"/>
              </a:spcBef>
              <a:buFont typeface="Arial" panose="020B0604020202020204" pitchFamily="34" charset="0"/>
              <a:buChar char="–"/>
              <a:defRPr sz="2800"/>
            </a:lvl2pPr>
            <a:lvl3pPr marL="1143000" indent="-228600" algn="r" rtl="1">
              <a:spcBef>
                <a:spcPct val="20000"/>
              </a:spcBef>
              <a:buFont typeface="Arial" panose="020B0604020202020204" pitchFamily="34" charset="0"/>
              <a:buChar char="•"/>
              <a:defRPr sz="2400"/>
            </a:lvl3pPr>
            <a:lvl4pPr marL="1600200" indent="-228600" algn="r" rtl="1">
              <a:spcBef>
                <a:spcPct val="20000"/>
              </a:spcBef>
              <a:buFont typeface="Arial" panose="020B0604020202020204" pitchFamily="34" charset="0"/>
              <a:buChar char="–"/>
              <a:defRPr sz="2000"/>
            </a:lvl4pPr>
            <a:lvl5pPr marL="2057400" indent="-228600" algn="r" rtl="1">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nSpc>
                <a:spcPct val="150000"/>
              </a:lnSpc>
            </a:pPr>
            <a:r>
              <a:rPr lang="ar-AE" sz="3000" b="1" dirty="0">
                <a:solidFill>
                  <a:schemeClr val="tx1"/>
                </a:solidFill>
                <a:effectLst/>
              </a:rPr>
              <a:t>مستهدفات المؤشر : نسبة الوظائف* التي تم توصيفها</a:t>
            </a:r>
          </a:p>
          <a:p>
            <a:pPr>
              <a:lnSpc>
                <a:spcPct val="150000"/>
              </a:lnSpc>
            </a:pPr>
            <a:r>
              <a:rPr lang="ar-AE" sz="3000" b="1" dirty="0">
                <a:solidFill>
                  <a:schemeClr val="tx1"/>
                </a:solidFill>
                <a:effectLst/>
              </a:rPr>
              <a:t>(2014-2017)</a:t>
            </a:r>
            <a:endParaRPr lang="en-US" sz="3000" b="1" dirty="0">
              <a:solidFill>
                <a:schemeClr val="tx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40" y="2952275"/>
            <a:ext cx="3427895" cy="132979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467964246"/>
              </p:ext>
            </p:extLst>
          </p:nvPr>
        </p:nvGraphicFramePr>
        <p:xfrm>
          <a:off x="1524000" y="4753668"/>
          <a:ext cx="9296400" cy="3124196"/>
        </p:xfrm>
        <a:graphic>
          <a:graphicData uri="http://schemas.openxmlformats.org/drawingml/2006/table">
            <a:tbl>
              <a:tblPr firstRow="1" bandRow="1">
                <a:tableStyleId>{5C22544A-7EE6-4342-B048-85BDC9FD1C3A}</a:tableStyleId>
              </a:tblPr>
              <a:tblGrid>
                <a:gridCol w="2094749"/>
                <a:gridCol w="2048878"/>
                <a:gridCol w="1865396"/>
                <a:gridCol w="1987718"/>
                <a:gridCol w="1299659"/>
              </a:tblGrid>
              <a:tr h="656702">
                <a:tc gridSpan="3">
                  <a:txBody>
                    <a:bodyPr/>
                    <a:lstStyle/>
                    <a:p>
                      <a:pPr algn="r" rtl="1"/>
                      <a:endParaRPr lang="en-US" sz="2400" dirty="0">
                        <a:latin typeface="Sakkal Majalla" panose="02000000000000000000" pitchFamily="2" charset="-78"/>
                        <a:cs typeface="Sakkal Majalla" panose="02000000000000000000" pitchFamily="2" charset="-78"/>
                      </a:endParaRPr>
                    </a:p>
                  </a:txBody>
                  <a:tcPr marL="109728" marR="109728" marT="60960" marB="60960"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l" rtl="1"/>
                      <a:r>
                        <a:rPr lang="ar-AE" sz="2400" dirty="0" smtClean="0">
                          <a:solidFill>
                            <a:schemeClr val="tx1"/>
                          </a:solidFill>
                          <a:latin typeface="Sakkal Majalla" panose="02000000000000000000" pitchFamily="2" charset="-78"/>
                          <a:cs typeface="Sakkal Majalla" panose="02000000000000000000" pitchFamily="2" charset="-78"/>
                        </a:rPr>
                        <a:t>25%</a:t>
                      </a:r>
                      <a:endParaRPr lang="en-US" sz="2400" dirty="0">
                        <a:solidFill>
                          <a:schemeClr val="tx1"/>
                        </a:solidFill>
                        <a:latin typeface="Sakkal Majalla" panose="02000000000000000000" pitchFamily="2" charset="-78"/>
                        <a:cs typeface="Sakkal Majalla" panose="02000000000000000000" pitchFamily="2" charset="-78"/>
                      </a:endParaRPr>
                    </a:p>
                  </a:txBody>
                  <a:tcPr marL="109728" marR="109728" marT="60960" marB="60960"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ctr" rtl="1"/>
                      <a:r>
                        <a:rPr lang="en-US" sz="2400" dirty="0" smtClean="0">
                          <a:latin typeface="Sakkal Majalla" panose="02000000000000000000" pitchFamily="2" charset="-78"/>
                          <a:cs typeface="Sakkal Majalla" panose="02000000000000000000" pitchFamily="2" charset="-78"/>
                        </a:rPr>
                        <a:t>2014</a:t>
                      </a:r>
                      <a:endParaRPr lang="en-US" sz="2400" dirty="0">
                        <a:latin typeface="Sakkal Majalla" panose="02000000000000000000" pitchFamily="2" charset="-78"/>
                        <a:cs typeface="Sakkal Majalla" panose="02000000000000000000" pitchFamily="2" charset="-78"/>
                      </a:endParaRPr>
                    </a:p>
                  </a:txBody>
                  <a:tcPr marL="109728" marR="109728" marT="60960" marB="60960"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60000"/>
                        <a:lumOff val="40000"/>
                      </a:schemeClr>
                    </a:solidFill>
                  </a:tcPr>
                </a:tc>
              </a:tr>
              <a:tr h="165796">
                <a:tc gridSpan="4">
                  <a:txBody>
                    <a:bodyPr/>
                    <a:lstStyle/>
                    <a:p>
                      <a:pPr algn="r" rtl="1"/>
                      <a:endParaRPr lang="en-US" sz="100" dirty="0">
                        <a:latin typeface="Sakkal Majalla" panose="02000000000000000000" pitchFamily="2" charset="-78"/>
                        <a:cs typeface="Sakkal Majalla" panose="02000000000000000000" pitchFamily="2" charset="-78"/>
                      </a:endParaRPr>
                    </a:p>
                  </a:txBody>
                  <a:tcPr marL="109728" marR="109728" marT="60960" marB="60960"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pPr algn="ctr" rtl="1"/>
                      <a:endParaRPr lang="en-US"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EDE2B1"/>
                    </a:solidFill>
                  </a:tcPr>
                </a:tc>
                <a:tc vMerge="1">
                  <a:txBody>
                    <a:bodyPr/>
                    <a:lstStyle/>
                    <a:p>
                      <a:pPr algn="ctr" rtl="1"/>
                      <a:endParaRPr lang="en-US" dirty="0"/>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B59A29"/>
                    </a:solidFill>
                  </a:tcPr>
                </a:tc>
              </a:tr>
              <a:tr h="656702">
                <a:tc gridSpan="2">
                  <a:txBody>
                    <a:bodyPr/>
                    <a:lstStyle/>
                    <a:p>
                      <a:pPr algn="r" rtl="1"/>
                      <a:endParaRPr lang="en-US" sz="2400" dirty="0">
                        <a:latin typeface="Sakkal Majalla" panose="02000000000000000000" pitchFamily="2" charset="-78"/>
                        <a:cs typeface="Sakkal Majalla" panose="02000000000000000000" pitchFamily="2" charset="-78"/>
                      </a:endParaRPr>
                    </a:p>
                  </a:txBody>
                  <a:tcPr marL="109728" marR="109728"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algn="ctr" rtl="1"/>
                      <a:endParaRPr lang="en-US"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E2B1"/>
                    </a:solidFill>
                  </a:tcPr>
                </a:tc>
                <a:tc gridSpan="2">
                  <a:txBody>
                    <a:bodyPr/>
                    <a:lstStyle/>
                    <a:p>
                      <a:pPr algn="l" rtl="1"/>
                      <a:r>
                        <a:rPr lang="ar-AE" sz="2400" b="1" dirty="0" smtClean="0">
                          <a:solidFill>
                            <a:schemeClr val="tx1"/>
                          </a:solidFill>
                          <a:latin typeface="Sakkal Majalla" panose="02000000000000000000" pitchFamily="2" charset="-78"/>
                          <a:cs typeface="Sakkal Majalla" panose="02000000000000000000" pitchFamily="2" charset="-78"/>
                        </a:rPr>
                        <a:t>50%</a:t>
                      </a:r>
                      <a:endParaRPr lang="en-US" sz="2400" b="1" dirty="0">
                        <a:solidFill>
                          <a:schemeClr val="tx1"/>
                        </a:solidFill>
                        <a:latin typeface="Sakkal Majalla" panose="02000000000000000000" pitchFamily="2" charset="-78"/>
                        <a:cs typeface="Sakkal Majalla" panose="02000000000000000000" pitchFamily="2" charset="-78"/>
                      </a:endParaRPr>
                    </a:p>
                  </a:txBody>
                  <a:tcPr marL="109728" marR="109728"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a:p>
                  </a:txBody>
                  <a:tcPr/>
                </a:tc>
                <a:tc rowSpan="2">
                  <a:txBody>
                    <a:bodyPr/>
                    <a:lstStyle/>
                    <a:p>
                      <a:pPr algn="ctr" rtl="1"/>
                      <a:r>
                        <a:rPr lang="en-US" sz="2400" b="1" dirty="0" smtClean="0">
                          <a:solidFill>
                            <a:schemeClr val="bg1"/>
                          </a:solidFill>
                          <a:latin typeface="Sakkal Majalla" panose="02000000000000000000" pitchFamily="2" charset="-78"/>
                          <a:cs typeface="Sakkal Majalla" panose="02000000000000000000" pitchFamily="2" charset="-78"/>
                        </a:rPr>
                        <a:t>2015</a:t>
                      </a:r>
                      <a:endParaRPr lang="en-US" sz="2400" b="1" dirty="0">
                        <a:solidFill>
                          <a:schemeClr val="bg1"/>
                        </a:solidFill>
                        <a:latin typeface="Sakkal Majalla" panose="02000000000000000000" pitchFamily="2" charset="-78"/>
                        <a:cs typeface="Sakkal Majalla" panose="02000000000000000000" pitchFamily="2" charset="-78"/>
                      </a:endParaRPr>
                    </a:p>
                  </a:txBody>
                  <a:tcPr marL="109728" marR="109728"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r>
              <a:tr h="165796">
                <a:tc gridSpan="4">
                  <a:txBody>
                    <a:bodyPr/>
                    <a:lstStyle/>
                    <a:p>
                      <a:pPr algn="r" rtl="1"/>
                      <a:endParaRPr lang="en-US" sz="100" dirty="0">
                        <a:latin typeface="Sakkal Majalla" panose="02000000000000000000" pitchFamily="2" charset="-78"/>
                        <a:cs typeface="Sakkal Majalla" panose="02000000000000000000" pitchFamily="2" charset="-78"/>
                      </a:endParaRPr>
                    </a:p>
                  </a:txBody>
                  <a:tcPr marL="109728" marR="109728"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rtl="1"/>
                      <a:endParaRPr lang="en-US"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DE2B1"/>
                    </a:solidFill>
                  </a:tcPr>
                </a:tc>
                <a:tc hMerge="1">
                  <a:txBody>
                    <a:bodyPr/>
                    <a:lstStyle/>
                    <a:p>
                      <a:endParaRPr lang="en-US"/>
                    </a:p>
                  </a:txBody>
                  <a:tcPr/>
                </a:tc>
                <a:tc vMerge="1">
                  <a:txBody>
                    <a:bodyPr/>
                    <a:lstStyle/>
                    <a:p>
                      <a:pPr algn="ctr" rtl="1"/>
                      <a:endParaRPr lang="en-US" b="1" dirty="0">
                        <a:solidFill>
                          <a:schemeClr val="bg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B59A29"/>
                    </a:solidFill>
                  </a:tcPr>
                </a:tc>
              </a:tr>
              <a:tr h="656702">
                <a:tc>
                  <a:txBody>
                    <a:bodyPr/>
                    <a:lstStyle/>
                    <a:p>
                      <a:pPr algn="r" rtl="1"/>
                      <a:endParaRPr lang="en-US" sz="2400" dirty="0">
                        <a:latin typeface="Sakkal Majalla" panose="02000000000000000000" pitchFamily="2" charset="-78"/>
                        <a:cs typeface="Sakkal Majalla" panose="02000000000000000000" pitchFamily="2" charset="-78"/>
                      </a:endParaRPr>
                    </a:p>
                  </a:txBody>
                  <a:tcPr marL="109728" marR="109728"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l" rtl="1"/>
                      <a:r>
                        <a:rPr lang="en-US" sz="2400" b="1" dirty="0" smtClean="0">
                          <a:solidFill>
                            <a:schemeClr val="tx1"/>
                          </a:solidFill>
                          <a:latin typeface="Sakkal Majalla" panose="02000000000000000000" pitchFamily="2" charset="-78"/>
                          <a:cs typeface="Sakkal Majalla" panose="02000000000000000000" pitchFamily="2" charset="-78"/>
                        </a:rPr>
                        <a:t>75</a:t>
                      </a:r>
                      <a:r>
                        <a:rPr lang="ar-AE" sz="2400" b="1" dirty="0" smtClean="0">
                          <a:solidFill>
                            <a:schemeClr val="tx1"/>
                          </a:solidFill>
                          <a:latin typeface="Sakkal Majalla" panose="02000000000000000000" pitchFamily="2" charset="-78"/>
                          <a:cs typeface="Sakkal Majalla" panose="02000000000000000000" pitchFamily="2" charset="-78"/>
                        </a:rPr>
                        <a:t>%</a:t>
                      </a:r>
                      <a:endParaRPr lang="en-US" sz="2400" b="1" dirty="0">
                        <a:solidFill>
                          <a:schemeClr val="tx1"/>
                        </a:solidFill>
                        <a:latin typeface="Sakkal Majalla" panose="02000000000000000000" pitchFamily="2" charset="-78"/>
                        <a:cs typeface="Sakkal Majalla" panose="02000000000000000000" pitchFamily="2" charset="-78"/>
                      </a:endParaRPr>
                    </a:p>
                  </a:txBody>
                  <a:tcPr marL="109728" marR="109728"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a:p>
                  </a:txBody>
                  <a:tcPr/>
                </a:tc>
                <a:tc hMerge="1">
                  <a:txBody>
                    <a:bodyPr/>
                    <a:lstStyle/>
                    <a:p>
                      <a:endParaRPr lang="en-US"/>
                    </a:p>
                  </a:txBody>
                  <a:tcPr/>
                </a:tc>
                <a:tc rowSpan="2">
                  <a:txBody>
                    <a:bodyPr/>
                    <a:lstStyle/>
                    <a:p>
                      <a:pPr algn="ctr" rtl="1"/>
                      <a:r>
                        <a:rPr lang="en-US" sz="2400" b="1" dirty="0" smtClean="0">
                          <a:solidFill>
                            <a:schemeClr val="bg1"/>
                          </a:solidFill>
                          <a:latin typeface="Sakkal Majalla" panose="02000000000000000000" pitchFamily="2" charset="-78"/>
                          <a:cs typeface="Sakkal Majalla" panose="02000000000000000000" pitchFamily="2" charset="-78"/>
                        </a:rPr>
                        <a:t>2016</a:t>
                      </a:r>
                      <a:endParaRPr lang="en-US" sz="2400" b="1" dirty="0">
                        <a:solidFill>
                          <a:schemeClr val="bg1"/>
                        </a:solidFill>
                        <a:latin typeface="Sakkal Majalla" panose="02000000000000000000" pitchFamily="2" charset="-78"/>
                        <a:cs typeface="Sakkal Majalla" panose="02000000000000000000" pitchFamily="2" charset="-78"/>
                      </a:endParaRPr>
                    </a:p>
                  </a:txBody>
                  <a:tcPr marL="109728" marR="109728"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r>
              <a:tr h="165796">
                <a:tc gridSpan="4">
                  <a:txBody>
                    <a:bodyPr/>
                    <a:lstStyle/>
                    <a:p>
                      <a:pPr algn="r" rtl="1"/>
                      <a:endParaRPr lang="en-US" sz="100" dirty="0">
                        <a:latin typeface="Sakkal Majalla" panose="02000000000000000000" pitchFamily="2" charset="-78"/>
                        <a:cs typeface="Sakkal Majalla" panose="02000000000000000000" pitchFamily="2" charset="-78"/>
                      </a:endParaRPr>
                    </a:p>
                  </a:txBody>
                  <a:tcPr marL="109728" marR="109728"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rtl="1"/>
                      <a:endParaRPr lang="en-US"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E2B1"/>
                    </a:solidFill>
                  </a:tcPr>
                </a:tc>
                <a:tc hMerge="1">
                  <a:txBody>
                    <a:bodyPr/>
                    <a:lstStyle/>
                    <a:p>
                      <a:endParaRPr lang="en-US"/>
                    </a:p>
                  </a:txBody>
                  <a:tcPr/>
                </a:tc>
                <a:tc hMerge="1">
                  <a:txBody>
                    <a:bodyPr/>
                    <a:lstStyle/>
                    <a:p>
                      <a:endParaRPr lang="en-US"/>
                    </a:p>
                  </a:txBody>
                  <a:tcPr/>
                </a:tc>
                <a:tc vMerge="1">
                  <a:txBody>
                    <a:bodyPr/>
                    <a:lstStyle/>
                    <a:p>
                      <a:pPr algn="ctr" rtl="1"/>
                      <a:endParaRPr lang="en-US"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59A29"/>
                    </a:solidFill>
                  </a:tcPr>
                </a:tc>
              </a:tr>
              <a:tr h="656702">
                <a:tc gridSpan="4">
                  <a:txBody>
                    <a:bodyPr/>
                    <a:lstStyle/>
                    <a:p>
                      <a:pPr algn="l" rtl="1"/>
                      <a:r>
                        <a:rPr lang="ar-AE" sz="2400" b="1" dirty="0" smtClean="0">
                          <a:latin typeface="Sakkal Majalla" panose="02000000000000000000" pitchFamily="2" charset="-78"/>
                          <a:cs typeface="Sakkal Majalla" panose="02000000000000000000" pitchFamily="2" charset="-78"/>
                        </a:rPr>
                        <a:t>100%</a:t>
                      </a:r>
                      <a:endParaRPr lang="en-US" sz="2400" b="1" dirty="0">
                        <a:latin typeface="Sakkal Majalla" panose="02000000000000000000" pitchFamily="2" charset="-78"/>
                        <a:cs typeface="Sakkal Majalla" panose="02000000000000000000" pitchFamily="2" charset="-78"/>
                      </a:endParaRPr>
                    </a:p>
                  </a:txBody>
                  <a:tcPr marL="109728" marR="109728" marT="60960" marB="609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algn="r" rtl="1"/>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1"/>
                      <a:r>
                        <a:rPr lang="en-US" sz="2400" b="1" dirty="0" smtClean="0">
                          <a:solidFill>
                            <a:schemeClr val="bg1"/>
                          </a:solidFill>
                          <a:latin typeface="Sakkal Majalla" panose="02000000000000000000" pitchFamily="2" charset="-78"/>
                          <a:cs typeface="Sakkal Majalla" panose="02000000000000000000" pitchFamily="2" charset="-78"/>
                        </a:rPr>
                        <a:t>2017</a:t>
                      </a:r>
                      <a:endParaRPr lang="en-US" sz="2400" b="1" dirty="0">
                        <a:solidFill>
                          <a:schemeClr val="bg1"/>
                        </a:solidFill>
                        <a:latin typeface="Sakkal Majalla" panose="02000000000000000000" pitchFamily="2" charset="-78"/>
                        <a:cs typeface="Sakkal Majalla" panose="02000000000000000000" pitchFamily="2" charset="-78"/>
                      </a:endParaRPr>
                    </a:p>
                  </a:txBody>
                  <a:tcPr marL="109728" marR="109728" marT="60960" marB="609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sp>
        <p:nvSpPr>
          <p:cNvPr id="8" name="Rectangle 7"/>
          <p:cNvSpPr/>
          <p:nvPr/>
        </p:nvSpPr>
        <p:spPr>
          <a:xfrm>
            <a:off x="548640" y="8259976"/>
            <a:ext cx="10141934" cy="646315"/>
          </a:xfrm>
          <a:prstGeom prst="rect">
            <a:avLst/>
          </a:prstGeom>
        </p:spPr>
        <p:txBody>
          <a:bodyPr wrap="square" lIns="91420" tIns="45712" rIns="91420" bIns="45712">
            <a:spAutoFit/>
          </a:bodyPr>
          <a:lstStyle/>
          <a:p>
            <a:pPr marL="285750" indent="-285750" algn="r" rtl="1">
              <a:buFont typeface="Arial" charset="0"/>
              <a:buChar char="•"/>
            </a:pPr>
            <a:r>
              <a:rPr lang="ar-AE" sz="1800" b="1" dirty="0" smtClean="0">
                <a:latin typeface="Sakkal Majalla" panose="02000000000000000000" pitchFamily="2" charset="-78"/>
                <a:cs typeface="Sakkal Majalla" panose="02000000000000000000" pitchFamily="2" charset="-78"/>
              </a:rPr>
              <a:t>الوظائف </a:t>
            </a:r>
            <a:r>
              <a:rPr lang="ar-AE" sz="1800" b="1" dirty="0">
                <a:latin typeface="Sakkal Majalla" panose="02000000000000000000" pitchFamily="2" charset="-78"/>
                <a:cs typeface="Sakkal Majalla" panose="02000000000000000000" pitchFamily="2" charset="-78"/>
              </a:rPr>
              <a:t>الحالية في الجهات الاتحادية الخاضعة لأحكام قانون الموارد البشرية في الحكومة الاتحادية والمدرجة في نظام </a:t>
            </a:r>
            <a:r>
              <a:rPr lang="ar-AE" sz="1800" b="1" dirty="0" smtClean="0">
                <a:latin typeface="Sakkal Majalla" panose="02000000000000000000" pitchFamily="2" charset="-78"/>
                <a:cs typeface="Sakkal Majalla" panose="02000000000000000000" pitchFamily="2" charset="-78"/>
              </a:rPr>
              <a:t>بياناتي</a:t>
            </a:r>
            <a:endParaRPr lang="en-US" sz="1800" b="1" dirty="0" smtClean="0">
              <a:latin typeface="Sakkal Majalla" panose="02000000000000000000" pitchFamily="2" charset="-78"/>
              <a:cs typeface="Sakkal Majalla" panose="02000000000000000000" pitchFamily="2" charset="-78"/>
            </a:endParaRPr>
          </a:p>
          <a:p>
            <a:pPr marL="285750" indent="-285750" algn="r" rtl="1">
              <a:buFont typeface="Arial" charset="0"/>
              <a:buChar char="•"/>
            </a:pPr>
            <a:r>
              <a:rPr lang="ar-AE" sz="1800" b="1" dirty="0" smtClean="0">
                <a:latin typeface="Sakkal Majalla" panose="02000000000000000000" pitchFamily="2" charset="-78"/>
                <a:cs typeface="Sakkal Majalla" panose="02000000000000000000" pitchFamily="2" charset="-78"/>
              </a:rPr>
              <a:t>مجموع الوظائف المعتمدة خلال العام 2016 يشمل مجموع الوظائف ضمن 1206 والوظائف التخصصية للجهات</a:t>
            </a:r>
            <a:endParaRPr lang="en-US" sz="1800" dirty="0">
              <a:latin typeface="Sakkal Majalla" panose="02000000000000000000" pitchFamily="2" charset="-78"/>
              <a:cs typeface="Sakkal Majalla" panose="02000000000000000000" pitchFamily="2" charset="-78"/>
            </a:endParaRPr>
          </a:p>
        </p:txBody>
      </p:sp>
      <p:sp>
        <p:nvSpPr>
          <p:cNvPr id="9" name="Rectangle 8"/>
          <p:cNvSpPr/>
          <p:nvPr/>
        </p:nvSpPr>
        <p:spPr>
          <a:xfrm flipH="1">
            <a:off x="5130017" y="4829865"/>
            <a:ext cx="2060139" cy="400093"/>
          </a:xfrm>
          <a:prstGeom prst="rect">
            <a:avLst/>
          </a:prstGeom>
          <a:noFill/>
          <a:effectLst/>
        </p:spPr>
        <p:txBody>
          <a:bodyPr wrap="none" lIns="91420" tIns="45712" rIns="91420" bIns="45712">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AE" sz="2000" b="1" cap="all" dirty="0">
                <a:ln w="0"/>
                <a:solidFill>
                  <a:srgbClr val="0070C0"/>
                </a:solidFill>
                <a:latin typeface="Sakkal Majalla" panose="02000000000000000000" pitchFamily="2" charset="-78"/>
                <a:cs typeface="Sakkal Majalla" panose="02000000000000000000" pitchFamily="2" charset="-78"/>
              </a:rPr>
              <a:t>تم تحقيق ما نسبته 27%</a:t>
            </a:r>
            <a:endParaRPr lang="en-US" sz="2000" b="1" cap="all" dirty="0">
              <a:ln w="0"/>
              <a:solidFill>
                <a:srgbClr val="0070C0"/>
              </a:solidFill>
              <a:latin typeface="Sakkal Majalla" panose="02000000000000000000" pitchFamily="2" charset="-78"/>
              <a:cs typeface="Sakkal Majalla" panose="02000000000000000000" pitchFamily="2" charset="-78"/>
            </a:endParaRPr>
          </a:p>
        </p:txBody>
      </p:sp>
      <p:sp>
        <p:nvSpPr>
          <p:cNvPr id="10" name="Rectangle 9"/>
          <p:cNvSpPr/>
          <p:nvPr/>
        </p:nvSpPr>
        <p:spPr>
          <a:xfrm flipH="1">
            <a:off x="3072617" y="5621154"/>
            <a:ext cx="2060139" cy="400093"/>
          </a:xfrm>
          <a:prstGeom prst="rect">
            <a:avLst/>
          </a:prstGeom>
          <a:noFill/>
        </p:spPr>
        <p:txBody>
          <a:bodyPr wrap="none" lIns="91420" tIns="45712" rIns="91420" bIns="45712">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AE" sz="2000" b="1" cap="all" dirty="0">
                <a:ln w="0"/>
                <a:solidFill>
                  <a:srgbClr val="33CC33"/>
                </a:solidFill>
                <a:latin typeface="Sakkal Majalla" panose="02000000000000000000" pitchFamily="2" charset="-78"/>
                <a:cs typeface="Sakkal Majalla" panose="02000000000000000000" pitchFamily="2" charset="-78"/>
              </a:rPr>
              <a:t>تم تحقيق ما </a:t>
            </a:r>
            <a:r>
              <a:rPr lang="ar-AE" sz="2000" b="1" cap="all" dirty="0" smtClean="0">
                <a:ln w="0"/>
                <a:solidFill>
                  <a:srgbClr val="33CC33"/>
                </a:solidFill>
                <a:latin typeface="Sakkal Majalla" panose="02000000000000000000" pitchFamily="2" charset="-78"/>
                <a:cs typeface="Sakkal Majalla" panose="02000000000000000000" pitchFamily="2" charset="-78"/>
              </a:rPr>
              <a:t>نسبته 64%</a:t>
            </a:r>
            <a:endParaRPr lang="en-US" sz="2000" b="1" cap="all" dirty="0">
              <a:ln w="0"/>
              <a:solidFill>
                <a:srgbClr val="33CC33"/>
              </a:solidFill>
              <a:latin typeface="Sakkal Majalla" panose="02000000000000000000" pitchFamily="2" charset="-78"/>
              <a:cs typeface="Sakkal Majalla" panose="02000000000000000000" pitchFamily="2" charset="-78"/>
            </a:endParaRPr>
          </a:p>
        </p:txBody>
      </p:sp>
      <p:sp>
        <p:nvSpPr>
          <p:cNvPr id="11" name="Rectangle 10"/>
          <p:cNvSpPr/>
          <p:nvPr/>
        </p:nvSpPr>
        <p:spPr>
          <a:xfrm flipH="1">
            <a:off x="152400" y="6492122"/>
            <a:ext cx="3464332" cy="461649"/>
          </a:xfrm>
          <a:prstGeom prst="rect">
            <a:avLst/>
          </a:prstGeom>
          <a:noFill/>
        </p:spPr>
        <p:txBody>
          <a:bodyPr wrap="square" lIns="91420" tIns="45712" rIns="91420" bIns="4571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AE" sz="2400" b="1" dirty="0" smtClean="0">
                <a:ln w="12700">
                  <a:solidFill>
                    <a:schemeClr val="tx1"/>
                  </a:solidFill>
                  <a:prstDash val="solid"/>
                </a:ln>
                <a:effectLst>
                  <a:outerShdw blurRad="41275" dist="20320" dir="1800000" algn="tl" rotWithShape="0">
                    <a:srgbClr val="000000">
                      <a:alpha val="40000"/>
                    </a:srgbClr>
                  </a:outerShdw>
                </a:effectLst>
                <a:latin typeface="Sakkal Majalla" panose="02000000000000000000" pitchFamily="2" charset="-78"/>
                <a:cs typeface="Sakkal Majalla" panose="02000000000000000000" pitchFamily="2" charset="-78"/>
              </a:rPr>
              <a:t>تم تحقيق 71% من المستهدف</a:t>
            </a:r>
            <a:r>
              <a:rPr lang="en-US" sz="2400" b="1" dirty="0" smtClean="0">
                <a:ln w="12700">
                  <a:solidFill>
                    <a:schemeClr val="tx1"/>
                  </a:solidFill>
                  <a:prstDash val="solid"/>
                </a:ln>
                <a:effectLst>
                  <a:outerShdw blurRad="41275" dist="20320" dir="1800000" algn="tl" rotWithShape="0">
                    <a:srgbClr val="000000">
                      <a:alpha val="40000"/>
                    </a:srgbClr>
                  </a:outerShdw>
                </a:effectLst>
                <a:latin typeface="Sakkal Majalla" panose="02000000000000000000" pitchFamily="2" charset="-78"/>
                <a:cs typeface="Sakkal Majalla" panose="02000000000000000000" pitchFamily="2" charset="-78"/>
              </a:rPr>
              <a:t> </a:t>
            </a:r>
            <a:endParaRPr lang="en-US" sz="2400" b="1" dirty="0">
              <a:ln w="12700">
                <a:solidFill>
                  <a:schemeClr val="tx1"/>
                </a:solidFill>
                <a:prstDash val="solid"/>
              </a:ln>
              <a:effectLst>
                <a:outerShdw blurRad="41275" dist="20320" dir="1800000" algn="tl" rotWithShape="0">
                  <a:srgbClr val="000000">
                    <a:alpha val="40000"/>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4495800" y="6406315"/>
            <a:ext cx="4953000" cy="70787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20" tIns="45712" rIns="91420" bIns="45712">
            <a:spAutoFit/>
          </a:bodyPr>
          <a:lstStyle/>
          <a:p>
            <a:pPr algn="ctr" rtl="1"/>
            <a:r>
              <a:rPr lang="ar-AE" sz="2000" b="1" dirty="0">
                <a:latin typeface="Sakkal Majalla" panose="02000000000000000000" pitchFamily="2" charset="-78"/>
                <a:cs typeface="Sakkal Majalla" panose="02000000000000000000" pitchFamily="2" charset="-78"/>
              </a:rPr>
              <a:t>مجموع الأوصاف </a:t>
            </a:r>
            <a:r>
              <a:rPr lang="ar-AE" sz="2000" b="1" dirty="0" smtClean="0">
                <a:latin typeface="Sakkal Majalla" panose="02000000000000000000" pitchFamily="2" charset="-78"/>
                <a:cs typeface="Sakkal Majalla" panose="02000000000000000000" pitchFamily="2" charset="-78"/>
              </a:rPr>
              <a:t>الوظيفي</a:t>
            </a:r>
            <a:r>
              <a:rPr lang="en-US" sz="2000" b="1" dirty="0" smtClean="0">
                <a:latin typeface="Sakkal Majalla" panose="02000000000000000000" pitchFamily="2" charset="-78"/>
                <a:cs typeface="Sakkal Majalla" panose="02000000000000000000" pitchFamily="2" charset="-78"/>
              </a:rPr>
              <a:t> :</a:t>
            </a:r>
          </a:p>
          <a:p>
            <a:pPr algn="ctr" rtl="1"/>
            <a:r>
              <a:rPr lang="en-US" sz="2000" b="1" dirty="0" smtClean="0">
                <a:solidFill>
                  <a:srgbClr val="CC0000"/>
                </a:solidFill>
                <a:latin typeface="Sakkal Majalla" panose="02000000000000000000" pitchFamily="2" charset="-78"/>
                <a:cs typeface="Sakkal Majalla" panose="02000000000000000000" pitchFamily="2" charset="-78"/>
              </a:rPr>
              <a:t>911</a:t>
            </a:r>
            <a:endParaRPr lang="ar-AE" sz="2000" b="1" dirty="0" smtClean="0">
              <a:solidFill>
                <a:srgbClr val="CC0000"/>
              </a:solidFill>
              <a:latin typeface="Sakkal Majalla" panose="02000000000000000000" pitchFamily="2" charset="-78"/>
              <a:cs typeface="Sakkal Majalla" panose="02000000000000000000" pitchFamily="2" charset="-78"/>
            </a:endParaRPr>
          </a:p>
        </p:txBody>
      </p:sp>
      <p:cxnSp>
        <p:nvCxnSpPr>
          <p:cNvPr id="14" name="Straight Connector 13"/>
          <p:cNvCxnSpPr/>
          <p:nvPr/>
        </p:nvCxnSpPr>
        <p:spPr>
          <a:xfrm>
            <a:off x="152400" y="2057400"/>
            <a:ext cx="10607494" cy="0"/>
          </a:xfrm>
          <a:prstGeom prst="line">
            <a:avLst/>
          </a:prstGeom>
          <a:ln>
            <a:solidFill>
              <a:srgbClr val="B68A35"/>
            </a:solidFill>
          </a:ln>
          <a:effectLst>
            <a:outerShdw blurRad="50800" dist="38100" dir="5400000" algn="t" rotWithShape="0">
              <a:prstClr val="black">
                <a:alpha val="40000"/>
              </a:prstClr>
            </a:outerShdw>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15" name="عنوان فرعي 2"/>
          <p:cNvSpPr txBox="1">
            <a:spLocks/>
          </p:cNvSpPr>
          <p:nvPr/>
        </p:nvSpPr>
        <p:spPr>
          <a:xfrm>
            <a:off x="365760" y="1346200"/>
            <a:ext cx="10394134" cy="711200"/>
          </a:xfrm>
          <a:prstGeom prst="rect">
            <a:avLst/>
          </a:prstGeom>
        </p:spPr>
        <p:txBody>
          <a:bodyPr lIns="114688" tIns="57355" rIns="114688" bIns="57355"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ar-AE" sz="3600" b="1" dirty="0">
                <a:solidFill>
                  <a:srgbClr val="B68A35"/>
                </a:solidFill>
                <a:latin typeface="Sakkal Majalla" panose="02000000000000000000" pitchFamily="2" charset="-78"/>
                <a:cs typeface="Sakkal Majalla" panose="02000000000000000000" pitchFamily="2" charset="-78"/>
              </a:rPr>
              <a:t>أولا: نظام تقييم وتوصيف الوظائف في الحكومة الاتحادية</a:t>
            </a:r>
            <a:endParaRPr lang="en-US" sz="3600" b="1" dirty="0">
              <a:solidFill>
                <a:srgbClr val="B68A35"/>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201063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11758</TotalTime>
  <Words>1065</Words>
  <Application>Microsoft Office PowerPoint</Application>
  <PresentationFormat>Custom</PresentationFormat>
  <Paragraphs>167</Paragraphs>
  <Slides>18</Slides>
  <Notes>5</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Clarity</vt:lpstr>
      <vt:lpstr>نسق Office</vt:lpstr>
      <vt:lpstr>1_نسق Office</vt:lpstr>
      <vt:lpstr>5_نسق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FAHR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ايريل بولد 40 بوينت</dc:title>
  <dc:creator>Amna H. Al Suwaidi</dc:creator>
  <cp:lastModifiedBy>Luluah A. Almarzooqi</cp:lastModifiedBy>
  <cp:revision>492</cp:revision>
  <cp:lastPrinted>2015-12-29T10:26:45Z</cp:lastPrinted>
  <dcterms:created xsi:type="dcterms:W3CDTF">2015-10-26T06:27:33Z</dcterms:created>
  <dcterms:modified xsi:type="dcterms:W3CDTF">2016-09-26T20:19:11Z</dcterms:modified>
</cp:coreProperties>
</file>