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265" r:id="rId4"/>
    <p:sldId id="266" r:id="rId5"/>
    <p:sldId id="267" r:id="rId6"/>
    <p:sldId id="268" r:id="rId7"/>
    <p:sldId id="270" r:id="rId8"/>
    <p:sldId id="300" r:id="rId9"/>
    <p:sldId id="301" r:id="rId10"/>
    <p:sldId id="302" r:id="rId11"/>
    <p:sldId id="307" r:id="rId12"/>
    <p:sldId id="297" r:id="rId13"/>
  </p:sldIdLst>
  <p:sldSz cx="9144000" cy="6858000" type="screen4x3"/>
  <p:notesSz cx="9926638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>
        <p:scale>
          <a:sx n="70" d="100"/>
          <a:sy n="70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05AC2-39E8-4638-8F9B-473C265F66C9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4E848D-5193-40E1-9657-5903C8473FCF}">
      <dgm:prSet phldrT="[Text]" custT="1"/>
      <dgm:spPr/>
      <dgm:t>
        <a:bodyPr/>
        <a:lstStyle/>
        <a:p>
          <a:r>
            <a:rPr lang="id-ID" sz="2800" dirty="0" smtClean="0"/>
            <a:t>New Statistical Definition of Work</a:t>
          </a:r>
          <a:endParaRPr lang="en-US" sz="2800" dirty="0"/>
        </a:p>
      </dgm:t>
    </dgm:pt>
    <dgm:pt modelId="{49859675-F43A-4457-B26C-EF3683511D54}" type="parTrans" cxnId="{C21B160B-E4CD-474C-97E8-841ECA140863}">
      <dgm:prSet/>
      <dgm:spPr/>
      <dgm:t>
        <a:bodyPr/>
        <a:lstStyle/>
        <a:p>
          <a:endParaRPr lang="en-US" sz="2000"/>
        </a:p>
      </dgm:t>
    </dgm:pt>
    <dgm:pt modelId="{51AEB37C-0AE3-4225-B258-81420FC72BAE}" type="sibTrans" cxnId="{C21B160B-E4CD-474C-97E8-841ECA140863}">
      <dgm:prSet/>
      <dgm:spPr/>
      <dgm:t>
        <a:bodyPr/>
        <a:lstStyle/>
        <a:p>
          <a:endParaRPr lang="en-US" sz="2000"/>
        </a:p>
      </dgm:t>
    </dgm:pt>
    <dgm:pt modelId="{B95641DF-038F-45FC-9828-3755FA908FB7}">
      <dgm:prSet phldrT="[Text]" custT="1"/>
      <dgm:spPr/>
      <dgm:t>
        <a:bodyPr/>
        <a:lstStyle/>
        <a:p>
          <a:r>
            <a:rPr lang="id-ID" sz="2800" dirty="0" smtClean="0"/>
            <a:t>Work and the SNA 2008 </a:t>
          </a:r>
          <a:endParaRPr lang="en-US" sz="2800" dirty="0"/>
        </a:p>
      </dgm:t>
    </dgm:pt>
    <dgm:pt modelId="{7ABA885A-0782-48AF-A77E-16549AE3464B}" type="parTrans" cxnId="{579E62D1-0FF4-42AE-A0B1-E9ABA55AE0B5}">
      <dgm:prSet/>
      <dgm:spPr/>
      <dgm:t>
        <a:bodyPr/>
        <a:lstStyle/>
        <a:p>
          <a:endParaRPr lang="en-US" sz="2000"/>
        </a:p>
      </dgm:t>
    </dgm:pt>
    <dgm:pt modelId="{B95B0D16-5FC3-4C9E-87DE-F91898F6275F}" type="sibTrans" cxnId="{579E62D1-0FF4-42AE-A0B1-E9ABA55AE0B5}">
      <dgm:prSet/>
      <dgm:spPr/>
      <dgm:t>
        <a:bodyPr/>
        <a:lstStyle/>
        <a:p>
          <a:endParaRPr lang="en-US" sz="2000"/>
        </a:p>
      </dgm:t>
    </dgm:pt>
    <dgm:pt modelId="{005C7219-DEAA-44F2-8D3F-52F60C99B0B0}">
      <dgm:prSet phldrT="[Text]" custT="1"/>
      <dgm:spPr/>
      <dgm:t>
        <a:bodyPr/>
        <a:lstStyle/>
        <a:p>
          <a:r>
            <a:rPr lang="id-ID" sz="2800" dirty="0" smtClean="0"/>
            <a:t>Form of Work</a:t>
          </a:r>
          <a:endParaRPr lang="en-US" sz="2800" dirty="0"/>
        </a:p>
      </dgm:t>
    </dgm:pt>
    <dgm:pt modelId="{EDB8CF4A-155F-4DC3-BE7E-39E99CA708FA}" type="parTrans" cxnId="{CF9728E6-0948-47CA-9800-9998A0417487}">
      <dgm:prSet/>
      <dgm:spPr/>
      <dgm:t>
        <a:bodyPr/>
        <a:lstStyle/>
        <a:p>
          <a:endParaRPr lang="en-US" sz="2000"/>
        </a:p>
      </dgm:t>
    </dgm:pt>
    <dgm:pt modelId="{1B17C85E-1304-4A61-BE5B-8453CC721116}" type="sibTrans" cxnId="{CF9728E6-0948-47CA-9800-9998A0417487}">
      <dgm:prSet/>
      <dgm:spPr/>
      <dgm:t>
        <a:bodyPr/>
        <a:lstStyle/>
        <a:p>
          <a:endParaRPr lang="en-US" sz="2000"/>
        </a:p>
      </dgm:t>
    </dgm:pt>
    <dgm:pt modelId="{4C212D9B-C26A-4FD4-983C-FB1DF1FCB57D}" type="pres">
      <dgm:prSet presAssocID="{8E105AC2-39E8-4638-8F9B-473C265F6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3E386-B277-4425-ADAA-7EEC672BBDF0}" type="pres">
      <dgm:prSet presAssocID="{004E848D-5193-40E1-9657-5903C8473FCF}" presName="parentLin" presStyleCnt="0"/>
      <dgm:spPr/>
    </dgm:pt>
    <dgm:pt modelId="{D378EAFA-245E-4D50-8F35-FD393F994CD1}" type="pres">
      <dgm:prSet presAssocID="{004E848D-5193-40E1-9657-5903C8473F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6450A9-C0B2-4BCB-A7B6-92F890486148}" type="pres">
      <dgm:prSet presAssocID="{004E848D-5193-40E1-9657-5903C8473FCF}" presName="parentText" presStyleLbl="node1" presStyleIdx="0" presStyleCnt="3" custLinFactNeighborY="-5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6979-743F-44F2-91D1-F64652E73B4E}" type="pres">
      <dgm:prSet presAssocID="{004E848D-5193-40E1-9657-5903C8473FCF}" presName="negativeSpace" presStyleCnt="0"/>
      <dgm:spPr/>
    </dgm:pt>
    <dgm:pt modelId="{3486BAA7-101D-42FF-91A6-347A41BD3D51}" type="pres">
      <dgm:prSet presAssocID="{004E848D-5193-40E1-9657-5903C8473FCF}" presName="childText" presStyleLbl="conFgAcc1" presStyleIdx="0" presStyleCnt="3" custScaleX="89720">
        <dgm:presLayoutVars>
          <dgm:bulletEnabled val="1"/>
        </dgm:presLayoutVars>
      </dgm:prSet>
      <dgm:spPr/>
    </dgm:pt>
    <dgm:pt modelId="{61D4DD6B-5515-491B-BE8B-5BB3D8F7E6AF}" type="pres">
      <dgm:prSet presAssocID="{51AEB37C-0AE3-4225-B258-81420FC72BAE}" presName="spaceBetweenRectangles" presStyleCnt="0"/>
      <dgm:spPr/>
    </dgm:pt>
    <dgm:pt modelId="{CDFD2B83-3677-44B1-BD5A-F1C75C601419}" type="pres">
      <dgm:prSet presAssocID="{B95641DF-038F-45FC-9828-3755FA908FB7}" presName="parentLin" presStyleCnt="0"/>
      <dgm:spPr/>
    </dgm:pt>
    <dgm:pt modelId="{14ABFDB6-0746-4575-9C0B-D9FD70CEED61}" type="pres">
      <dgm:prSet presAssocID="{B95641DF-038F-45FC-9828-3755FA908F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AE06E2-6E52-47B1-920F-B24E098A74CA}" type="pres">
      <dgm:prSet presAssocID="{B95641DF-038F-45FC-9828-3755FA908F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6DA98-41E9-4EE5-96B7-F093F0EC42AB}" type="pres">
      <dgm:prSet presAssocID="{B95641DF-038F-45FC-9828-3755FA908FB7}" presName="negativeSpace" presStyleCnt="0"/>
      <dgm:spPr/>
    </dgm:pt>
    <dgm:pt modelId="{E30D8DE0-7F59-4005-99D3-1B92A9F2B9E8}" type="pres">
      <dgm:prSet presAssocID="{B95641DF-038F-45FC-9828-3755FA908FB7}" presName="childText" presStyleLbl="conFgAcc1" presStyleIdx="1" presStyleCnt="3" custScaleX="89720">
        <dgm:presLayoutVars>
          <dgm:bulletEnabled val="1"/>
        </dgm:presLayoutVars>
      </dgm:prSet>
      <dgm:spPr/>
    </dgm:pt>
    <dgm:pt modelId="{BA746FB4-215F-4A8D-AB4D-6BACBD0FD947}" type="pres">
      <dgm:prSet presAssocID="{B95B0D16-5FC3-4C9E-87DE-F91898F6275F}" presName="spaceBetweenRectangles" presStyleCnt="0"/>
      <dgm:spPr/>
    </dgm:pt>
    <dgm:pt modelId="{12B0EB62-8625-4956-B47C-92A68E6D1FC1}" type="pres">
      <dgm:prSet presAssocID="{005C7219-DEAA-44F2-8D3F-52F60C99B0B0}" presName="parentLin" presStyleCnt="0"/>
      <dgm:spPr/>
    </dgm:pt>
    <dgm:pt modelId="{4BE74DC1-ACAC-4E15-904C-CCFEC8ECC9BE}" type="pres">
      <dgm:prSet presAssocID="{005C7219-DEAA-44F2-8D3F-52F60C99B0B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3688A08-017C-42C8-9798-B749BB774193}" type="pres">
      <dgm:prSet presAssocID="{005C7219-DEAA-44F2-8D3F-52F60C99B0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AE5C4-16DC-486B-9592-F8E18614E061}" type="pres">
      <dgm:prSet presAssocID="{005C7219-DEAA-44F2-8D3F-52F60C99B0B0}" presName="negativeSpace" presStyleCnt="0"/>
      <dgm:spPr/>
    </dgm:pt>
    <dgm:pt modelId="{B94E4BC9-D8B1-46F0-82E9-3A7A8819E43A}" type="pres">
      <dgm:prSet presAssocID="{005C7219-DEAA-44F2-8D3F-52F60C99B0B0}" presName="childText" presStyleLbl="conFgAcc1" presStyleIdx="2" presStyleCnt="3" custScaleX="89720">
        <dgm:presLayoutVars>
          <dgm:bulletEnabled val="1"/>
        </dgm:presLayoutVars>
      </dgm:prSet>
      <dgm:spPr/>
    </dgm:pt>
  </dgm:ptLst>
  <dgm:cxnLst>
    <dgm:cxn modelId="{92A3995B-97D0-4E27-9551-48E8F9726B7E}" type="presOf" srcId="{004E848D-5193-40E1-9657-5903C8473FCF}" destId="{D378EAFA-245E-4D50-8F35-FD393F994CD1}" srcOrd="0" destOrd="0" presId="urn:microsoft.com/office/officeart/2005/8/layout/list1"/>
    <dgm:cxn modelId="{CF9728E6-0948-47CA-9800-9998A0417487}" srcId="{8E105AC2-39E8-4638-8F9B-473C265F66C9}" destId="{005C7219-DEAA-44F2-8D3F-52F60C99B0B0}" srcOrd="2" destOrd="0" parTransId="{EDB8CF4A-155F-4DC3-BE7E-39E99CA708FA}" sibTransId="{1B17C85E-1304-4A61-BE5B-8453CC721116}"/>
    <dgm:cxn modelId="{7EB4B383-DDEC-4E4E-9612-CF4AD7A8C528}" type="presOf" srcId="{005C7219-DEAA-44F2-8D3F-52F60C99B0B0}" destId="{4BE74DC1-ACAC-4E15-904C-CCFEC8ECC9BE}" srcOrd="0" destOrd="0" presId="urn:microsoft.com/office/officeart/2005/8/layout/list1"/>
    <dgm:cxn modelId="{643B876E-C6AC-4486-9947-AE4617317519}" type="presOf" srcId="{8E105AC2-39E8-4638-8F9B-473C265F66C9}" destId="{4C212D9B-C26A-4FD4-983C-FB1DF1FCB57D}" srcOrd="0" destOrd="0" presId="urn:microsoft.com/office/officeart/2005/8/layout/list1"/>
    <dgm:cxn modelId="{72ED3884-F730-450A-A58E-D2DA2E8AA385}" type="presOf" srcId="{005C7219-DEAA-44F2-8D3F-52F60C99B0B0}" destId="{13688A08-017C-42C8-9798-B749BB774193}" srcOrd="1" destOrd="0" presId="urn:microsoft.com/office/officeart/2005/8/layout/list1"/>
    <dgm:cxn modelId="{286484F5-2FF1-4DF2-98FB-84DCE5C8D0B1}" type="presOf" srcId="{B95641DF-038F-45FC-9828-3755FA908FB7}" destId="{D9AE06E2-6E52-47B1-920F-B24E098A74CA}" srcOrd="1" destOrd="0" presId="urn:microsoft.com/office/officeart/2005/8/layout/list1"/>
    <dgm:cxn modelId="{C21B160B-E4CD-474C-97E8-841ECA140863}" srcId="{8E105AC2-39E8-4638-8F9B-473C265F66C9}" destId="{004E848D-5193-40E1-9657-5903C8473FCF}" srcOrd="0" destOrd="0" parTransId="{49859675-F43A-4457-B26C-EF3683511D54}" sibTransId="{51AEB37C-0AE3-4225-B258-81420FC72BAE}"/>
    <dgm:cxn modelId="{F95244C7-8268-437B-B999-9DCFD9EAF659}" type="presOf" srcId="{004E848D-5193-40E1-9657-5903C8473FCF}" destId="{906450A9-C0B2-4BCB-A7B6-92F890486148}" srcOrd="1" destOrd="0" presId="urn:microsoft.com/office/officeart/2005/8/layout/list1"/>
    <dgm:cxn modelId="{579E62D1-0FF4-42AE-A0B1-E9ABA55AE0B5}" srcId="{8E105AC2-39E8-4638-8F9B-473C265F66C9}" destId="{B95641DF-038F-45FC-9828-3755FA908FB7}" srcOrd="1" destOrd="0" parTransId="{7ABA885A-0782-48AF-A77E-16549AE3464B}" sibTransId="{B95B0D16-5FC3-4C9E-87DE-F91898F6275F}"/>
    <dgm:cxn modelId="{EBFA9336-A705-4151-847F-14753F561003}" type="presOf" srcId="{B95641DF-038F-45FC-9828-3755FA908FB7}" destId="{14ABFDB6-0746-4575-9C0B-D9FD70CEED61}" srcOrd="0" destOrd="0" presId="urn:microsoft.com/office/officeart/2005/8/layout/list1"/>
    <dgm:cxn modelId="{7BD5366A-E128-45BE-BEAD-AC6D6E78577A}" type="presParOf" srcId="{4C212D9B-C26A-4FD4-983C-FB1DF1FCB57D}" destId="{AE23E386-B277-4425-ADAA-7EEC672BBDF0}" srcOrd="0" destOrd="0" presId="urn:microsoft.com/office/officeart/2005/8/layout/list1"/>
    <dgm:cxn modelId="{85ACD9D0-DF3A-43DE-8667-295109D2B8A1}" type="presParOf" srcId="{AE23E386-B277-4425-ADAA-7EEC672BBDF0}" destId="{D378EAFA-245E-4D50-8F35-FD393F994CD1}" srcOrd="0" destOrd="0" presId="urn:microsoft.com/office/officeart/2005/8/layout/list1"/>
    <dgm:cxn modelId="{09ACE006-B2E5-430B-B733-1F7E6019E024}" type="presParOf" srcId="{AE23E386-B277-4425-ADAA-7EEC672BBDF0}" destId="{906450A9-C0B2-4BCB-A7B6-92F890486148}" srcOrd="1" destOrd="0" presId="urn:microsoft.com/office/officeart/2005/8/layout/list1"/>
    <dgm:cxn modelId="{21A2E3CB-2020-488B-A5B5-0447F0D65E65}" type="presParOf" srcId="{4C212D9B-C26A-4FD4-983C-FB1DF1FCB57D}" destId="{56436979-743F-44F2-91D1-F64652E73B4E}" srcOrd="1" destOrd="0" presId="urn:microsoft.com/office/officeart/2005/8/layout/list1"/>
    <dgm:cxn modelId="{00F26C43-DAF1-4196-81AB-3557793E3DB3}" type="presParOf" srcId="{4C212D9B-C26A-4FD4-983C-FB1DF1FCB57D}" destId="{3486BAA7-101D-42FF-91A6-347A41BD3D51}" srcOrd="2" destOrd="0" presId="urn:microsoft.com/office/officeart/2005/8/layout/list1"/>
    <dgm:cxn modelId="{3EB20B5F-6E83-48DE-9E7C-55498B16935B}" type="presParOf" srcId="{4C212D9B-C26A-4FD4-983C-FB1DF1FCB57D}" destId="{61D4DD6B-5515-491B-BE8B-5BB3D8F7E6AF}" srcOrd="3" destOrd="0" presId="urn:microsoft.com/office/officeart/2005/8/layout/list1"/>
    <dgm:cxn modelId="{A50FAC76-16E2-448C-BB7F-2ECE90B06C49}" type="presParOf" srcId="{4C212D9B-C26A-4FD4-983C-FB1DF1FCB57D}" destId="{CDFD2B83-3677-44B1-BD5A-F1C75C601419}" srcOrd="4" destOrd="0" presId="urn:microsoft.com/office/officeart/2005/8/layout/list1"/>
    <dgm:cxn modelId="{CD129BDC-37D3-48EA-824E-FFF775502944}" type="presParOf" srcId="{CDFD2B83-3677-44B1-BD5A-F1C75C601419}" destId="{14ABFDB6-0746-4575-9C0B-D9FD70CEED61}" srcOrd="0" destOrd="0" presId="urn:microsoft.com/office/officeart/2005/8/layout/list1"/>
    <dgm:cxn modelId="{D9E5B786-0DDA-4FA1-98AF-51720A0A5A32}" type="presParOf" srcId="{CDFD2B83-3677-44B1-BD5A-F1C75C601419}" destId="{D9AE06E2-6E52-47B1-920F-B24E098A74CA}" srcOrd="1" destOrd="0" presId="urn:microsoft.com/office/officeart/2005/8/layout/list1"/>
    <dgm:cxn modelId="{07CCBBCC-C50A-42DD-8712-0BECE3FAFA94}" type="presParOf" srcId="{4C212D9B-C26A-4FD4-983C-FB1DF1FCB57D}" destId="{9FD6DA98-41E9-4EE5-96B7-F093F0EC42AB}" srcOrd="5" destOrd="0" presId="urn:microsoft.com/office/officeart/2005/8/layout/list1"/>
    <dgm:cxn modelId="{357C749D-62FD-4177-9209-15A9E6B18293}" type="presParOf" srcId="{4C212D9B-C26A-4FD4-983C-FB1DF1FCB57D}" destId="{E30D8DE0-7F59-4005-99D3-1B92A9F2B9E8}" srcOrd="6" destOrd="0" presId="urn:microsoft.com/office/officeart/2005/8/layout/list1"/>
    <dgm:cxn modelId="{D9937C6A-EF1A-4252-9D82-EA105BE4C08A}" type="presParOf" srcId="{4C212D9B-C26A-4FD4-983C-FB1DF1FCB57D}" destId="{BA746FB4-215F-4A8D-AB4D-6BACBD0FD947}" srcOrd="7" destOrd="0" presId="urn:microsoft.com/office/officeart/2005/8/layout/list1"/>
    <dgm:cxn modelId="{0C1DB32D-C943-4210-809E-88FC25DABDCC}" type="presParOf" srcId="{4C212D9B-C26A-4FD4-983C-FB1DF1FCB57D}" destId="{12B0EB62-8625-4956-B47C-92A68E6D1FC1}" srcOrd="8" destOrd="0" presId="urn:microsoft.com/office/officeart/2005/8/layout/list1"/>
    <dgm:cxn modelId="{0DD85E30-0EF3-4E78-ADF4-4516011066C2}" type="presParOf" srcId="{12B0EB62-8625-4956-B47C-92A68E6D1FC1}" destId="{4BE74DC1-ACAC-4E15-904C-CCFEC8ECC9BE}" srcOrd="0" destOrd="0" presId="urn:microsoft.com/office/officeart/2005/8/layout/list1"/>
    <dgm:cxn modelId="{2C446C8B-4FFC-43CE-9612-B17A0E7C7E87}" type="presParOf" srcId="{12B0EB62-8625-4956-B47C-92A68E6D1FC1}" destId="{13688A08-017C-42C8-9798-B749BB774193}" srcOrd="1" destOrd="0" presId="urn:microsoft.com/office/officeart/2005/8/layout/list1"/>
    <dgm:cxn modelId="{B946EA1D-2FAB-4DEF-ABE7-4CDA0817FD86}" type="presParOf" srcId="{4C212D9B-C26A-4FD4-983C-FB1DF1FCB57D}" destId="{720AE5C4-16DC-486B-9592-F8E18614E061}" srcOrd="9" destOrd="0" presId="urn:microsoft.com/office/officeart/2005/8/layout/list1"/>
    <dgm:cxn modelId="{FEEA0F52-C3E1-41C5-BF8C-5ADFD124F5F3}" type="presParOf" srcId="{4C212D9B-C26A-4FD4-983C-FB1DF1FCB57D}" destId="{B94E4BC9-D8B1-46F0-82E9-3A7A8819E43A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17E00-5D4F-4D7F-8495-EEF0F905C9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AEF05D4-E265-4AA6-B321-05CB6E3286D1}">
      <dgm:prSet custT="1"/>
      <dgm:spPr>
        <a:xfrm>
          <a:off x="0" y="358194"/>
          <a:ext cx="8693995" cy="371693"/>
        </a:xfrm>
        <a:prstGeom prst="rect">
          <a:avLst/>
        </a:prstGeom>
        <a:solidFill>
          <a:srgbClr val="2D2D8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Activities</a:t>
          </a:r>
        </a:p>
      </dgm:t>
    </dgm:pt>
    <dgm:pt modelId="{705D1360-1A0F-4B5C-8641-64FEFCCDF121}" type="parTrans" cxnId="{DB161ED5-100E-4D87-9127-B7379EE4BD4F}">
      <dgm:prSet/>
      <dgm:spPr/>
      <dgm:t>
        <a:bodyPr/>
        <a:lstStyle/>
        <a:p>
          <a:endParaRPr lang="es-CL"/>
        </a:p>
      </dgm:t>
    </dgm:pt>
    <dgm:pt modelId="{F79ED767-5ECD-41B3-A2E9-81C7D6972C9C}" type="sibTrans" cxnId="{DB161ED5-100E-4D87-9127-B7379EE4BD4F}">
      <dgm:prSet/>
      <dgm:spPr/>
      <dgm:t>
        <a:bodyPr/>
        <a:lstStyle/>
        <a:p>
          <a:endParaRPr lang="es-CL"/>
        </a:p>
      </dgm:t>
    </dgm:pt>
    <dgm:pt modelId="{A2CF8099-D5C1-481E-BCB5-AD09CFD17BDA}">
      <dgm:prSet custT="1"/>
      <dgm:spPr>
        <a:xfrm>
          <a:off x="1856122" y="977148"/>
          <a:ext cx="6784841" cy="547026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Productive activities</a:t>
          </a:r>
        </a:p>
      </dgm:t>
    </dgm:pt>
    <dgm:pt modelId="{9552450F-3148-41DA-8FDF-8CE2669B0A60}" type="parTrans" cxnId="{3A1A7A01-A6C4-42E3-BFAC-301C54B0EED7}">
      <dgm:prSet/>
      <dgm:spPr>
        <a:xfrm>
          <a:off x="4346997" y="729887"/>
          <a:ext cx="901545" cy="24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85"/>
              </a:lnTo>
              <a:lnTo>
                <a:pt x="901545" y="132385"/>
              </a:lnTo>
              <a:lnTo>
                <a:pt x="901545" y="247261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7059FE7-319A-44D5-A112-749A117C5279}" type="sibTrans" cxnId="{3A1A7A01-A6C4-42E3-BFAC-301C54B0EED7}">
      <dgm:prSet/>
      <dgm:spPr/>
      <dgm:t>
        <a:bodyPr/>
        <a:lstStyle/>
        <a:p>
          <a:endParaRPr lang="es-CL"/>
        </a:p>
      </dgm:t>
    </dgm:pt>
    <dgm:pt modelId="{1C2E4772-EDCD-48CC-8188-3F205CC83417}">
      <dgm:prSet custT="1"/>
      <dgm:spPr>
        <a:xfrm>
          <a:off x="6621460" y="1728538"/>
          <a:ext cx="2019500" cy="59457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Incorporated, unincorporated</a:t>
          </a:r>
        </a:p>
      </dgm:t>
    </dgm:pt>
    <dgm:pt modelId="{F35C5312-FA46-41AA-B08F-666C2AB42FE7}" type="parTrans" cxnId="{8F6AB28F-72BD-4B3F-9698-F29D784344EB}">
      <dgm:prSet/>
      <dgm:spPr>
        <a:xfrm>
          <a:off x="5248543" y="1524174"/>
          <a:ext cx="2382667" cy="20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88"/>
              </a:lnTo>
              <a:lnTo>
                <a:pt x="2382667" y="89488"/>
              </a:lnTo>
              <a:lnTo>
                <a:pt x="2382667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F5B5FC2-CE4B-4724-AB2A-9D4D5836EF9B}" type="sibTrans" cxnId="{8F6AB28F-72BD-4B3F-9698-F29D784344EB}">
      <dgm:prSet/>
      <dgm:spPr/>
      <dgm:t>
        <a:bodyPr/>
        <a:lstStyle/>
        <a:p>
          <a:endParaRPr lang="es-CL"/>
        </a:p>
      </dgm:t>
    </dgm:pt>
    <dgm:pt modelId="{EA2D7FC0-AAE4-4622-80F0-8945EC27A945}">
      <dgm:prSet custT="1"/>
      <dgm:spPr>
        <a:xfrm>
          <a:off x="7704851" y="2520626"/>
          <a:ext cx="983509" cy="335977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Goods</a:t>
          </a:r>
        </a:p>
      </dgm:t>
    </dgm:pt>
    <dgm:pt modelId="{A148A178-C195-4E7E-97B2-4651CFFF37DC}" type="parTrans" cxnId="{9C02613C-614F-49CA-9F5E-09C43D499DA5}">
      <dgm:prSet/>
      <dgm:spPr>
        <a:xfrm>
          <a:off x="7585490" y="2323111"/>
          <a:ext cx="91440" cy="365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503"/>
              </a:lnTo>
              <a:lnTo>
                <a:pt x="119360" y="36550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DC79292-C877-4582-B9B9-D1A0732B0EAD}" type="sibTrans" cxnId="{9C02613C-614F-49CA-9F5E-09C43D499DA5}">
      <dgm:prSet/>
      <dgm:spPr/>
      <dgm:t>
        <a:bodyPr/>
        <a:lstStyle/>
        <a:p>
          <a:endParaRPr lang="es-CL"/>
        </a:p>
      </dgm:t>
    </dgm:pt>
    <dgm:pt modelId="{5EE71034-0F56-452F-91AB-B01A40233755}">
      <dgm:prSet custT="1"/>
      <dgm:spPr>
        <a:xfrm>
          <a:off x="4176467" y="1728538"/>
          <a:ext cx="2287313" cy="586061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Non-market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Government, Non-profit institutions</a:t>
          </a:r>
        </a:p>
      </dgm:t>
    </dgm:pt>
    <dgm:pt modelId="{42D73556-CEE1-4EAC-BDFA-335A55B116F9}" type="parTrans" cxnId="{0174BBF0-77AA-472D-9658-FBF0BBAF8E19}">
      <dgm:prSet/>
      <dgm:spPr>
        <a:xfrm>
          <a:off x="5202823" y="1524174"/>
          <a:ext cx="91440" cy="204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488"/>
              </a:lnTo>
              <a:lnTo>
                <a:pt x="117301" y="89488"/>
              </a:lnTo>
              <a:lnTo>
                <a:pt x="117301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DE500B78-DAC0-4119-8315-68B8A4AEE99B}" type="sibTrans" cxnId="{0174BBF0-77AA-472D-9658-FBF0BBAF8E19}">
      <dgm:prSet/>
      <dgm:spPr/>
      <dgm:t>
        <a:bodyPr/>
        <a:lstStyle/>
        <a:p>
          <a:endParaRPr lang="es-CL"/>
        </a:p>
      </dgm:t>
    </dgm:pt>
    <dgm:pt modelId="{9F9C30F7-4FB4-423C-BD20-0A7E7296AB21}">
      <dgm:prSet custT="1"/>
      <dgm:spPr>
        <a:xfrm>
          <a:off x="4248478" y="2520626"/>
          <a:ext cx="971693" cy="333155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Services</a:t>
          </a:r>
        </a:p>
      </dgm:t>
    </dgm:pt>
    <dgm:pt modelId="{C601294F-774A-4FA8-A40F-27311C13618B}" type="parTrans" cxnId="{D0773CCE-4B66-4288-A7B6-AA3022B86117}">
      <dgm:prSet/>
      <dgm:spPr>
        <a:xfrm>
          <a:off x="5220171" y="2314600"/>
          <a:ext cx="99952" cy="372604"/>
        </a:xfrm>
        <a:custGeom>
          <a:avLst/>
          <a:gdLst/>
          <a:ahLst/>
          <a:cxnLst/>
          <a:rect l="0" t="0" r="0" b="0"/>
          <a:pathLst>
            <a:path>
              <a:moveTo>
                <a:pt x="99952" y="0"/>
              </a:moveTo>
              <a:lnTo>
                <a:pt x="99952" y="372604"/>
              </a:lnTo>
              <a:lnTo>
                <a:pt x="0" y="372604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EB593F2-979C-427F-8318-988BC7FD9C1C}" type="sibTrans" cxnId="{D0773CCE-4B66-4288-A7B6-AA3022B86117}">
      <dgm:prSet/>
      <dgm:spPr/>
      <dgm:t>
        <a:bodyPr/>
        <a:lstStyle/>
        <a:p>
          <a:endParaRPr lang="es-CL"/>
        </a:p>
      </dgm:t>
    </dgm:pt>
    <dgm:pt modelId="{05CD9210-8A10-47A7-851D-190BB6070BB1}">
      <dgm:prSet custT="1"/>
      <dgm:spPr>
        <a:xfrm>
          <a:off x="1944218" y="1728538"/>
          <a:ext cx="2034193" cy="594546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Households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producing for own final use</a:t>
          </a:r>
        </a:p>
      </dgm:t>
    </dgm:pt>
    <dgm:pt modelId="{0B7FA2A0-7183-4BCB-A115-B39B394F4A07}" type="parTrans" cxnId="{E077C5D6-8287-46D6-95CD-354A3F807A1E}">
      <dgm:prSet/>
      <dgm:spPr>
        <a:xfrm>
          <a:off x="2961314" y="1524174"/>
          <a:ext cx="2287228" cy="204363"/>
        </a:xfrm>
        <a:custGeom>
          <a:avLst/>
          <a:gdLst/>
          <a:ahLst/>
          <a:cxnLst/>
          <a:rect l="0" t="0" r="0" b="0"/>
          <a:pathLst>
            <a:path>
              <a:moveTo>
                <a:pt x="2287228" y="0"/>
              </a:moveTo>
              <a:lnTo>
                <a:pt x="2287228" y="89488"/>
              </a:lnTo>
              <a:lnTo>
                <a:pt x="0" y="89488"/>
              </a:lnTo>
              <a:lnTo>
                <a:pt x="0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1210667C-E819-4295-840F-AA0738E456F6}" type="sibTrans" cxnId="{E077C5D6-8287-46D6-95CD-354A3F807A1E}">
      <dgm:prSet/>
      <dgm:spPr/>
      <dgm:t>
        <a:bodyPr/>
        <a:lstStyle/>
        <a:p>
          <a:endParaRPr lang="es-CL"/>
        </a:p>
      </dgm:t>
    </dgm:pt>
    <dgm:pt modelId="{A6958B7A-C37D-4151-B17D-993026B6A07C}">
      <dgm:prSet custT="1"/>
      <dgm:spPr>
        <a:xfrm>
          <a:off x="3024332" y="2543875"/>
          <a:ext cx="982305" cy="33679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Goods</a:t>
          </a:r>
          <a:endParaRPr kumimoji="0" lang="en-GB" sz="2000" b="1" i="0" u="none" strike="noStrike" cap="none" normalizeH="0" baseline="0" noProof="0" dirty="0" smtClean="0">
            <a:ln/>
            <a:solidFill>
              <a:srgbClr val="FFFFFF"/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gm:t>
    </dgm:pt>
    <dgm:pt modelId="{E4BA08A1-A8F6-471F-AE92-12BB1663AC94}" type="parTrans" cxnId="{F9A10110-398E-44BB-B674-26CC53A27609}">
      <dgm:prSet/>
      <dgm:spPr>
        <a:xfrm>
          <a:off x="2915594" y="2323084"/>
          <a:ext cx="91440" cy="389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87"/>
              </a:lnTo>
              <a:lnTo>
                <a:pt x="108737" y="389187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8BDB759-FB2B-431D-B82F-9A1BC9549A83}" type="sibTrans" cxnId="{F9A10110-398E-44BB-B674-26CC53A27609}">
      <dgm:prSet/>
      <dgm:spPr/>
      <dgm:t>
        <a:bodyPr/>
        <a:lstStyle/>
        <a:p>
          <a:endParaRPr lang="es-CL"/>
        </a:p>
      </dgm:t>
    </dgm:pt>
    <dgm:pt modelId="{1B188F06-5837-4115-A3D3-0726CDB59C87}">
      <dgm:prSet custT="1"/>
      <dgm:spPr>
        <a:xfrm>
          <a:off x="72004" y="977154"/>
          <a:ext cx="1655837" cy="547026"/>
        </a:xfrm>
        <a:prstGeom prst="rect">
          <a:avLst/>
        </a:prstGeom>
        <a:solidFill>
          <a:srgbClr val="FFFFFF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Non-productive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activities</a:t>
          </a:r>
        </a:p>
      </dgm:t>
    </dgm:pt>
    <dgm:pt modelId="{E21F49AA-9A0E-48AE-8844-D445FC9524EF}" type="parTrans" cxnId="{BF05F66B-3F95-4789-A35E-1606912BECF5}">
      <dgm:prSet/>
      <dgm:spPr>
        <a:xfrm>
          <a:off x="899923" y="729887"/>
          <a:ext cx="3447074" cy="247266"/>
        </a:xfrm>
        <a:custGeom>
          <a:avLst/>
          <a:gdLst/>
          <a:ahLst/>
          <a:cxnLst/>
          <a:rect l="0" t="0" r="0" b="0"/>
          <a:pathLst>
            <a:path>
              <a:moveTo>
                <a:pt x="3447074" y="0"/>
              </a:moveTo>
              <a:lnTo>
                <a:pt x="3447074" y="132391"/>
              </a:lnTo>
              <a:lnTo>
                <a:pt x="0" y="132391"/>
              </a:lnTo>
              <a:lnTo>
                <a:pt x="0" y="247266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392722AC-6825-4867-B46B-F282BCF1A7BA}" type="sibTrans" cxnId="{BF05F66B-3F95-4789-A35E-1606912BECF5}">
      <dgm:prSet/>
      <dgm:spPr/>
      <dgm:t>
        <a:bodyPr/>
        <a:lstStyle/>
        <a:p>
          <a:endParaRPr lang="es-CL"/>
        </a:p>
      </dgm:t>
    </dgm:pt>
    <dgm:pt modelId="{7DF7FDE9-65A4-4F29-8C1F-45242D408EBA}">
      <dgm:prSet custT="1"/>
      <dgm:spPr>
        <a:xfrm>
          <a:off x="6552727" y="2520626"/>
          <a:ext cx="979931" cy="326662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b="1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Services</a:t>
          </a:r>
          <a:endParaRPr lang="en-GB" sz="2000" b="1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D7CF1BC-8700-4BBB-B307-7699138D505E}" type="parTrans" cxnId="{929393C4-631D-4E3D-8668-260F388BA70C}">
      <dgm:prSet/>
      <dgm:spPr>
        <a:xfrm>
          <a:off x="7532658" y="2323111"/>
          <a:ext cx="98552" cy="360845"/>
        </a:xfrm>
        <a:custGeom>
          <a:avLst/>
          <a:gdLst/>
          <a:ahLst/>
          <a:cxnLst/>
          <a:rect l="0" t="0" r="0" b="0"/>
          <a:pathLst>
            <a:path>
              <a:moveTo>
                <a:pt x="98552" y="0"/>
              </a:moveTo>
              <a:lnTo>
                <a:pt x="98552" y="360845"/>
              </a:lnTo>
              <a:lnTo>
                <a:pt x="0" y="360845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D0DC8087-DD16-4A1F-B8E0-A6C54FF052CD}" type="sibTrans" cxnId="{929393C4-631D-4E3D-8668-260F388BA70C}">
      <dgm:prSet/>
      <dgm:spPr/>
      <dgm:t>
        <a:bodyPr/>
        <a:lstStyle/>
        <a:p>
          <a:endParaRPr lang="en-GB"/>
        </a:p>
      </dgm:t>
    </dgm:pt>
    <dgm:pt modelId="{835E5D87-2272-4ED9-A0DC-CFC59F8228B8}">
      <dgm:prSet custT="1"/>
      <dgm:spPr>
        <a:xfrm>
          <a:off x="5400602" y="2520626"/>
          <a:ext cx="982305" cy="33679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b="1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Goods</a:t>
          </a:r>
          <a:endParaRPr lang="en-GB" sz="2000" b="1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34EED62-0A60-4EE9-AC2E-ADFA9AE1ADEA}" type="parTrans" cxnId="{6815583F-A35E-4A39-AC20-3D8A0E8EE0DE}">
      <dgm:prSet/>
      <dgm:spPr>
        <a:xfrm>
          <a:off x="5274404" y="2314600"/>
          <a:ext cx="91440" cy="374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422"/>
              </a:lnTo>
              <a:lnTo>
                <a:pt x="126198" y="374422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3C4A078-9321-47DD-96AE-1BE748A9D81E}" type="sibTrans" cxnId="{6815583F-A35E-4A39-AC20-3D8A0E8EE0DE}">
      <dgm:prSet/>
      <dgm:spPr/>
      <dgm:t>
        <a:bodyPr/>
        <a:lstStyle/>
        <a:p>
          <a:endParaRPr lang="en-GB"/>
        </a:p>
      </dgm:t>
    </dgm:pt>
    <dgm:pt modelId="{37B079C8-20EA-4D85-BB90-20465710FCD5}">
      <dgm:prSet custT="1"/>
      <dgm:spPr>
        <a:xfrm>
          <a:off x="72010" y="1758126"/>
          <a:ext cx="1636045" cy="1938184"/>
        </a:xfrm>
        <a:prstGeom prst="rect">
          <a:avLst/>
        </a:prstGeom>
        <a:solidFill>
          <a:srgbClr val="FFFFFF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Self-care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Sleeping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Learning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Own-recreation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Begging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Stealing</a:t>
          </a:r>
        </a:p>
      </dgm:t>
    </dgm:pt>
    <dgm:pt modelId="{BC927E9F-9F35-405A-973D-C60AED748216}" type="parTrans" cxnId="{659BCCE1-CCDC-4B39-9CCC-E793CF648FFA}">
      <dgm:prSet/>
      <dgm:spPr>
        <a:xfrm>
          <a:off x="844313" y="1524180"/>
          <a:ext cx="91440" cy="233946"/>
        </a:xfrm>
        <a:custGeom>
          <a:avLst/>
          <a:gdLst/>
          <a:ahLst/>
          <a:cxnLst/>
          <a:rect l="0" t="0" r="0" b="0"/>
          <a:pathLst>
            <a:path>
              <a:moveTo>
                <a:pt x="55610" y="0"/>
              </a:moveTo>
              <a:lnTo>
                <a:pt x="55610" y="119071"/>
              </a:lnTo>
              <a:lnTo>
                <a:pt x="45720" y="119071"/>
              </a:lnTo>
              <a:lnTo>
                <a:pt x="45720" y="233946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9065DE6A-631D-4D0B-9D89-78530899E77F}" type="sibTrans" cxnId="{659BCCE1-CCDC-4B39-9CCC-E793CF648FFA}">
      <dgm:prSet/>
      <dgm:spPr/>
      <dgm:t>
        <a:bodyPr/>
        <a:lstStyle/>
        <a:p>
          <a:endParaRPr lang="en-GB"/>
        </a:p>
      </dgm:t>
    </dgm:pt>
    <dgm:pt modelId="{873F6586-FEB5-4C03-870E-26B630C4FAB8}">
      <dgm:prSet custT="1"/>
      <dgm:spPr>
        <a:xfrm>
          <a:off x="1872207" y="2535068"/>
          <a:ext cx="1001757" cy="345600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b="1" noProof="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Services</a:t>
          </a:r>
          <a:endParaRPr lang="en-GB" sz="2000" b="1" noProof="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59022A9-3932-45B5-86BF-BF2D40D059A7}" type="parTrans" cxnId="{415AE041-CDF8-47EC-944F-9B8B33AA3E24}">
      <dgm:prSet/>
      <dgm:spPr>
        <a:xfrm>
          <a:off x="2828245" y="2323084"/>
          <a:ext cx="91440" cy="384783"/>
        </a:xfrm>
        <a:custGeom>
          <a:avLst/>
          <a:gdLst/>
          <a:ahLst/>
          <a:cxnLst/>
          <a:rect l="0" t="0" r="0" b="0"/>
          <a:pathLst>
            <a:path>
              <a:moveTo>
                <a:pt x="133069" y="0"/>
              </a:moveTo>
              <a:lnTo>
                <a:pt x="133069" y="384783"/>
              </a:lnTo>
              <a:lnTo>
                <a:pt x="45720" y="38478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6FFACA16-25A6-47F2-9059-4AD7496DE70B}" type="sibTrans" cxnId="{415AE041-CDF8-47EC-944F-9B8B33AA3E24}">
      <dgm:prSet/>
      <dgm:spPr/>
      <dgm:t>
        <a:bodyPr/>
        <a:lstStyle/>
        <a:p>
          <a:endParaRPr lang="en-GB"/>
        </a:p>
      </dgm:t>
    </dgm:pt>
    <dgm:pt modelId="{588D2BB5-E553-4F34-B9F4-63C300CAA16D}" type="pres">
      <dgm:prSet presAssocID="{08217E00-5D4F-4D7F-8495-EEF0F905C9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E218B3-66C0-4A3F-97CF-2628BFC025C6}" type="pres">
      <dgm:prSet presAssocID="{CAEF05D4-E265-4AA6-B321-05CB6E3286D1}" presName="hierRoot1" presStyleCnt="0">
        <dgm:presLayoutVars>
          <dgm:hierBranch/>
        </dgm:presLayoutVars>
      </dgm:prSet>
      <dgm:spPr/>
    </dgm:pt>
    <dgm:pt modelId="{47E43EBF-4812-4D4D-9ED0-E8D5E6AB25B2}" type="pres">
      <dgm:prSet presAssocID="{CAEF05D4-E265-4AA6-B321-05CB6E3286D1}" presName="rootComposite1" presStyleCnt="0"/>
      <dgm:spPr/>
    </dgm:pt>
    <dgm:pt modelId="{4C51831D-A40C-4448-9BFC-A453D64FF9EF}" type="pres">
      <dgm:prSet presAssocID="{CAEF05D4-E265-4AA6-B321-05CB6E3286D1}" presName="rootText1" presStyleLbl="node0" presStyleIdx="0" presStyleCnt="1" custScaleX="794660" custScaleY="67948" custLinFactNeighborX="-2798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7F3485A-D428-420C-A035-081EC164C8D8}" type="pres">
      <dgm:prSet presAssocID="{CAEF05D4-E265-4AA6-B321-05CB6E3286D1}" presName="rootConnector1" presStyleLbl="node1" presStyleIdx="0" presStyleCnt="0"/>
      <dgm:spPr/>
      <dgm:t>
        <a:bodyPr/>
        <a:lstStyle/>
        <a:p>
          <a:endParaRPr lang="es-CL"/>
        </a:p>
      </dgm:t>
    </dgm:pt>
    <dgm:pt modelId="{71658B75-BE16-43EF-84AB-9A7FBD6C1B78}" type="pres">
      <dgm:prSet presAssocID="{CAEF05D4-E265-4AA6-B321-05CB6E3286D1}" presName="hierChild2" presStyleCnt="0"/>
      <dgm:spPr/>
    </dgm:pt>
    <dgm:pt modelId="{E83DA370-A0D4-4407-BF6A-E1C34C1FEE0C}" type="pres">
      <dgm:prSet presAssocID="{9552450F-3148-41DA-8FDF-8CE2669B0A60}" presName="Name35" presStyleLbl="parChTrans1D2" presStyleIdx="0" presStyleCnt="2"/>
      <dgm:spPr/>
      <dgm:t>
        <a:bodyPr/>
        <a:lstStyle/>
        <a:p>
          <a:endParaRPr lang="es-CL"/>
        </a:p>
      </dgm:t>
    </dgm:pt>
    <dgm:pt modelId="{4987E92F-5C8A-42AB-8A8F-4EF16D0617FD}" type="pres">
      <dgm:prSet presAssocID="{A2CF8099-D5C1-481E-BCB5-AD09CFD17BDA}" presName="hierRoot2" presStyleCnt="0">
        <dgm:presLayoutVars>
          <dgm:hierBranch/>
        </dgm:presLayoutVars>
      </dgm:prSet>
      <dgm:spPr/>
    </dgm:pt>
    <dgm:pt modelId="{0BB6082A-7EFB-43A8-B97C-6C5CE5183CD4}" type="pres">
      <dgm:prSet presAssocID="{A2CF8099-D5C1-481E-BCB5-AD09CFD17BDA}" presName="rootComposite" presStyleCnt="0"/>
      <dgm:spPr/>
    </dgm:pt>
    <dgm:pt modelId="{5C723929-10A4-41CC-A302-D5DAD0252801}" type="pres">
      <dgm:prSet presAssocID="{A2CF8099-D5C1-481E-BCB5-AD09CFD17BDA}" presName="rootText" presStyleLbl="node2" presStyleIdx="0" presStyleCnt="2" custScaleX="620157" custLinFactX="57885" custLinFactNeighborX="100000" custLinFactNeighborY="320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DB5108C-ED69-4955-8B1F-B7F8CC7CE91C}" type="pres">
      <dgm:prSet presAssocID="{A2CF8099-D5C1-481E-BCB5-AD09CFD17BDA}" presName="rootConnector" presStyleLbl="node2" presStyleIdx="0" presStyleCnt="2"/>
      <dgm:spPr/>
      <dgm:t>
        <a:bodyPr/>
        <a:lstStyle/>
        <a:p>
          <a:endParaRPr lang="es-CL"/>
        </a:p>
      </dgm:t>
    </dgm:pt>
    <dgm:pt modelId="{D77F5431-163F-4E8A-889B-4BAAC134341D}" type="pres">
      <dgm:prSet presAssocID="{A2CF8099-D5C1-481E-BCB5-AD09CFD17BDA}" presName="hierChild4" presStyleCnt="0"/>
      <dgm:spPr/>
    </dgm:pt>
    <dgm:pt modelId="{262A261D-7D5A-44D9-919E-195A61A14326}" type="pres">
      <dgm:prSet presAssocID="{F35C5312-FA46-41AA-B08F-666C2AB42FE7}" presName="Name35" presStyleLbl="parChTrans1D3" presStyleIdx="0" presStyleCnt="4"/>
      <dgm:spPr/>
      <dgm:t>
        <a:bodyPr/>
        <a:lstStyle/>
        <a:p>
          <a:endParaRPr lang="es-CL"/>
        </a:p>
      </dgm:t>
    </dgm:pt>
    <dgm:pt modelId="{EDB93024-089A-4396-8E0F-9CF88ED50D53}" type="pres">
      <dgm:prSet presAssocID="{1C2E4772-EDCD-48CC-8188-3F205CC83417}" presName="hierRoot2" presStyleCnt="0">
        <dgm:presLayoutVars>
          <dgm:hierBranch val="hang"/>
        </dgm:presLayoutVars>
      </dgm:prSet>
      <dgm:spPr/>
    </dgm:pt>
    <dgm:pt modelId="{D7649DE7-138D-4BB6-A9FD-20D5B20CCBF3}" type="pres">
      <dgm:prSet presAssocID="{1C2E4772-EDCD-48CC-8188-3F205CC83417}" presName="rootComposite" presStyleCnt="0"/>
      <dgm:spPr/>
    </dgm:pt>
    <dgm:pt modelId="{F43518BA-2363-4D50-857D-192A781F227B}" type="pres">
      <dgm:prSet presAssocID="{1C2E4772-EDCD-48CC-8188-3F205CC83417}" presName="rootText" presStyleLbl="node3" presStyleIdx="0" presStyleCnt="4" custScaleX="184589" custScaleY="108692" custLinFactX="296983" custLinFactNeighborX="300000" custLinFactNeighborY="-144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D159F55-AF9C-407E-84BE-BCC7FD519ADE}" type="pres">
      <dgm:prSet presAssocID="{1C2E4772-EDCD-48CC-8188-3F205CC83417}" presName="rootConnector" presStyleLbl="node3" presStyleIdx="0" presStyleCnt="4"/>
      <dgm:spPr/>
      <dgm:t>
        <a:bodyPr/>
        <a:lstStyle/>
        <a:p>
          <a:endParaRPr lang="es-CL"/>
        </a:p>
      </dgm:t>
    </dgm:pt>
    <dgm:pt modelId="{44A28A6C-A7FF-41F3-B88F-62DEA6C27757}" type="pres">
      <dgm:prSet presAssocID="{1C2E4772-EDCD-48CC-8188-3F205CC83417}" presName="hierChild4" presStyleCnt="0"/>
      <dgm:spPr/>
    </dgm:pt>
    <dgm:pt modelId="{93E14D77-6099-41F0-B5C8-78BBB3AE87C4}" type="pres">
      <dgm:prSet presAssocID="{A148A178-C195-4E7E-97B2-4651CFFF37DC}" presName="Name48" presStyleLbl="parChTrans1D4" presStyleIdx="0" presStyleCnt="6"/>
      <dgm:spPr/>
      <dgm:t>
        <a:bodyPr/>
        <a:lstStyle/>
        <a:p>
          <a:endParaRPr lang="en-GB"/>
        </a:p>
      </dgm:t>
    </dgm:pt>
    <dgm:pt modelId="{FDFF985C-ED01-4009-9508-B389E537C9BF}" type="pres">
      <dgm:prSet presAssocID="{EA2D7FC0-AAE4-4622-80F0-8945EC27A945}" presName="hierRoot2" presStyleCnt="0">
        <dgm:presLayoutVars>
          <dgm:hierBranch val="r"/>
        </dgm:presLayoutVars>
      </dgm:prSet>
      <dgm:spPr/>
    </dgm:pt>
    <dgm:pt modelId="{AE6C8D0C-6610-4958-93A1-88A85DF19F15}" type="pres">
      <dgm:prSet presAssocID="{EA2D7FC0-AAE4-4622-80F0-8945EC27A945}" presName="rootComposite" presStyleCnt="0"/>
      <dgm:spPr/>
    </dgm:pt>
    <dgm:pt modelId="{18E01957-1D2F-4D6A-953A-4B19620D39E6}" type="pres">
      <dgm:prSet presAssocID="{EA2D7FC0-AAE4-4622-80F0-8945EC27A945}" presName="rootText" presStyleLbl="node4" presStyleIdx="0" presStyleCnt="6" custScaleX="89896" custScaleY="61419" custLinFactX="304110" custLinFactNeighborX="400000" custLinFactNeighborY="-733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1A87CF9-FBD3-439C-B970-F0B8F7CAD47D}" type="pres">
      <dgm:prSet presAssocID="{EA2D7FC0-AAE4-4622-80F0-8945EC27A945}" presName="rootConnector" presStyleLbl="node4" presStyleIdx="0" presStyleCnt="6"/>
      <dgm:spPr/>
      <dgm:t>
        <a:bodyPr/>
        <a:lstStyle/>
        <a:p>
          <a:endParaRPr lang="es-CL"/>
        </a:p>
      </dgm:t>
    </dgm:pt>
    <dgm:pt modelId="{CA776590-8E9C-4E83-95D0-A2F71150CA59}" type="pres">
      <dgm:prSet presAssocID="{EA2D7FC0-AAE4-4622-80F0-8945EC27A945}" presName="hierChild4" presStyleCnt="0"/>
      <dgm:spPr/>
    </dgm:pt>
    <dgm:pt modelId="{B96C79D6-9229-4294-A46C-C3BE97C5381E}" type="pres">
      <dgm:prSet presAssocID="{EA2D7FC0-AAE4-4622-80F0-8945EC27A945}" presName="hierChild5" presStyleCnt="0"/>
      <dgm:spPr/>
    </dgm:pt>
    <dgm:pt modelId="{72B008A9-6659-4B7D-9071-48FC3DAD8949}" type="pres">
      <dgm:prSet presAssocID="{BD7CF1BC-8700-4BBB-B307-7699138D505E}" presName="Name48" presStyleLbl="parChTrans1D4" presStyleIdx="1" presStyleCnt="6"/>
      <dgm:spPr/>
      <dgm:t>
        <a:bodyPr/>
        <a:lstStyle/>
        <a:p>
          <a:endParaRPr lang="en-GB"/>
        </a:p>
      </dgm:t>
    </dgm:pt>
    <dgm:pt modelId="{09127669-BED6-4C93-AE97-C1BB2309C1CD}" type="pres">
      <dgm:prSet presAssocID="{7DF7FDE9-65A4-4F29-8C1F-45242D408EBA}" presName="hierRoot2" presStyleCnt="0">
        <dgm:presLayoutVars>
          <dgm:hierBranch/>
        </dgm:presLayoutVars>
      </dgm:prSet>
      <dgm:spPr/>
    </dgm:pt>
    <dgm:pt modelId="{13F835E5-BE3A-4BFE-AEE5-B98F81FAE645}" type="pres">
      <dgm:prSet presAssocID="{7DF7FDE9-65A4-4F29-8C1F-45242D408EBA}" presName="rootComposite" presStyleCnt="0"/>
      <dgm:spPr/>
    </dgm:pt>
    <dgm:pt modelId="{CC03AA92-DB15-4B05-B14C-017FBE8FF2D6}" type="pres">
      <dgm:prSet presAssocID="{7DF7FDE9-65A4-4F29-8C1F-45242D408EBA}" presName="rootText" presStyleLbl="node4" presStyleIdx="1" presStyleCnt="6" custScaleX="89569" custScaleY="59716" custLinFactX="200000" custLinFactNeighborX="287906" custLinFactNeighborY="-733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EE1E38-9D73-44C4-AB8B-6756A4B28CA5}" type="pres">
      <dgm:prSet presAssocID="{7DF7FDE9-65A4-4F29-8C1F-45242D408EBA}" presName="rootConnector" presStyleLbl="node4" presStyleIdx="1" presStyleCnt="6"/>
      <dgm:spPr/>
      <dgm:t>
        <a:bodyPr/>
        <a:lstStyle/>
        <a:p>
          <a:endParaRPr lang="en-GB"/>
        </a:p>
      </dgm:t>
    </dgm:pt>
    <dgm:pt modelId="{66672B3E-409A-4ECB-920F-62DE3B66BDBB}" type="pres">
      <dgm:prSet presAssocID="{7DF7FDE9-65A4-4F29-8C1F-45242D408EBA}" presName="hierChild4" presStyleCnt="0"/>
      <dgm:spPr/>
    </dgm:pt>
    <dgm:pt modelId="{60840DD1-45CE-4A92-B241-D04842FFA734}" type="pres">
      <dgm:prSet presAssocID="{7DF7FDE9-65A4-4F29-8C1F-45242D408EBA}" presName="hierChild5" presStyleCnt="0"/>
      <dgm:spPr/>
    </dgm:pt>
    <dgm:pt modelId="{83FE1C83-CC4B-4447-A358-6209B233E647}" type="pres">
      <dgm:prSet presAssocID="{1C2E4772-EDCD-48CC-8188-3F205CC83417}" presName="hierChild5" presStyleCnt="0"/>
      <dgm:spPr/>
    </dgm:pt>
    <dgm:pt modelId="{BAFF019E-0187-4873-9150-3336278CB95A}" type="pres">
      <dgm:prSet presAssocID="{42D73556-CEE1-4EAC-BDFA-335A55B116F9}" presName="Name35" presStyleLbl="parChTrans1D3" presStyleIdx="1" presStyleCnt="4"/>
      <dgm:spPr/>
      <dgm:t>
        <a:bodyPr/>
        <a:lstStyle/>
        <a:p>
          <a:endParaRPr lang="es-CL"/>
        </a:p>
      </dgm:t>
    </dgm:pt>
    <dgm:pt modelId="{2C68BC85-9BCF-4E9E-BA55-705E31501393}" type="pres">
      <dgm:prSet presAssocID="{5EE71034-0F56-452F-91AB-B01A40233755}" presName="hierRoot2" presStyleCnt="0">
        <dgm:presLayoutVars>
          <dgm:hierBranch val="hang"/>
        </dgm:presLayoutVars>
      </dgm:prSet>
      <dgm:spPr/>
    </dgm:pt>
    <dgm:pt modelId="{B83DE4D8-113F-4A54-8C14-F69F14E4BCF2}" type="pres">
      <dgm:prSet presAssocID="{5EE71034-0F56-452F-91AB-B01A40233755}" presName="rootComposite" presStyleCnt="0"/>
      <dgm:spPr/>
    </dgm:pt>
    <dgm:pt modelId="{2459844B-055C-4620-B6D9-8F3687E382C5}" type="pres">
      <dgm:prSet presAssocID="{5EE71034-0F56-452F-91AB-B01A40233755}" presName="rootText" presStyleLbl="node3" presStyleIdx="1" presStyleCnt="4" custScaleX="209068" custScaleY="107136" custLinFactX="65357" custLinFactNeighborX="100000" custLinFactNeighborY="-144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D9E9730-FF12-4666-9945-0ACD7F86032F}" type="pres">
      <dgm:prSet presAssocID="{5EE71034-0F56-452F-91AB-B01A40233755}" presName="rootConnector" presStyleLbl="node3" presStyleIdx="1" presStyleCnt="4"/>
      <dgm:spPr/>
      <dgm:t>
        <a:bodyPr/>
        <a:lstStyle/>
        <a:p>
          <a:endParaRPr lang="es-CL"/>
        </a:p>
      </dgm:t>
    </dgm:pt>
    <dgm:pt modelId="{8F2C1750-777D-4071-A4AE-8C3CF42A6DF2}" type="pres">
      <dgm:prSet presAssocID="{5EE71034-0F56-452F-91AB-B01A40233755}" presName="hierChild4" presStyleCnt="0"/>
      <dgm:spPr/>
    </dgm:pt>
    <dgm:pt modelId="{6CB2F6AC-717D-413C-A70A-322331B899FA}" type="pres">
      <dgm:prSet presAssocID="{C601294F-774A-4FA8-A40F-27311C13618B}" presName="Name48" presStyleLbl="parChTrans1D4" presStyleIdx="2" presStyleCnt="6"/>
      <dgm:spPr/>
      <dgm:t>
        <a:bodyPr/>
        <a:lstStyle/>
        <a:p>
          <a:endParaRPr lang="en-GB"/>
        </a:p>
      </dgm:t>
    </dgm:pt>
    <dgm:pt modelId="{B04A60F6-DDB6-4A19-89F1-949FBB577BF1}" type="pres">
      <dgm:prSet presAssocID="{9F9C30F7-4FB4-423C-BD20-0A7E7296AB21}" presName="hierRoot2" presStyleCnt="0">
        <dgm:presLayoutVars>
          <dgm:hierBranch val="hang"/>
        </dgm:presLayoutVars>
      </dgm:prSet>
      <dgm:spPr/>
    </dgm:pt>
    <dgm:pt modelId="{9EDDB112-0FBA-4E84-B97B-D0C8A6EE2453}" type="pres">
      <dgm:prSet presAssocID="{9F9C30F7-4FB4-423C-BD20-0A7E7296AB21}" presName="rootComposite" presStyleCnt="0"/>
      <dgm:spPr/>
    </dgm:pt>
    <dgm:pt modelId="{035BEAEC-541B-4EA7-AA14-550321229320}" type="pres">
      <dgm:prSet presAssocID="{9F9C30F7-4FB4-423C-BD20-0A7E7296AB21}" presName="rootText" presStyleLbl="node4" presStyleIdx="2" presStyleCnt="6" custScaleX="88816" custScaleY="60903" custLinFactX="66721" custLinFactNeighborX="100000" custLinFactNeighborY="-577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0B7A7EA-7F93-4F0D-830B-3759A3D6E8F9}" type="pres">
      <dgm:prSet presAssocID="{9F9C30F7-4FB4-423C-BD20-0A7E7296AB21}" presName="rootConnector" presStyleLbl="node4" presStyleIdx="2" presStyleCnt="6"/>
      <dgm:spPr/>
      <dgm:t>
        <a:bodyPr/>
        <a:lstStyle/>
        <a:p>
          <a:endParaRPr lang="es-CL"/>
        </a:p>
      </dgm:t>
    </dgm:pt>
    <dgm:pt modelId="{23C9A934-8BD8-46D5-9FEB-9250068B7D2F}" type="pres">
      <dgm:prSet presAssocID="{9F9C30F7-4FB4-423C-BD20-0A7E7296AB21}" presName="hierChild4" presStyleCnt="0"/>
      <dgm:spPr/>
    </dgm:pt>
    <dgm:pt modelId="{7ECDCFBB-8194-4AF8-A51E-1771E72822FD}" type="pres">
      <dgm:prSet presAssocID="{9F9C30F7-4FB4-423C-BD20-0A7E7296AB21}" presName="hierChild5" presStyleCnt="0"/>
      <dgm:spPr/>
    </dgm:pt>
    <dgm:pt modelId="{138BF341-C69C-4F51-B88F-9BEABC6D9984}" type="pres">
      <dgm:prSet presAssocID="{634EED62-0A60-4EE9-AC2E-ADFA9AE1ADEA}" presName="Name48" presStyleLbl="parChTrans1D4" presStyleIdx="3" presStyleCnt="6"/>
      <dgm:spPr/>
      <dgm:t>
        <a:bodyPr/>
        <a:lstStyle/>
        <a:p>
          <a:endParaRPr lang="en-GB"/>
        </a:p>
      </dgm:t>
    </dgm:pt>
    <dgm:pt modelId="{81AF5E6C-6D0C-4A9C-9692-5AC21FCCC010}" type="pres">
      <dgm:prSet presAssocID="{835E5D87-2272-4ED9-A0DC-CFC59F8228B8}" presName="hierRoot2" presStyleCnt="0">
        <dgm:presLayoutVars>
          <dgm:hierBranch val="init"/>
        </dgm:presLayoutVars>
      </dgm:prSet>
      <dgm:spPr/>
    </dgm:pt>
    <dgm:pt modelId="{4BB15F52-0054-4D76-8269-E2797F83AEBA}" type="pres">
      <dgm:prSet presAssocID="{835E5D87-2272-4ED9-A0DC-CFC59F8228B8}" presName="rootComposite" presStyleCnt="0"/>
      <dgm:spPr/>
    </dgm:pt>
    <dgm:pt modelId="{B79C0565-BEF3-44CD-BFAD-B05B1B5E13CE}" type="pres">
      <dgm:prSet presAssocID="{835E5D87-2272-4ED9-A0DC-CFC59F8228B8}" presName="rootText" presStyleLbl="node4" presStyleIdx="3" presStyleCnt="6" custScaleX="89786" custScaleY="61568" custLinFactX="62213" custLinFactNeighborX="100000" custLinFactNeighborY="-57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EC0572-DEAC-4DD0-8B81-20E3A24D68DA}" type="pres">
      <dgm:prSet presAssocID="{835E5D87-2272-4ED9-A0DC-CFC59F8228B8}" presName="rootConnector" presStyleLbl="node4" presStyleIdx="3" presStyleCnt="6"/>
      <dgm:spPr/>
      <dgm:t>
        <a:bodyPr/>
        <a:lstStyle/>
        <a:p>
          <a:endParaRPr lang="en-GB"/>
        </a:p>
      </dgm:t>
    </dgm:pt>
    <dgm:pt modelId="{5883C235-5F73-4670-AAC0-5C46CA21BE70}" type="pres">
      <dgm:prSet presAssocID="{835E5D87-2272-4ED9-A0DC-CFC59F8228B8}" presName="hierChild4" presStyleCnt="0"/>
      <dgm:spPr/>
    </dgm:pt>
    <dgm:pt modelId="{59C6DCB2-4008-4753-8CBD-46A323087A26}" type="pres">
      <dgm:prSet presAssocID="{835E5D87-2272-4ED9-A0DC-CFC59F8228B8}" presName="hierChild5" presStyleCnt="0"/>
      <dgm:spPr/>
    </dgm:pt>
    <dgm:pt modelId="{790AF926-D2ED-4C1E-B8C8-E6499AAFC928}" type="pres">
      <dgm:prSet presAssocID="{5EE71034-0F56-452F-91AB-B01A40233755}" presName="hierChild5" presStyleCnt="0"/>
      <dgm:spPr/>
    </dgm:pt>
    <dgm:pt modelId="{E89C82AD-D53A-4DF7-B9B5-8E533B43072D}" type="pres">
      <dgm:prSet presAssocID="{0B7FA2A0-7183-4BCB-A115-B39B394F4A07}" presName="Name35" presStyleLbl="parChTrans1D3" presStyleIdx="2" presStyleCnt="4"/>
      <dgm:spPr/>
      <dgm:t>
        <a:bodyPr/>
        <a:lstStyle/>
        <a:p>
          <a:endParaRPr lang="es-CL"/>
        </a:p>
      </dgm:t>
    </dgm:pt>
    <dgm:pt modelId="{C9818146-A869-4102-B252-49D0BDD2B6B6}" type="pres">
      <dgm:prSet presAssocID="{05CD9210-8A10-47A7-851D-190BB6070BB1}" presName="hierRoot2" presStyleCnt="0">
        <dgm:presLayoutVars>
          <dgm:hierBranch val="hang"/>
        </dgm:presLayoutVars>
      </dgm:prSet>
      <dgm:spPr/>
    </dgm:pt>
    <dgm:pt modelId="{E7BA7EDE-4259-4936-86AD-E1819F9928FD}" type="pres">
      <dgm:prSet presAssocID="{05CD9210-8A10-47A7-851D-190BB6070BB1}" presName="rootComposite" presStyleCnt="0"/>
      <dgm:spPr/>
    </dgm:pt>
    <dgm:pt modelId="{3C399EE6-5B0B-4F3D-8ECB-B408F84F3B83}" type="pres">
      <dgm:prSet presAssocID="{05CD9210-8A10-47A7-851D-190BB6070BB1}" presName="rootText" presStyleLbl="node3" presStyleIdx="2" presStyleCnt="4" custScaleX="185932" custScaleY="108687" custLinFactX="-100000" custLinFactNeighborX="-171818" custLinFactNeighborY="-144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A4777F5-499C-4F4F-A607-950EF6A9BCC5}" type="pres">
      <dgm:prSet presAssocID="{05CD9210-8A10-47A7-851D-190BB6070BB1}" presName="rootConnector" presStyleLbl="node3" presStyleIdx="2" presStyleCnt="4"/>
      <dgm:spPr/>
      <dgm:t>
        <a:bodyPr/>
        <a:lstStyle/>
        <a:p>
          <a:endParaRPr lang="es-CL"/>
        </a:p>
      </dgm:t>
    </dgm:pt>
    <dgm:pt modelId="{F9EAA94D-5A63-435B-BF08-4C6373B2B7B0}" type="pres">
      <dgm:prSet presAssocID="{05CD9210-8A10-47A7-851D-190BB6070BB1}" presName="hierChild4" presStyleCnt="0"/>
      <dgm:spPr/>
    </dgm:pt>
    <dgm:pt modelId="{927BA4A0-0605-46BD-9EB8-E9FDB0D055AC}" type="pres">
      <dgm:prSet presAssocID="{E4BA08A1-A8F6-471F-AE92-12BB1663AC94}" presName="Name48" presStyleLbl="parChTrans1D4" presStyleIdx="4" presStyleCnt="6"/>
      <dgm:spPr/>
      <dgm:t>
        <a:bodyPr/>
        <a:lstStyle/>
        <a:p>
          <a:endParaRPr lang="en-GB"/>
        </a:p>
      </dgm:t>
    </dgm:pt>
    <dgm:pt modelId="{5D197986-1578-425C-96B0-0F760B79B659}" type="pres">
      <dgm:prSet presAssocID="{A6958B7A-C37D-4151-B17D-993026B6A07C}" presName="hierRoot2" presStyleCnt="0">
        <dgm:presLayoutVars>
          <dgm:hierBranch val="r"/>
        </dgm:presLayoutVars>
      </dgm:prSet>
      <dgm:spPr/>
    </dgm:pt>
    <dgm:pt modelId="{D2221AF3-6CA9-48DD-B8D1-6FD980841786}" type="pres">
      <dgm:prSet presAssocID="{A6958B7A-C37D-4151-B17D-993026B6A07C}" presName="rootComposite" presStyleCnt="0"/>
      <dgm:spPr/>
    </dgm:pt>
    <dgm:pt modelId="{93A1B15C-83AF-4F13-B413-6D6B25509B07}" type="pres">
      <dgm:prSet presAssocID="{A6958B7A-C37D-4151-B17D-993026B6A07C}" presName="rootText" presStyleLbl="node4" presStyleIdx="4" presStyleCnt="6" custScaleX="89786" custScaleY="61568" custLinFactX="-65772" custLinFactNeighborX="-100000" custLinFactNeighborY="-307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A4CC440-C2B4-492B-9B21-868713B01899}" type="pres">
      <dgm:prSet presAssocID="{A6958B7A-C37D-4151-B17D-993026B6A07C}" presName="rootConnector" presStyleLbl="node4" presStyleIdx="4" presStyleCnt="6"/>
      <dgm:spPr/>
      <dgm:t>
        <a:bodyPr/>
        <a:lstStyle/>
        <a:p>
          <a:endParaRPr lang="es-CL"/>
        </a:p>
      </dgm:t>
    </dgm:pt>
    <dgm:pt modelId="{5FF816AE-0C1D-49A5-820E-CFFFBC8DA56A}" type="pres">
      <dgm:prSet presAssocID="{A6958B7A-C37D-4151-B17D-993026B6A07C}" presName="hierChild4" presStyleCnt="0"/>
      <dgm:spPr/>
    </dgm:pt>
    <dgm:pt modelId="{83D8C793-67A4-4FE6-BDE2-A36A5A872F7F}" type="pres">
      <dgm:prSet presAssocID="{A6958B7A-C37D-4151-B17D-993026B6A07C}" presName="hierChild5" presStyleCnt="0"/>
      <dgm:spPr/>
    </dgm:pt>
    <dgm:pt modelId="{4F8B77F3-F831-43B8-B15B-E26520D4A041}" type="pres">
      <dgm:prSet presAssocID="{159022A9-3932-45B5-86BF-BF2D40D059A7}" presName="Name48" presStyleLbl="parChTrans1D4" presStyleIdx="5" presStyleCnt="6"/>
      <dgm:spPr/>
      <dgm:t>
        <a:bodyPr/>
        <a:lstStyle/>
        <a:p>
          <a:endParaRPr lang="en-GB"/>
        </a:p>
      </dgm:t>
    </dgm:pt>
    <dgm:pt modelId="{4103D4FD-70E6-45B4-B103-4B204C1FC174}" type="pres">
      <dgm:prSet presAssocID="{873F6586-FEB5-4C03-870E-26B630C4FAB8}" presName="hierRoot2" presStyleCnt="0">
        <dgm:presLayoutVars>
          <dgm:hierBranch val="init"/>
        </dgm:presLayoutVars>
      </dgm:prSet>
      <dgm:spPr/>
    </dgm:pt>
    <dgm:pt modelId="{6839EAFC-75FE-4539-9384-16E7DD70FDEF}" type="pres">
      <dgm:prSet presAssocID="{873F6586-FEB5-4C03-870E-26B630C4FAB8}" presName="rootComposite" presStyleCnt="0"/>
      <dgm:spPr/>
    </dgm:pt>
    <dgm:pt modelId="{48715A07-97E4-4950-A9B8-5AEAA6E090FE}" type="pres">
      <dgm:prSet presAssocID="{873F6586-FEB5-4C03-870E-26B630C4FAB8}" presName="rootText" presStyleLbl="node4" presStyleIdx="5" presStyleCnt="6" custScaleX="91564" custScaleY="63178" custLinFactX="-181866" custLinFactNeighborX="-200000" custLinFactNeighborY="-46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BB7585-2DB3-4F01-9BFC-8EBE9172BE74}" type="pres">
      <dgm:prSet presAssocID="{873F6586-FEB5-4C03-870E-26B630C4FAB8}" presName="rootConnector" presStyleLbl="node4" presStyleIdx="5" presStyleCnt="6"/>
      <dgm:spPr/>
      <dgm:t>
        <a:bodyPr/>
        <a:lstStyle/>
        <a:p>
          <a:endParaRPr lang="en-GB"/>
        </a:p>
      </dgm:t>
    </dgm:pt>
    <dgm:pt modelId="{9CF6F100-CBFF-437F-B81F-6B2AF15AAD93}" type="pres">
      <dgm:prSet presAssocID="{873F6586-FEB5-4C03-870E-26B630C4FAB8}" presName="hierChild4" presStyleCnt="0"/>
      <dgm:spPr/>
    </dgm:pt>
    <dgm:pt modelId="{A51741C4-094E-4709-80E4-CB11549727CE}" type="pres">
      <dgm:prSet presAssocID="{873F6586-FEB5-4C03-870E-26B630C4FAB8}" presName="hierChild5" presStyleCnt="0"/>
      <dgm:spPr/>
    </dgm:pt>
    <dgm:pt modelId="{A460BD9B-3F6A-4E3C-B5E6-F25C02461A63}" type="pres">
      <dgm:prSet presAssocID="{05CD9210-8A10-47A7-851D-190BB6070BB1}" presName="hierChild5" presStyleCnt="0"/>
      <dgm:spPr/>
    </dgm:pt>
    <dgm:pt modelId="{DBC306F0-8091-4F0A-9B17-4373041B48F7}" type="pres">
      <dgm:prSet presAssocID="{A2CF8099-D5C1-481E-BCB5-AD09CFD17BDA}" presName="hierChild5" presStyleCnt="0"/>
      <dgm:spPr/>
    </dgm:pt>
    <dgm:pt modelId="{8797D731-B960-44D4-9F0E-4C5D6431EF6B}" type="pres">
      <dgm:prSet presAssocID="{E21F49AA-9A0E-48AE-8844-D445FC9524EF}" presName="Name35" presStyleLbl="parChTrans1D2" presStyleIdx="1" presStyleCnt="2"/>
      <dgm:spPr/>
      <dgm:t>
        <a:bodyPr/>
        <a:lstStyle/>
        <a:p>
          <a:endParaRPr lang="es-CL"/>
        </a:p>
      </dgm:t>
    </dgm:pt>
    <dgm:pt modelId="{9C5F3A04-FD61-47DA-A95C-309C1AD32F6C}" type="pres">
      <dgm:prSet presAssocID="{1B188F06-5837-4115-A3D3-0726CDB59C87}" presName="hierRoot2" presStyleCnt="0">
        <dgm:presLayoutVars>
          <dgm:hierBranch/>
        </dgm:presLayoutVars>
      </dgm:prSet>
      <dgm:spPr/>
    </dgm:pt>
    <dgm:pt modelId="{1F1ED72D-AFAB-4754-9D13-1A7FEAB81DF5}" type="pres">
      <dgm:prSet presAssocID="{1B188F06-5837-4115-A3D3-0726CDB59C87}" presName="rootComposite" presStyleCnt="0"/>
      <dgm:spPr/>
    </dgm:pt>
    <dgm:pt modelId="{B755CD55-413C-4F3C-8224-E18647F2DDC8}" type="pres">
      <dgm:prSet presAssocID="{1B188F06-5837-4115-A3D3-0726CDB59C87}" presName="rootText" presStyleLbl="node2" presStyleIdx="1" presStyleCnt="2" custScaleX="151349" custLinFactX="-300000" custLinFactNeighborX="-358070" custLinFactNeighborY="320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B57B4A2-1D25-4913-A5E0-34946C540B67}" type="pres">
      <dgm:prSet presAssocID="{1B188F06-5837-4115-A3D3-0726CDB59C87}" presName="rootConnector" presStyleLbl="node2" presStyleIdx="1" presStyleCnt="2"/>
      <dgm:spPr/>
      <dgm:t>
        <a:bodyPr/>
        <a:lstStyle/>
        <a:p>
          <a:endParaRPr lang="es-CL"/>
        </a:p>
      </dgm:t>
    </dgm:pt>
    <dgm:pt modelId="{FF831888-E284-4414-9410-11799CB2A7C2}" type="pres">
      <dgm:prSet presAssocID="{1B188F06-5837-4115-A3D3-0726CDB59C87}" presName="hierChild4" presStyleCnt="0"/>
      <dgm:spPr/>
    </dgm:pt>
    <dgm:pt modelId="{A1BA350B-6817-4602-BE23-F5E0C7C34EFA}" type="pres">
      <dgm:prSet presAssocID="{BC927E9F-9F35-405A-973D-C60AED748216}" presName="Name35" presStyleLbl="parChTrans1D3" presStyleIdx="3" presStyleCnt="4"/>
      <dgm:spPr/>
      <dgm:t>
        <a:bodyPr/>
        <a:lstStyle/>
        <a:p>
          <a:endParaRPr lang="en-GB"/>
        </a:p>
      </dgm:t>
    </dgm:pt>
    <dgm:pt modelId="{FD34F1D3-70C9-48BC-BFF7-ADB8B54CFB93}" type="pres">
      <dgm:prSet presAssocID="{37B079C8-20EA-4D85-BB90-20465710FCD5}" presName="hierRoot2" presStyleCnt="0">
        <dgm:presLayoutVars>
          <dgm:hierBranch val="init"/>
        </dgm:presLayoutVars>
      </dgm:prSet>
      <dgm:spPr/>
    </dgm:pt>
    <dgm:pt modelId="{7710E183-4299-4871-9C00-215DAD24177A}" type="pres">
      <dgm:prSet presAssocID="{37B079C8-20EA-4D85-BB90-20465710FCD5}" presName="rootComposite" presStyleCnt="0"/>
      <dgm:spPr/>
    </dgm:pt>
    <dgm:pt modelId="{CF9188F1-A863-4D28-AF99-C9DE439CAB28}" type="pres">
      <dgm:prSet presAssocID="{37B079C8-20EA-4D85-BB90-20465710FCD5}" presName="rootText" presStyleLbl="node3" presStyleIdx="3" presStyleCnt="4" custAng="0" custScaleX="149540" custScaleY="354313" custLinFactX="-300000" custLinFactNeighborX="-358974" custLinFactNeighborY="39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124FD9-3855-433B-86D1-06E97CC33694}" type="pres">
      <dgm:prSet presAssocID="{37B079C8-20EA-4D85-BB90-20465710FCD5}" presName="rootConnector" presStyleLbl="node3" presStyleIdx="3" presStyleCnt="4"/>
      <dgm:spPr/>
      <dgm:t>
        <a:bodyPr/>
        <a:lstStyle/>
        <a:p>
          <a:endParaRPr lang="en-GB"/>
        </a:p>
      </dgm:t>
    </dgm:pt>
    <dgm:pt modelId="{5DEA9EF9-313D-42EC-A27C-6393CF40A821}" type="pres">
      <dgm:prSet presAssocID="{37B079C8-20EA-4D85-BB90-20465710FCD5}" presName="hierChild4" presStyleCnt="0"/>
      <dgm:spPr/>
    </dgm:pt>
    <dgm:pt modelId="{F5C0E91A-C255-4AD5-BAAD-B201FFB399B2}" type="pres">
      <dgm:prSet presAssocID="{37B079C8-20EA-4D85-BB90-20465710FCD5}" presName="hierChild5" presStyleCnt="0"/>
      <dgm:spPr/>
    </dgm:pt>
    <dgm:pt modelId="{698684DB-F3C3-47DD-B1BD-041F4C8BF7C6}" type="pres">
      <dgm:prSet presAssocID="{1B188F06-5837-4115-A3D3-0726CDB59C87}" presName="hierChild5" presStyleCnt="0"/>
      <dgm:spPr/>
    </dgm:pt>
    <dgm:pt modelId="{C71AD87A-4428-4A10-AAF1-6AA1C7A58E57}" type="pres">
      <dgm:prSet presAssocID="{CAEF05D4-E265-4AA6-B321-05CB6E3286D1}" presName="hierChild3" presStyleCnt="0"/>
      <dgm:spPr/>
    </dgm:pt>
  </dgm:ptLst>
  <dgm:cxnLst>
    <dgm:cxn modelId="{ED1F19B4-1873-4DCB-99CB-9EE318E23C7D}" type="presOf" srcId="{EA2D7FC0-AAE4-4622-80F0-8945EC27A945}" destId="{18E01957-1D2F-4D6A-953A-4B19620D39E6}" srcOrd="0" destOrd="0" presId="urn:microsoft.com/office/officeart/2005/8/layout/orgChart1"/>
    <dgm:cxn modelId="{B527A66B-38B4-42CF-BE32-C5AE7B99B78D}" type="presOf" srcId="{F35C5312-FA46-41AA-B08F-666C2AB42FE7}" destId="{262A261D-7D5A-44D9-919E-195A61A14326}" srcOrd="0" destOrd="0" presId="urn:microsoft.com/office/officeart/2005/8/layout/orgChart1"/>
    <dgm:cxn modelId="{EB194B13-45E4-4749-BDC9-9DE68D2774D7}" type="presOf" srcId="{A148A178-C195-4E7E-97B2-4651CFFF37DC}" destId="{93E14D77-6099-41F0-B5C8-78BBB3AE87C4}" srcOrd="0" destOrd="0" presId="urn:microsoft.com/office/officeart/2005/8/layout/orgChart1"/>
    <dgm:cxn modelId="{AAC34F33-4C44-42C2-9772-8134387E53DC}" type="presOf" srcId="{1B188F06-5837-4115-A3D3-0726CDB59C87}" destId="{9B57B4A2-1D25-4913-A5E0-34946C540B67}" srcOrd="1" destOrd="0" presId="urn:microsoft.com/office/officeart/2005/8/layout/orgChart1"/>
    <dgm:cxn modelId="{B2DC5885-C7EE-4A07-B9B5-622AD3846D89}" type="presOf" srcId="{835E5D87-2272-4ED9-A0DC-CFC59F8228B8}" destId="{86EC0572-DEAC-4DD0-8B81-20E3A24D68DA}" srcOrd="1" destOrd="0" presId="urn:microsoft.com/office/officeart/2005/8/layout/orgChart1"/>
    <dgm:cxn modelId="{3A15F566-5AB2-4E96-99E6-45FCD273420D}" type="presOf" srcId="{9F9C30F7-4FB4-423C-BD20-0A7E7296AB21}" destId="{035BEAEC-541B-4EA7-AA14-550321229320}" srcOrd="0" destOrd="0" presId="urn:microsoft.com/office/officeart/2005/8/layout/orgChart1"/>
    <dgm:cxn modelId="{DFC11D4D-9C32-4432-9D1F-CD7589381DF8}" type="presOf" srcId="{A2CF8099-D5C1-481E-BCB5-AD09CFD17BDA}" destId="{5C723929-10A4-41CC-A302-D5DAD0252801}" srcOrd="0" destOrd="0" presId="urn:microsoft.com/office/officeart/2005/8/layout/orgChart1"/>
    <dgm:cxn modelId="{857643A3-FCAC-45A8-8DAF-83A37C31322E}" type="presOf" srcId="{E4BA08A1-A8F6-471F-AE92-12BB1663AC94}" destId="{927BA4A0-0605-46BD-9EB8-E9FDB0D055AC}" srcOrd="0" destOrd="0" presId="urn:microsoft.com/office/officeart/2005/8/layout/orgChart1"/>
    <dgm:cxn modelId="{9C02613C-614F-49CA-9F5E-09C43D499DA5}" srcId="{1C2E4772-EDCD-48CC-8188-3F205CC83417}" destId="{EA2D7FC0-AAE4-4622-80F0-8945EC27A945}" srcOrd="0" destOrd="0" parTransId="{A148A178-C195-4E7E-97B2-4651CFFF37DC}" sibTransId="{ADC79292-C877-4582-B9B9-D1A0732B0EAD}"/>
    <dgm:cxn modelId="{DDB0B535-6200-4133-9CE5-133C4E696B9B}" type="presOf" srcId="{7DF7FDE9-65A4-4F29-8C1F-45242D408EBA}" destId="{93EE1E38-9D73-44C4-AB8B-6756A4B28CA5}" srcOrd="1" destOrd="0" presId="urn:microsoft.com/office/officeart/2005/8/layout/orgChart1"/>
    <dgm:cxn modelId="{60D157EF-E767-474E-9F8E-5681DFDD2ED3}" type="presOf" srcId="{5EE71034-0F56-452F-91AB-B01A40233755}" destId="{2459844B-055C-4620-B6D9-8F3687E382C5}" srcOrd="0" destOrd="0" presId="urn:microsoft.com/office/officeart/2005/8/layout/orgChart1"/>
    <dgm:cxn modelId="{DB161ED5-100E-4D87-9127-B7379EE4BD4F}" srcId="{08217E00-5D4F-4D7F-8495-EEF0F905C92E}" destId="{CAEF05D4-E265-4AA6-B321-05CB6E3286D1}" srcOrd="0" destOrd="0" parTransId="{705D1360-1A0F-4B5C-8641-64FEFCCDF121}" sibTransId="{F79ED767-5ECD-41B3-A2E9-81C7D6972C9C}"/>
    <dgm:cxn modelId="{B610EB7D-CAAD-47A5-910E-E25BC5263968}" type="presOf" srcId="{634EED62-0A60-4EE9-AC2E-ADFA9AE1ADEA}" destId="{138BF341-C69C-4F51-B88F-9BEABC6D9984}" srcOrd="0" destOrd="0" presId="urn:microsoft.com/office/officeart/2005/8/layout/orgChart1"/>
    <dgm:cxn modelId="{81B04787-2292-4638-AB8F-3813D8379A77}" type="presOf" srcId="{E21F49AA-9A0E-48AE-8844-D445FC9524EF}" destId="{8797D731-B960-44D4-9F0E-4C5D6431EF6B}" srcOrd="0" destOrd="0" presId="urn:microsoft.com/office/officeart/2005/8/layout/orgChart1"/>
    <dgm:cxn modelId="{526CF7B2-9EBD-4EA7-A283-8F0A26B757D6}" type="presOf" srcId="{9552450F-3148-41DA-8FDF-8CE2669B0A60}" destId="{E83DA370-A0D4-4407-BF6A-E1C34C1FEE0C}" srcOrd="0" destOrd="0" presId="urn:microsoft.com/office/officeart/2005/8/layout/orgChart1"/>
    <dgm:cxn modelId="{DB9D6C2D-4DCB-49DF-96FF-BEBAEDEA9DA5}" type="presOf" srcId="{C601294F-774A-4FA8-A40F-27311C13618B}" destId="{6CB2F6AC-717D-413C-A70A-322331B899FA}" srcOrd="0" destOrd="0" presId="urn:microsoft.com/office/officeart/2005/8/layout/orgChart1"/>
    <dgm:cxn modelId="{6526B03E-CFA1-4D01-BED1-5CA469EC299D}" type="presOf" srcId="{EA2D7FC0-AAE4-4622-80F0-8945EC27A945}" destId="{31A87CF9-FBD3-439C-B970-F0B8F7CAD47D}" srcOrd="1" destOrd="0" presId="urn:microsoft.com/office/officeart/2005/8/layout/orgChart1"/>
    <dgm:cxn modelId="{F7F94654-9C1B-4B8D-A27E-DB775EE38442}" type="presOf" srcId="{873F6586-FEB5-4C03-870E-26B630C4FAB8}" destId="{39BB7585-2DB3-4F01-9BFC-8EBE9172BE74}" srcOrd="1" destOrd="0" presId="urn:microsoft.com/office/officeart/2005/8/layout/orgChart1"/>
    <dgm:cxn modelId="{95A5271A-95E4-49CE-9460-5022CC5A4CCD}" type="presOf" srcId="{835E5D87-2272-4ED9-A0DC-CFC59F8228B8}" destId="{B79C0565-BEF3-44CD-BFAD-B05B1B5E13CE}" srcOrd="0" destOrd="0" presId="urn:microsoft.com/office/officeart/2005/8/layout/orgChart1"/>
    <dgm:cxn modelId="{0174BBF0-77AA-472D-9658-FBF0BBAF8E19}" srcId="{A2CF8099-D5C1-481E-BCB5-AD09CFD17BDA}" destId="{5EE71034-0F56-452F-91AB-B01A40233755}" srcOrd="1" destOrd="0" parTransId="{42D73556-CEE1-4EAC-BDFA-335A55B116F9}" sibTransId="{DE500B78-DAC0-4119-8315-68B8A4AEE99B}"/>
    <dgm:cxn modelId="{E077C5D6-8287-46D6-95CD-354A3F807A1E}" srcId="{A2CF8099-D5C1-481E-BCB5-AD09CFD17BDA}" destId="{05CD9210-8A10-47A7-851D-190BB6070BB1}" srcOrd="2" destOrd="0" parTransId="{0B7FA2A0-7183-4BCB-A115-B39B394F4A07}" sibTransId="{1210667C-E819-4295-840F-AA0738E456F6}"/>
    <dgm:cxn modelId="{20B1BA8C-A19C-4AED-9411-4D5F1B369D91}" type="presOf" srcId="{42D73556-CEE1-4EAC-BDFA-335A55B116F9}" destId="{BAFF019E-0187-4873-9150-3336278CB95A}" srcOrd="0" destOrd="0" presId="urn:microsoft.com/office/officeart/2005/8/layout/orgChart1"/>
    <dgm:cxn modelId="{F9A10110-398E-44BB-B674-26CC53A27609}" srcId="{05CD9210-8A10-47A7-851D-190BB6070BB1}" destId="{A6958B7A-C37D-4151-B17D-993026B6A07C}" srcOrd="0" destOrd="0" parTransId="{E4BA08A1-A8F6-471F-AE92-12BB1663AC94}" sibTransId="{38BDB759-FB2B-431D-B82F-9A1BC9549A83}"/>
    <dgm:cxn modelId="{BF05F66B-3F95-4789-A35E-1606912BECF5}" srcId="{CAEF05D4-E265-4AA6-B321-05CB6E3286D1}" destId="{1B188F06-5837-4115-A3D3-0726CDB59C87}" srcOrd="1" destOrd="0" parTransId="{E21F49AA-9A0E-48AE-8844-D445FC9524EF}" sibTransId="{392722AC-6825-4867-B46B-F282BCF1A7BA}"/>
    <dgm:cxn modelId="{8F6AB28F-72BD-4B3F-9698-F29D784344EB}" srcId="{A2CF8099-D5C1-481E-BCB5-AD09CFD17BDA}" destId="{1C2E4772-EDCD-48CC-8188-3F205CC83417}" srcOrd="0" destOrd="0" parTransId="{F35C5312-FA46-41AA-B08F-666C2AB42FE7}" sibTransId="{AF5B5FC2-CE4B-4724-AB2A-9D4D5836EF9B}"/>
    <dgm:cxn modelId="{401AB78A-FD4F-40EC-8B95-A0A1EC9F5DF7}" type="presOf" srcId="{05CD9210-8A10-47A7-851D-190BB6070BB1}" destId="{DA4777F5-499C-4F4F-A607-950EF6A9BCC5}" srcOrd="1" destOrd="0" presId="urn:microsoft.com/office/officeart/2005/8/layout/orgChart1"/>
    <dgm:cxn modelId="{BFB90362-AE4F-4F47-8E2B-9021D58CAFB3}" type="presOf" srcId="{0B7FA2A0-7183-4BCB-A115-B39B394F4A07}" destId="{E89C82AD-D53A-4DF7-B9B5-8E533B43072D}" srcOrd="0" destOrd="0" presId="urn:microsoft.com/office/officeart/2005/8/layout/orgChart1"/>
    <dgm:cxn modelId="{03D0DD78-007A-4AF7-B739-1B4318E750B9}" type="presOf" srcId="{1C2E4772-EDCD-48CC-8188-3F205CC83417}" destId="{1D159F55-AF9C-407E-84BE-BCC7FD519ADE}" srcOrd="1" destOrd="0" presId="urn:microsoft.com/office/officeart/2005/8/layout/orgChart1"/>
    <dgm:cxn modelId="{84A6D7C2-3A77-4043-AE68-3F0CE51A20C4}" type="presOf" srcId="{BC927E9F-9F35-405A-973D-C60AED748216}" destId="{A1BA350B-6817-4602-BE23-F5E0C7C34EFA}" srcOrd="0" destOrd="0" presId="urn:microsoft.com/office/officeart/2005/8/layout/orgChart1"/>
    <dgm:cxn modelId="{9562188F-C2E9-465A-A779-7AE287FA6AC6}" type="presOf" srcId="{5EE71034-0F56-452F-91AB-B01A40233755}" destId="{CD9E9730-FF12-4666-9945-0ACD7F86032F}" srcOrd="1" destOrd="0" presId="urn:microsoft.com/office/officeart/2005/8/layout/orgChart1"/>
    <dgm:cxn modelId="{0C1C8B51-6945-4F37-A50B-B9FB6386CF0A}" type="presOf" srcId="{37B079C8-20EA-4D85-BB90-20465710FCD5}" destId="{B6124FD9-3855-433B-86D1-06E97CC33694}" srcOrd="1" destOrd="0" presId="urn:microsoft.com/office/officeart/2005/8/layout/orgChart1"/>
    <dgm:cxn modelId="{C2AE6D16-C664-433B-AD05-D8729DA47780}" type="presOf" srcId="{CAEF05D4-E265-4AA6-B321-05CB6E3286D1}" destId="{4C51831D-A40C-4448-9BFC-A453D64FF9EF}" srcOrd="0" destOrd="0" presId="urn:microsoft.com/office/officeart/2005/8/layout/orgChart1"/>
    <dgm:cxn modelId="{659BCCE1-CCDC-4B39-9CCC-E793CF648FFA}" srcId="{1B188F06-5837-4115-A3D3-0726CDB59C87}" destId="{37B079C8-20EA-4D85-BB90-20465710FCD5}" srcOrd="0" destOrd="0" parTransId="{BC927E9F-9F35-405A-973D-C60AED748216}" sibTransId="{9065DE6A-631D-4D0B-9D89-78530899E77F}"/>
    <dgm:cxn modelId="{502F6089-06C0-4F5F-8227-440D7EEA0DAB}" type="presOf" srcId="{A6958B7A-C37D-4151-B17D-993026B6A07C}" destId="{93A1B15C-83AF-4F13-B413-6D6B25509B07}" srcOrd="0" destOrd="0" presId="urn:microsoft.com/office/officeart/2005/8/layout/orgChart1"/>
    <dgm:cxn modelId="{59CF4F60-5CDF-4A02-BF8B-3E311F58CD4E}" type="presOf" srcId="{1B188F06-5837-4115-A3D3-0726CDB59C87}" destId="{B755CD55-413C-4F3C-8224-E18647F2DDC8}" srcOrd="0" destOrd="0" presId="urn:microsoft.com/office/officeart/2005/8/layout/orgChart1"/>
    <dgm:cxn modelId="{49BE04DD-90EB-46D9-B7B5-0ACFC60231B4}" type="presOf" srcId="{CAEF05D4-E265-4AA6-B321-05CB6E3286D1}" destId="{57F3485A-D428-420C-A035-081EC164C8D8}" srcOrd="1" destOrd="0" presId="urn:microsoft.com/office/officeart/2005/8/layout/orgChart1"/>
    <dgm:cxn modelId="{7089F6ED-E189-4965-BDD5-25C541BE0F8F}" type="presOf" srcId="{159022A9-3932-45B5-86BF-BF2D40D059A7}" destId="{4F8B77F3-F831-43B8-B15B-E26520D4A041}" srcOrd="0" destOrd="0" presId="urn:microsoft.com/office/officeart/2005/8/layout/orgChart1"/>
    <dgm:cxn modelId="{16B67C15-6A44-48B6-A854-9AB9A9137EF0}" type="presOf" srcId="{05CD9210-8A10-47A7-851D-190BB6070BB1}" destId="{3C399EE6-5B0B-4F3D-8ECB-B408F84F3B83}" srcOrd="0" destOrd="0" presId="urn:microsoft.com/office/officeart/2005/8/layout/orgChart1"/>
    <dgm:cxn modelId="{50AA0649-4B37-4EED-BC5F-942E8A652489}" type="presOf" srcId="{873F6586-FEB5-4C03-870E-26B630C4FAB8}" destId="{48715A07-97E4-4950-A9B8-5AEAA6E090FE}" srcOrd="0" destOrd="0" presId="urn:microsoft.com/office/officeart/2005/8/layout/orgChart1"/>
    <dgm:cxn modelId="{D0773CCE-4B66-4288-A7B6-AA3022B86117}" srcId="{5EE71034-0F56-452F-91AB-B01A40233755}" destId="{9F9C30F7-4FB4-423C-BD20-0A7E7296AB21}" srcOrd="0" destOrd="0" parTransId="{C601294F-774A-4FA8-A40F-27311C13618B}" sibTransId="{AEB593F2-979C-427F-8318-988BC7FD9C1C}"/>
    <dgm:cxn modelId="{6815583F-A35E-4A39-AC20-3D8A0E8EE0DE}" srcId="{5EE71034-0F56-452F-91AB-B01A40233755}" destId="{835E5D87-2272-4ED9-A0DC-CFC59F8228B8}" srcOrd="1" destOrd="0" parTransId="{634EED62-0A60-4EE9-AC2E-ADFA9AE1ADEA}" sibTransId="{33C4A078-9321-47DD-96AE-1BE748A9D81E}"/>
    <dgm:cxn modelId="{929393C4-631D-4E3D-8668-260F388BA70C}" srcId="{1C2E4772-EDCD-48CC-8188-3F205CC83417}" destId="{7DF7FDE9-65A4-4F29-8C1F-45242D408EBA}" srcOrd="1" destOrd="0" parTransId="{BD7CF1BC-8700-4BBB-B307-7699138D505E}" sibTransId="{D0DC8087-DD16-4A1F-B8E0-A6C54FF052CD}"/>
    <dgm:cxn modelId="{A097B44A-9166-4E74-982E-595B824C5624}" type="presOf" srcId="{37B079C8-20EA-4D85-BB90-20465710FCD5}" destId="{CF9188F1-A863-4D28-AF99-C9DE439CAB28}" srcOrd="0" destOrd="0" presId="urn:microsoft.com/office/officeart/2005/8/layout/orgChart1"/>
    <dgm:cxn modelId="{06D54728-372F-432F-946A-BC0A568995A5}" type="presOf" srcId="{1C2E4772-EDCD-48CC-8188-3F205CC83417}" destId="{F43518BA-2363-4D50-857D-192A781F227B}" srcOrd="0" destOrd="0" presId="urn:microsoft.com/office/officeart/2005/8/layout/orgChart1"/>
    <dgm:cxn modelId="{C3D10678-9F74-4120-B0C6-DDECD9D62826}" type="presOf" srcId="{A2CF8099-D5C1-481E-BCB5-AD09CFD17BDA}" destId="{3DB5108C-ED69-4955-8B1F-B7F8CC7CE91C}" srcOrd="1" destOrd="0" presId="urn:microsoft.com/office/officeart/2005/8/layout/orgChart1"/>
    <dgm:cxn modelId="{C6811737-7EB8-4B08-AA46-07F113845E30}" type="presOf" srcId="{7DF7FDE9-65A4-4F29-8C1F-45242D408EBA}" destId="{CC03AA92-DB15-4B05-B14C-017FBE8FF2D6}" srcOrd="0" destOrd="0" presId="urn:microsoft.com/office/officeart/2005/8/layout/orgChart1"/>
    <dgm:cxn modelId="{F6A72C3D-D67C-4C4C-AA09-464D709A5E82}" type="presOf" srcId="{BD7CF1BC-8700-4BBB-B307-7699138D505E}" destId="{72B008A9-6659-4B7D-9071-48FC3DAD8949}" srcOrd="0" destOrd="0" presId="urn:microsoft.com/office/officeart/2005/8/layout/orgChart1"/>
    <dgm:cxn modelId="{F4D4B3C0-95E6-4E62-A251-0ACB86F004E4}" type="presOf" srcId="{9F9C30F7-4FB4-423C-BD20-0A7E7296AB21}" destId="{60B7A7EA-7F93-4F0D-830B-3759A3D6E8F9}" srcOrd="1" destOrd="0" presId="urn:microsoft.com/office/officeart/2005/8/layout/orgChart1"/>
    <dgm:cxn modelId="{415AE041-CDF8-47EC-944F-9B8B33AA3E24}" srcId="{05CD9210-8A10-47A7-851D-190BB6070BB1}" destId="{873F6586-FEB5-4C03-870E-26B630C4FAB8}" srcOrd="1" destOrd="0" parTransId="{159022A9-3932-45B5-86BF-BF2D40D059A7}" sibTransId="{6FFACA16-25A6-47F2-9059-4AD7496DE70B}"/>
    <dgm:cxn modelId="{3A1A7A01-A6C4-42E3-BFAC-301C54B0EED7}" srcId="{CAEF05D4-E265-4AA6-B321-05CB6E3286D1}" destId="{A2CF8099-D5C1-481E-BCB5-AD09CFD17BDA}" srcOrd="0" destOrd="0" parTransId="{9552450F-3148-41DA-8FDF-8CE2669B0A60}" sibTransId="{D7059FE7-319A-44D5-A112-749A117C5279}"/>
    <dgm:cxn modelId="{BDBB5FB5-70EB-4D87-BEAE-78C27ADC554D}" type="presOf" srcId="{08217E00-5D4F-4D7F-8495-EEF0F905C92E}" destId="{588D2BB5-E553-4F34-B9F4-63C300CAA16D}" srcOrd="0" destOrd="0" presId="urn:microsoft.com/office/officeart/2005/8/layout/orgChart1"/>
    <dgm:cxn modelId="{9222840D-1910-4BA0-87B7-810F38984ECB}" type="presOf" srcId="{A6958B7A-C37D-4151-B17D-993026B6A07C}" destId="{CA4CC440-C2B4-492B-9B21-868713B01899}" srcOrd="1" destOrd="0" presId="urn:microsoft.com/office/officeart/2005/8/layout/orgChart1"/>
    <dgm:cxn modelId="{4763D15D-7444-447B-854D-265115343307}" type="presParOf" srcId="{588D2BB5-E553-4F34-B9F4-63C300CAA16D}" destId="{F0E218B3-66C0-4A3F-97CF-2628BFC025C6}" srcOrd="0" destOrd="0" presId="urn:microsoft.com/office/officeart/2005/8/layout/orgChart1"/>
    <dgm:cxn modelId="{91D9B3BA-0166-48E8-9EEF-AEFF1B7B5F73}" type="presParOf" srcId="{F0E218B3-66C0-4A3F-97CF-2628BFC025C6}" destId="{47E43EBF-4812-4D4D-9ED0-E8D5E6AB25B2}" srcOrd="0" destOrd="0" presId="urn:microsoft.com/office/officeart/2005/8/layout/orgChart1"/>
    <dgm:cxn modelId="{12A9FE6D-89E9-4352-A9E3-A9A91CBD2FAC}" type="presParOf" srcId="{47E43EBF-4812-4D4D-9ED0-E8D5E6AB25B2}" destId="{4C51831D-A40C-4448-9BFC-A453D64FF9EF}" srcOrd="0" destOrd="0" presId="urn:microsoft.com/office/officeart/2005/8/layout/orgChart1"/>
    <dgm:cxn modelId="{E2E6FCA8-2417-4FAF-93BA-6389A0A62320}" type="presParOf" srcId="{47E43EBF-4812-4D4D-9ED0-E8D5E6AB25B2}" destId="{57F3485A-D428-420C-A035-081EC164C8D8}" srcOrd="1" destOrd="0" presId="urn:microsoft.com/office/officeart/2005/8/layout/orgChart1"/>
    <dgm:cxn modelId="{01624097-A380-4E92-B168-052DB94BD110}" type="presParOf" srcId="{F0E218B3-66C0-4A3F-97CF-2628BFC025C6}" destId="{71658B75-BE16-43EF-84AB-9A7FBD6C1B78}" srcOrd="1" destOrd="0" presId="urn:microsoft.com/office/officeart/2005/8/layout/orgChart1"/>
    <dgm:cxn modelId="{1DF6502B-A20F-4BCA-9F6E-BDC1BF386D85}" type="presParOf" srcId="{71658B75-BE16-43EF-84AB-9A7FBD6C1B78}" destId="{E83DA370-A0D4-4407-BF6A-E1C34C1FEE0C}" srcOrd="0" destOrd="0" presId="urn:microsoft.com/office/officeart/2005/8/layout/orgChart1"/>
    <dgm:cxn modelId="{F72EBDF7-CAEC-49D2-B89F-6A96344C3185}" type="presParOf" srcId="{71658B75-BE16-43EF-84AB-9A7FBD6C1B78}" destId="{4987E92F-5C8A-42AB-8A8F-4EF16D0617FD}" srcOrd="1" destOrd="0" presId="urn:microsoft.com/office/officeart/2005/8/layout/orgChart1"/>
    <dgm:cxn modelId="{02ADAF10-5276-49B2-A266-D15CC7441BE2}" type="presParOf" srcId="{4987E92F-5C8A-42AB-8A8F-4EF16D0617FD}" destId="{0BB6082A-7EFB-43A8-B97C-6C5CE5183CD4}" srcOrd="0" destOrd="0" presId="urn:microsoft.com/office/officeart/2005/8/layout/orgChart1"/>
    <dgm:cxn modelId="{29F73CD6-5F42-4942-8977-2FA9FA0B7E9A}" type="presParOf" srcId="{0BB6082A-7EFB-43A8-B97C-6C5CE5183CD4}" destId="{5C723929-10A4-41CC-A302-D5DAD0252801}" srcOrd="0" destOrd="0" presId="urn:microsoft.com/office/officeart/2005/8/layout/orgChart1"/>
    <dgm:cxn modelId="{AE0B7E9C-0A7B-49BF-9905-C95D581EC92C}" type="presParOf" srcId="{0BB6082A-7EFB-43A8-B97C-6C5CE5183CD4}" destId="{3DB5108C-ED69-4955-8B1F-B7F8CC7CE91C}" srcOrd="1" destOrd="0" presId="urn:microsoft.com/office/officeart/2005/8/layout/orgChart1"/>
    <dgm:cxn modelId="{646B1FAC-F3A6-4C2D-9C00-4A08C10BC6F4}" type="presParOf" srcId="{4987E92F-5C8A-42AB-8A8F-4EF16D0617FD}" destId="{D77F5431-163F-4E8A-889B-4BAAC134341D}" srcOrd="1" destOrd="0" presId="urn:microsoft.com/office/officeart/2005/8/layout/orgChart1"/>
    <dgm:cxn modelId="{E3584F8E-F9C0-41CD-976C-80C173A4D589}" type="presParOf" srcId="{D77F5431-163F-4E8A-889B-4BAAC134341D}" destId="{262A261D-7D5A-44D9-919E-195A61A14326}" srcOrd="0" destOrd="0" presId="urn:microsoft.com/office/officeart/2005/8/layout/orgChart1"/>
    <dgm:cxn modelId="{0B1C1995-EBBF-42ED-855D-6358B8256DB5}" type="presParOf" srcId="{D77F5431-163F-4E8A-889B-4BAAC134341D}" destId="{EDB93024-089A-4396-8E0F-9CF88ED50D53}" srcOrd="1" destOrd="0" presId="urn:microsoft.com/office/officeart/2005/8/layout/orgChart1"/>
    <dgm:cxn modelId="{E3EA8CC4-6882-42E6-B80E-94FE34C914E6}" type="presParOf" srcId="{EDB93024-089A-4396-8E0F-9CF88ED50D53}" destId="{D7649DE7-138D-4BB6-A9FD-20D5B20CCBF3}" srcOrd="0" destOrd="0" presId="urn:microsoft.com/office/officeart/2005/8/layout/orgChart1"/>
    <dgm:cxn modelId="{7C71A5E7-EF47-4F1E-84D6-0C56400E8580}" type="presParOf" srcId="{D7649DE7-138D-4BB6-A9FD-20D5B20CCBF3}" destId="{F43518BA-2363-4D50-857D-192A781F227B}" srcOrd="0" destOrd="0" presId="urn:microsoft.com/office/officeart/2005/8/layout/orgChart1"/>
    <dgm:cxn modelId="{DC61ACD4-0A17-4790-BE90-878E7635FD22}" type="presParOf" srcId="{D7649DE7-138D-4BB6-A9FD-20D5B20CCBF3}" destId="{1D159F55-AF9C-407E-84BE-BCC7FD519ADE}" srcOrd="1" destOrd="0" presId="urn:microsoft.com/office/officeart/2005/8/layout/orgChart1"/>
    <dgm:cxn modelId="{0116EA17-D269-459F-891B-7045CD577DAC}" type="presParOf" srcId="{EDB93024-089A-4396-8E0F-9CF88ED50D53}" destId="{44A28A6C-A7FF-41F3-B88F-62DEA6C27757}" srcOrd="1" destOrd="0" presId="urn:microsoft.com/office/officeart/2005/8/layout/orgChart1"/>
    <dgm:cxn modelId="{898FAA85-C736-46F7-8773-D1EA2BCF42A8}" type="presParOf" srcId="{44A28A6C-A7FF-41F3-B88F-62DEA6C27757}" destId="{93E14D77-6099-41F0-B5C8-78BBB3AE87C4}" srcOrd="0" destOrd="0" presId="urn:microsoft.com/office/officeart/2005/8/layout/orgChart1"/>
    <dgm:cxn modelId="{B051AB45-F774-4EFD-9649-00D31AF2BB5C}" type="presParOf" srcId="{44A28A6C-A7FF-41F3-B88F-62DEA6C27757}" destId="{FDFF985C-ED01-4009-9508-B389E537C9BF}" srcOrd="1" destOrd="0" presId="urn:microsoft.com/office/officeart/2005/8/layout/orgChart1"/>
    <dgm:cxn modelId="{F2A215C2-F491-46ED-8C7B-09251BB86D26}" type="presParOf" srcId="{FDFF985C-ED01-4009-9508-B389E537C9BF}" destId="{AE6C8D0C-6610-4958-93A1-88A85DF19F15}" srcOrd="0" destOrd="0" presId="urn:microsoft.com/office/officeart/2005/8/layout/orgChart1"/>
    <dgm:cxn modelId="{173D8F5A-1770-4BBB-A510-15C0A690F631}" type="presParOf" srcId="{AE6C8D0C-6610-4958-93A1-88A85DF19F15}" destId="{18E01957-1D2F-4D6A-953A-4B19620D39E6}" srcOrd="0" destOrd="0" presId="urn:microsoft.com/office/officeart/2005/8/layout/orgChart1"/>
    <dgm:cxn modelId="{084F228C-B1FA-4E36-B8B6-6EDBAB8830D3}" type="presParOf" srcId="{AE6C8D0C-6610-4958-93A1-88A85DF19F15}" destId="{31A87CF9-FBD3-439C-B970-F0B8F7CAD47D}" srcOrd="1" destOrd="0" presId="urn:microsoft.com/office/officeart/2005/8/layout/orgChart1"/>
    <dgm:cxn modelId="{045E775A-0E85-4B18-8A75-AA3FEC5180B8}" type="presParOf" srcId="{FDFF985C-ED01-4009-9508-B389E537C9BF}" destId="{CA776590-8E9C-4E83-95D0-A2F71150CA59}" srcOrd="1" destOrd="0" presId="urn:microsoft.com/office/officeart/2005/8/layout/orgChart1"/>
    <dgm:cxn modelId="{20C34B2E-9EC2-4980-BEB2-3925F5514BE6}" type="presParOf" srcId="{FDFF985C-ED01-4009-9508-B389E537C9BF}" destId="{B96C79D6-9229-4294-A46C-C3BE97C5381E}" srcOrd="2" destOrd="0" presId="urn:microsoft.com/office/officeart/2005/8/layout/orgChart1"/>
    <dgm:cxn modelId="{C7CE3CA4-3632-4F66-8FED-1C549048BFFE}" type="presParOf" srcId="{44A28A6C-A7FF-41F3-B88F-62DEA6C27757}" destId="{72B008A9-6659-4B7D-9071-48FC3DAD8949}" srcOrd="2" destOrd="0" presId="urn:microsoft.com/office/officeart/2005/8/layout/orgChart1"/>
    <dgm:cxn modelId="{C27DCFE3-7659-426E-9ECC-E036E2C96446}" type="presParOf" srcId="{44A28A6C-A7FF-41F3-B88F-62DEA6C27757}" destId="{09127669-BED6-4C93-AE97-C1BB2309C1CD}" srcOrd="3" destOrd="0" presId="urn:microsoft.com/office/officeart/2005/8/layout/orgChart1"/>
    <dgm:cxn modelId="{C353CB29-9DF2-48CA-B159-51FBD4468945}" type="presParOf" srcId="{09127669-BED6-4C93-AE97-C1BB2309C1CD}" destId="{13F835E5-BE3A-4BFE-AEE5-B98F81FAE645}" srcOrd="0" destOrd="0" presId="urn:microsoft.com/office/officeart/2005/8/layout/orgChart1"/>
    <dgm:cxn modelId="{4ECFEF0E-AB9B-4917-B5AD-EA7FA866E3F0}" type="presParOf" srcId="{13F835E5-BE3A-4BFE-AEE5-B98F81FAE645}" destId="{CC03AA92-DB15-4B05-B14C-017FBE8FF2D6}" srcOrd="0" destOrd="0" presId="urn:microsoft.com/office/officeart/2005/8/layout/orgChart1"/>
    <dgm:cxn modelId="{B0C00AF5-FF70-4B29-8AA5-54754978C068}" type="presParOf" srcId="{13F835E5-BE3A-4BFE-AEE5-B98F81FAE645}" destId="{93EE1E38-9D73-44C4-AB8B-6756A4B28CA5}" srcOrd="1" destOrd="0" presId="urn:microsoft.com/office/officeart/2005/8/layout/orgChart1"/>
    <dgm:cxn modelId="{CF9BA61D-CB13-4E73-9AF5-B5EA88DCFCB3}" type="presParOf" srcId="{09127669-BED6-4C93-AE97-C1BB2309C1CD}" destId="{66672B3E-409A-4ECB-920F-62DE3B66BDBB}" srcOrd="1" destOrd="0" presId="urn:microsoft.com/office/officeart/2005/8/layout/orgChart1"/>
    <dgm:cxn modelId="{8F44C5E9-9D83-4BD0-8ED8-E5A9AA85C359}" type="presParOf" srcId="{09127669-BED6-4C93-AE97-C1BB2309C1CD}" destId="{60840DD1-45CE-4A92-B241-D04842FFA734}" srcOrd="2" destOrd="0" presId="urn:microsoft.com/office/officeart/2005/8/layout/orgChart1"/>
    <dgm:cxn modelId="{3E34F012-4E4B-4F2F-B5A1-15E30DFD367C}" type="presParOf" srcId="{EDB93024-089A-4396-8E0F-9CF88ED50D53}" destId="{83FE1C83-CC4B-4447-A358-6209B233E647}" srcOrd="2" destOrd="0" presId="urn:microsoft.com/office/officeart/2005/8/layout/orgChart1"/>
    <dgm:cxn modelId="{38220AF5-1CEC-4CA2-86D8-DE52BBEAFB5A}" type="presParOf" srcId="{D77F5431-163F-4E8A-889B-4BAAC134341D}" destId="{BAFF019E-0187-4873-9150-3336278CB95A}" srcOrd="2" destOrd="0" presId="urn:microsoft.com/office/officeart/2005/8/layout/orgChart1"/>
    <dgm:cxn modelId="{D2956286-08D5-46D5-B870-14B2F3854952}" type="presParOf" srcId="{D77F5431-163F-4E8A-889B-4BAAC134341D}" destId="{2C68BC85-9BCF-4E9E-BA55-705E31501393}" srcOrd="3" destOrd="0" presId="urn:microsoft.com/office/officeart/2005/8/layout/orgChart1"/>
    <dgm:cxn modelId="{7214F373-7D71-451D-9F59-D1D34F949E77}" type="presParOf" srcId="{2C68BC85-9BCF-4E9E-BA55-705E31501393}" destId="{B83DE4D8-113F-4A54-8C14-F69F14E4BCF2}" srcOrd="0" destOrd="0" presId="urn:microsoft.com/office/officeart/2005/8/layout/orgChart1"/>
    <dgm:cxn modelId="{CE3A386A-C2CD-4155-8836-B922D98062C0}" type="presParOf" srcId="{B83DE4D8-113F-4A54-8C14-F69F14E4BCF2}" destId="{2459844B-055C-4620-B6D9-8F3687E382C5}" srcOrd="0" destOrd="0" presId="urn:microsoft.com/office/officeart/2005/8/layout/orgChart1"/>
    <dgm:cxn modelId="{B726C74F-4DAB-4286-8D8B-08A7C7B909C4}" type="presParOf" srcId="{B83DE4D8-113F-4A54-8C14-F69F14E4BCF2}" destId="{CD9E9730-FF12-4666-9945-0ACD7F86032F}" srcOrd="1" destOrd="0" presId="urn:microsoft.com/office/officeart/2005/8/layout/orgChart1"/>
    <dgm:cxn modelId="{54500D66-58A2-4E08-BA82-CC1A86883C7F}" type="presParOf" srcId="{2C68BC85-9BCF-4E9E-BA55-705E31501393}" destId="{8F2C1750-777D-4071-A4AE-8C3CF42A6DF2}" srcOrd="1" destOrd="0" presId="urn:microsoft.com/office/officeart/2005/8/layout/orgChart1"/>
    <dgm:cxn modelId="{20D1A8BD-1610-4DB2-A094-BA5BE563D1EE}" type="presParOf" srcId="{8F2C1750-777D-4071-A4AE-8C3CF42A6DF2}" destId="{6CB2F6AC-717D-413C-A70A-322331B899FA}" srcOrd="0" destOrd="0" presId="urn:microsoft.com/office/officeart/2005/8/layout/orgChart1"/>
    <dgm:cxn modelId="{4331E7EF-949D-4216-AF87-529D30546F3E}" type="presParOf" srcId="{8F2C1750-777D-4071-A4AE-8C3CF42A6DF2}" destId="{B04A60F6-DDB6-4A19-89F1-949FBB577BF1}" srcOrd="1" destOrd="0" presId="urn:microsoft.com/office/officeart/2005/8/layout/orgChart1"/>
    <dgm:cxn modelId="{32858412-009C-4ACD-A50E-435DF14AEF58}" type="presParOf" srcId="{B04A60F6-DDB6-4A19-89F1-949FBB577BF1}" destId="{9EDDB112-0FBA-4E84-B97B-D0C8A6EE2453}" srcOrd="0" destOrd="0" presId="urn:microsoft.com/office/officeart/2005/8/layout/orgChart1"/>
    <dgm:cxn modelId="{2B2E7B46-FD0F-4242-B807-773FAAC24E5F}" type="presParOf" srcId="{9EDDB112-0FBA-4E84-B97B-D0C8A6EE2453}" destId="{035BEAEC-541B-4EA7-AA14-550321229320}" srcOrd="0" destOrd="0" presId="urn:microsoft.com/office/officeart/2005/8/layout/orgChart1"/>
    <dgm:cxn modelId="{5648C668-216D-4DD3-9F84-3A55575AFCB9}" type="presParOf" srcId="{9EDDB112-0FBA-4E84-B97B-D0C8A6EE2453}" destId="{60B7A7EA-7F93-4F0D-830B-3759A3D6E8F9}" srcOrd="1" destOrd="0" presId="urn:microsoft.com/office/officeart/2005/8/layout/orgChart1"/>
    <dgm:cxn modelId="{F6471D69-42BD-48E8-97E7-8530AF49AD6D}" type="presParOf" srcId="{B04A60F6-DDB6-4A19-89F1-949FBB577BF1}" destId="{23C9A934-8BD8-46D5-9FEB-9250068B7D2F}" srcOrd="1" destOrd="0" presId="urn:microsoft.com/office/officeart/2005/8/layout/orgChart1"/>
    <dgm:cxn modelId="{04DB9A19-EFA1-4AB1-8016-082BD355A645}" type="presParOf" srcId="{B04A60F6-DDB6-4A19-89F1-949FBB577BF1}" destId="{7ECDCFBB-8194-4AF8-A51E-1771E72822FD}" srcOrd="2" destOrd="0" presId="urn:microsoft.com/office/officeart/2005/8/layout/orgChart1"/>
    <dgm:cxn modelId="{427CE6A9-E0A7-4CE1-861F-E734AF4E8343}" type="presParOf" srcId="{8F2C1750-777D-4071-A4AE-8C3CF42A6DF2}" destId="{138BF341-C69C-4F51-B88F-9BEABC6D9984}" srcOrd="2" destOrd="0" presId="urn:microsoft.com/office/officeart/2005/8/layout/orgChart1"/>
    <dgm:cxn modelId="{D39EC56C-7DDA-4787-836E-A9BF71ABD2D1}" type="presParOf" srcId="{8F2C1750-777D-4071-A4AE-8C3CF42A6DF2}" destId="{81AF5E6C-6D0C-4A9C-9692-5AC21FCCC010}" srcOrd="3" destOrd="0" presId="urn:microsoft.com/office/officeart/2005/8/layout/orgChart1"/>
    <dgm:cxn modelId="{30C84A01-CA98-4E22-BC5B-86B01DF1AA83}" type="presParOf" srcId="{81AF5E6C-6D0C-4A9C-9692-5AC21FCCC010}" destId="{4BB15F52-0054-4D76-8269-E2797F83AEBA}" srcOrd="0" destOrd="0" presId="urn:microsoft.com/office/officeart/2005/8/layout/orgChart1"/>
    <dgm:cxn modelId="{4E91F648-5B5E-46AB-9AD0-526840C07A52}" type="presParOf" srcId="{4BB15F52-0054-4D76-8269-E2797F83AEBA}" destId="{B79C0565-BEF3-44CD-BFAD-B05B1B5E13CE}" srcOrd="0" destOrd="0" presId="urn:microsoft.com/office/officeart/2005/8/layout/orgChart1"/>
    <dgm:cxn modelId="{B72DEE6A-0858-4858-BC12-DF066AF6EDAA}" type="presParOf" srcId="{4BB15F52-0054-4D76-8269-E2797F83AEBA}" destId="{86EC0572-DEAC-4DD0-8B81-20E3A24D68DA}" srcOrd="1" destOrd="0" presId="urn:microsoft.com/office/officeart/2005/8/layout/orgChart1"/>
    <dgm:cxn modelId="{CBF4AE9D-B9C3-452E-9097-7FE47DBA210C}" type="presParOf" srcId="{81AF5E6C-6D0C-4A9C-9692-5AC21FCCC010}" destId="{5883C235-5F73-4670-AAC0-5C46CA21BE70}" srcOrd="1" destOrd="0" presId="urn:microsoft.com/office/officeart/2005/8/layout/orgChart1"/>
    <dgm:cxn modelId="{F1C42199-940F-4685-BAEA-C938F88D0877}" type="presParOf" srcId="{81AF5E6C-6D0C-4A9C-9692-5AC21FCCC010}" destId="{59C6DCB2-4008-4753-8CBD-46A323087A26}" srcOrd="2" destOrd="0" presId="urn:microsoft.com/office/officeart/2005/8/layout/orgChart1"/>
    <dgm:cxn modelId="{A2BD58E4-F7D4-4E19-A397-91F748A91689}" type="presParOf" srcId="{2C68BC85-9BCF-4E9E-BA55-705E31501393}" destId="{790AF926-D2ED-4C1E-B8C8-E6499AAFC928}" srcOrd="2" destOrd="0" presId="urn:microsoft.com/office/officeart/2005/8/layout/orgChart1"/>
    <dgm:cxn modelId="{DD6AABB4-FB2E-4CE9-BF11-1D25C6D6AFF8}" type="presParOf" srcId="{D77F5431-163F-4E8A-889B-4BAAC134341D}" destId="{E89C82AD-D53A-4DF7-B9B5-8E533B43072D}" srcOrd="4" destOrd="0" presId="urn:microsoft.com/office/officeart/2005/8/layout/orgChart1"/>
    <dgm:cxn modelId="{9CEED404-E34A-40AE-B550-5192E74C0E77}" type="presParOf" srcId="{D77F5431-163F-4E8A-889B-4BAAC134341D}" destId="{C9818146-A869-4102-B252-49D0BDD2B6B6}" srcOrd="5" destOrd="0" presId="urn:microsoft.com/office/officeart/2005/8/layout/orgChart1"/>
    <dgm:cxn modelId="{1F476FE4-17EB-4E4B-A9D9-8D472BADBE58}" type="presParOf" srcId="{C9818146-A869-4102-B252-49D0BDD2B6B6}" destId="{E7BA7EDE-4259-4936-86AD-E1819F9928FD}" srcOrd="0" destOrd="0" presId="urn:microsoft.com/office/officeart/2005/8/layout/orgChart1"/>
    <dgm:cxn modelId="{0CC31689-0C4B-4AD9-A7F5-36A0050BDDD3}" type="presParOf" srcId="{E7BA7EDE-4259-4936-86AD-E1819F9928FD}" destId="{3C399EE6-5B0B-4F3D-8ECB-B408F84F3B83}" srcOrd="0" destOrd="0" presId="urn:microsoft.com/office/officeart/2005/8/layout/orgChart1"/>
    <dgm:cxn modelId="{2265E1E3-B927-4F39-9BF4-EFB6609F10FE}" type="presParOf" srcId="{E7BA7EDE-4259-4936-86AD-E1819F9928FD}" destId="{DA4777F5-499C-4F4F-A607-950EF6A9BCC5}" srcOrd="1" destOrd="0" presId="urn:microsoft.com/office/officeart/2005/8/layout/orgChart1"/>
    <dgm:cxn modelId="{CAD10D12-51F0-44B4-84D5-AABC155CED93}" type="presParOf" srcId="{C9818146-A869-4102-B252-49D0BDD2B6B6}" destId="{F9EAA94D-5A63-435B-BF08-4C6373B2B7B0}" srcOrd="1" destOrd="0" presId="urn:microsoft.com/office/officeart/2005/8/layout/orgChart1"/>
    <dgm:cxn modelId="{254687BD-8D50-4DF5-8456-55205D49F1D0}" type="presParOf" srcId="{F9EAA94D-5A63-435B-BF08-4C6373B2B7B0}" destId="{927BA4A0-0605-46BD-9EB8-E9FDB0D055AC}" srcOrd="0" destOrd="0" presId="urn:microsoft.com/office/officeart/2005/8/layout/orgChart1"/>
    <dgm:cxn modelId="{FC1EEED5-B8D5-442B-A20D-D2C1F9CDC987}" type="presParOf" srcId="{F9EAA94D-5A63-435B-BF08-4C6373B2B7B0}" destId="{5D197986-1578-425C-96B0-0F760B79B659}" srcOrd="1" destOrd="0" presId="urn:microsoft.com/office/officeart/2005/8/layout/orgChart1"/>
    <dgm:cxn modelId="{3B5759BC-32BF-4D66-9F85-D04C0ECFA8F2}" type="presParOf" srcId="{5D197986-1578-425C-96B0-0F760B79B659}" destId="{D2221AF3-6CA9-48DD-B8D1-6FD980841786}" srcOrd="0" destOrd="0" presId="urn:microsoft.com/office/officeart/2005/8/layout/orgChart1"/>
    <dgm:cxn modelId="{8B7D7556-11A8-4C26-AD22-C2CB2A9CF43F}" type="presParOf" srcId="{D2221AF3-6CA9-48DD-B8D1-6FD980841786}" destId="{93A1B15C-83AF-4F13-B413-6D6B25509B07}" srcOrd="0" destOrd="0" presId="urn:microsoft.com/office/officeart/2005/8/layout/orgChart1"/>
    <dgm:cxn modelId="{2F27CC31-10DB-479B-8CD9-B1D96167D88B}" type="presParOf" srcId="{D2221AF3-6CA9-48DD-B8D1-6FD980841786}" destId="{CA4CC440-C2B4-492B-9B21-868713B01899}" srcOrd="1" destOrd="0" presId="urn:microsoft.com/office/officeart/2005/8/layout/orgChart1"/>
    <dgm:cxn modelId="{7606D62E-1E5F-4486-8EEF-A77C21931704}" type="presParOf" srcId="{5D197986-1578-425C-96B0-0F760B79B659}" destId="{5FF816AE-0C1D-49A5-820E-CFFFBC8DA56A}" srcOrd="1" destOrd="0" presId="urn:microsoft.com/office/officeart/2005/8/layout/orgChart1"/>
    <dgm:cxn modelId="{13262996-47B3-45C2-939E-9E21458834A4}" type="presParOf" srcId="{5D197986-1578-425C-96B0-0F760B79B659}" destId="{83D8C793-67A4-4FE6-BDE2-A36A5A872F7F}" srcOrd="2" destOrd="0" presId="urn:microsoft.com/office/officeart/2005/8/layout/orgChart1"/>
    <dgm:cxn modelId="{E237A805-4511-47B6-84E2-B703A7436255}" type="presParOf" srcId="{F9EAA94D-5A63-435B-BF08-4C6373B2B7B0}" destId="{4F8B77F3-F831-43B8-B15B-E26520D4A041}" srcOrd="2" destOrd="0" presId="urn:microsoft.com/office/officeart/2005/8/layout/orgChart1"/>
    <dgm:cxn modelId="{A1A80819-FC0E-4BD0-9455-DA86B830BC25}" type="presParOf" srcId="{F9EAA94D-5A63-435B-BF08-4C6373B2B7B0}" destId="{4103D4FD-70E6-45B4-B103-4B204C1FC174}" srcOrd="3" destOrd="0" presId="urn:microsoft.com/office/officeart/2005/8/layout/orgChart1"/>
    <dgm:cxn modelId="{328A5255-872B-4954-BDEC-4D62704F0C15}" type="presParOf" srcId="{4103D4FD-70E6-45B4-B103-4B204C1FC174}" destId="{6839EAFC-75FE-4539-9384-16E7DD70FDEF}" srcOrd="0" destOrd="0" presId="urn:microsoft.com/office/officeart/2005/8/layout/orgChart1"/>
    <dgm:cxn modelId="{B026CF33-D6F7-4DBA-BFE5-DFA4775D79F4}" type="presParOf" srcId="{6839EAFC-75FE-4539-9384-16E7DD70FDEF}" destId="{48715A07-97E4-4950-A9B8-5AEAA6E090FE}" srcOrd="0" destOrd="0" presId="urn:microsoft.com/office/officeart/2005/8/layout/orgChart1"/>
    <dgm:cxn modelId="{DE1870B7-5931-43F9-9811-0604B81D41D1}" type="presParOf" srcId="{6839EAFC-75FE-4539-9384-16E7DD70FDEF}" destId="{39BB7585-2DB3-4F01-9BFC-8EBE9172BE74}" srcOrd="1" destOrd="0" presId="urn:microsoft.com/office/officeart/2005/8/layout/orgChart1"/>
    <dgm:cxn modelId="{403103BD-1F62-45FD-8D78-BEF42E78EF87}" type="presParOf" srcId="{4103D4FD-70E6-45B4-B103-4B204C1FC174}" destId="{9CF6F100-CBFF-437F-B81F-6B2AF15AAD93}" srcOrd="1" destOrd="0" presId="urn:microsoft.com/office/officeart/2005/8/layout/orgChart1"/>
    <dgm:cxn modelId="{02FE2AED-69C6-496F-9A12-9186380FA7A0}" type="presParOf" srcId="{4103D4FD-70E6-45B4-B103-4B204C1FC174}" destId="{A51741C4-094E-4709-80E4-CB11549727CE}" srcOrd="2" destOrd="0" presId="urn:microsoft.com/office/officeart/2005/8/layout/orgChart1"/>
    <dgm:cxn modelId="{8D2C700B-BB24-4760-BA29-D197562ABE31}" type="presParOf" srcId="{C9818146-A869-4102-B252-49D0BDD2B6B6}" destId="{A460BD9B-3F6A-4E3C-B5E6-F25C02461A63}" srcOrd="2" destOrd="0" presId="urn:microsoft.com/office/officeart/2005/8/layout/orgChart1"/>
    <dgm:cxn modelId="{92DF71FA-0B04-461B-8BE6-E6398A75886F}" type="presParOf" srcId="{4987E92F-5C8A-42AB-8A8F-4EF16D0617FD}" destId="{DBC306F0-8091-4F0A-9B17-4373041B48F7}" srcOrd="2" destOrd="0" presId="urn:microsoft.com/office/officeart/2005/8/layout/orgChart1"/>
    <dgm:cxn modelId="{F317B1A8-52CA-48F3-98E3-088C2433735E}" type="presParOf" srcId="{71658B75-BE16-43EF-84AB-9A7FBD6C1B78}" destId="{8797D731-B960-44D4-9F0E-4C5D6431EF6B}" srcOrd="2" destOrd="0" presId="urn:microsoft.com/office/officeart/2005/8/layout/orgChart1"/>
    <dgm:cxn modelId="{0F80E11B-59F4-45C3-A63F-B3E9268E320F}" type="presParOf" srcId="{71658B75-BE16-43EF-84AB-9A7FBD6C1B78}" destId="{9C5F3A04-FD61-47DA-A95C-309C1AD32F6C}" srcOrd="3" destOrd="0" presId="urn:microsoft.com/office/officeart/2005/8/layout/orgChart1"/>
    <dgm:cxn modelId="{98FA70E8-339C-4ED1-8F4D-DEFC56DACB41}" type="presParOf" srcId="{9C5F3A04-FD61-47DA-A95C-309C1AD32F6C}" destId="{1F1ED72D-AFAB-4754-9D13-1A7FEAB81DF5}" srcOrd="0" destOrd="0" presId="urn:microsoft.com/office/officeart/2005/8/layout/orgChart1"/>
    <dgm:cxn modelId="{0910E85B-E566-42FA-85FB-5D8CD6E7CDB4}" type="presParOf" srcId="{1F1ED72D-AFAB-4754-9D13-1A7FEAB81DF5}" destId="{B755CD55-413C-4F3C-8224-E18647F2DDC8}" srcOrd="0" destOrd="0" presId="urn:microsoft.com/office/officeart/2005/8/layout/orgChart1"/>
    <dgm:cxn modelId="{C783B134-7E92-4960-81E4-83AFA600B482}" type="presParOf" srcId="{1F1ED72D-AFAB-4754-9D13-1A7FEAB81DF5}" destId="{9B57B4A2-1D25-4913-A5E0-34946C540B67}" srcOrd="1" destOrd="0" presId="urn:microsoft.com/office/officeart/2005/8/layout/orgChart1"/>
    <dgm:cxn modelId="{051C2AC9-6335-4B87-9049-99CD9844C9BA}" type="presParOf" srcId="{9C5F3A04-FD61-47DA-A95C-309C1AD32F6C}" destId="{FF831888-E284-4414-9410-11799CB2A7C2}" srcOrd="1" destOrd="0" presId="urn:microsoft.com/office/officeart/2005/8/layout/orgChart1"/>
    <dgm:cxn modelId="{86D5318B-51CC-4431-8C8F-EBDECB4A99B9}" type="presParOf" srcId="{FF831888-E284-4414-9410-11799CB2A7C2}" destId="{A1BA350B-6817-4602-BE23-F5E0C7C34EFA}" srcOrd="0" destOrd="0" presId="urn:microsoft.com/office/officeart/2005/8/layout/orgChart1"/>
    <dgm:cxn modelId="{1CDC9DD0-BA64-41A4-B4CA-95272C18BD8B}" type="presParOf" srcId="{FF831888-E284-4414-9410-11799CB2A7C2}" destId="{FD34F1D3-70C9-48BC-BFF7-ADB8B54CFB93}" srcOrd="1" destOrd="0" presId="urn:microsoft.com/office/officeart/2005/8/layout/orgChart1"/>
    <dgm:cxn modelId="{4CB9E70B-755B-4996-BED8-7205FE962FF5}" type="presParOf" srcId="{FD34F1D3-70C9-48BC-BFF7-ADB8B54CFB93}" destId="{7710E183-4299-4871-9C00-215DAD24177A}" srcOrd="0" destOrd="0" presId="urn:microsoft.com/office/officeart/2005/8/layout/orgChart1"/>
    <dgm:cxn modelId="{7B600223-FDE2-48B0-BDCB-794D33765921}" type="presParOf" srcId="{7710E183-4299-4871-9C00-215DAD24177A}" destId="{CF9188F1-A863-4D28-AF99-C9DE439CAB28}" srcOrd="0" destOrd="0" presId="urn:microsoft.com/office/officeart/2005/8/layout/orgChart1"/>
    <dgm:cxn modelId="{44483EF4-0CDE-43FE-A647-92B413F4442F}" type="presParOf" srcId="{7710E183-4299-4871-9C00-215DAD24177A}" destId="{B6124FD9-3855-433B-86D1-06E97CC33694}" srcOrd="1" destOrd="0" presId="urn:microsoft.com/office/officeart/2005/8/layout/orgChart1"/>
    <dgm:cxn modelId="{31839A75-AAA4-498D-86A2-4C52E348D3FD}" type="presParOf" srcId="{FD34F1D3-70C9-48BC-BFF7-ADB8B54CFB93}" destId="{5DEA9EF9-313D-42EC-A27C-6393CF40A821}" srcOrd="1" destOrd="0" presId="urn:microsoft.com/office/officeart/2005/8/layout/orgChart1"/>
    <dgm:cxn modelId="{0D877910-4B20-42ED-B415-49DC6749C5B5}" type="presParOf" srcId="{FD34F1D3-70C9-48BC-BFF7-ADB8B54CFB93}" destId="{F5C0E91A-C255-4AD5-BAAD-B201FFB399B2}" srcOrd="2" destOrd="0" presId="urn:microsoft.com/office/officeart/2005/8/layout/orgChart1"/>
    <dgm:cxn modelId="{795D8D6F-D527-49B0-B309-1213E56C0160}" type="presParOf" srcId="{9C5F3A04-FD61-47DA-A95C-309C1AD32F6C}" destId="{698684DB-F3C3-47DD-B1BD-041F4C8BF7C6}" srcOrd="2" destOrd="0" presId="urn:microsoft.com/office/officeart/2005/8/layout/orgChart1"/>
    <dgm:cxn modelId="{2338C323-FC64-4D85-ADDB-DD9501A04F51}" type="presParOf" srcId="{F0E218B3-66C0-4A3F-97CF-2628BFC025C6}" destId="{C71AD87A-4428-4A10-AAF1-6AA1C7A58E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57D5D-75F8-4CAC-9FB5-65D1EB124D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48892D-7892-4DF5-B19B-0E95AA702575}">
      <dgm:prSet phldrT="[Text]" custT="1"/>
      <dgm:spPr>
        <a:solidFill>
          <a:srgbClr val="3333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3200" dirty="0" smtClean="0">
              <a:latin typeface="Arial Narrow" panose="020B0606020202030204" pitchFamily="34" charset="0"/>
            </a:rPr>
            <a:t>Work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 smtClean="0">
              <a:latin typeface="Arial Narrow" panose="020B0606020202030204" pitchFamily="34" charset="0"/>
            </a:rPr>
            <a:t>(i.e. ALL activities to produce goods and services)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6ED30DF4-E0B4-475B-A799-547D11009613}" type="parTrans" cxnId="{9D50EB53-E4C9-4EF4-9FF2-57086078F400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4A11EDDD-AF36-423B-9ACC-B93D765A25DC}" type="sibTrans" cxnId="{9D50EB53-E4C9-4EF4-9FF2-57086078F400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8295764-FC1F-40FA-947B-A104E90A4E0F}">
      <dgm:prSet phldrT="[Text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 lIns="0" rIns="0"/>
        <a:lstStyle/>
        <a:p>
          <a:pPr>
            <a:spcAft>
              <a:spcPts val="0"/>
            </a:spcAft>
          </a:pPr>
          <a:r>
            <a:rPr lang="en-GB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own final use </a:t>
          </a:r>
        </a:p>
        <a:p>
          <a:pPr>
            <a:spcAft>
              <a:spcPct val="35000"/>
            </a:spcAft>
          </a:pPr>
          <a:r>
            <a:rPr lang="en-GB" sz="13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(by households)</a:t>
          </a:r>
          <a:endParaRPr lang="en-GB" sz="13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B6B7B26-B393-46CC-B07D-6C6A67635328}" type="parTrans" cxnId="{6AD3D62A-0823-4883-B349-171F0C08BFC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A3B3132-B690-4841-83D4-DEA1DD8391E4}" type="sibTrans" cxnId="{6AD3D62A-0823-4883-B349-171F0C08BFC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02C159C-8552-425D-A6FB-6B89DAF86E12}">
      <dgm:prSet phldrT="[Text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use by others (i.e. other units)</a:t>
          </a:r>
          <a:endParaRPr lang="en-GB" sz="1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D4186C1-4486-47AA-94C5-2826B56EC7F0}" type="parTrans" cxnId="{745C6787-E3A7-4B89-B498-6D17C73F13E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09A4EDD-5295-4AD9-B527-97DFE204453F}" type="sibTrans" cxnId="{745C6787-E3A7-4B89-B498-6D17C73F13E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48E53261-258A-482E-8FDE-510D5C5BA495}">
      <dgm:prSet phldrT="[Text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remuneration (i.e. for pay or profit)</a:t>
          </a:r>
          <a:endParaRPr lang="en-GB" sz="16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6709CE5-418A-43A6-8DF8-F0B0CA698655}" type="parTrans" cxnId="{42B78ABA-7636-4078-9BBB-1FC3CB4420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43881D8-2DE5-437F-8BA3-53ADB2442A91}" type="sibTrans" cxnId="{42B78ABA-7636-4078-9BBB-1FC3CB4420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FEF90C3-FE19-4F2F-AAA7-0698AA52AEC1}">
      <dgm:prSet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Without remuneration</a:t>
          </a:r>
          <a:endParaRPr lang="en-GB" sz="16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103B627-A8F5-4F09-8D72-ABB07822305C}" type="parTrans" cxnId="{11782C1F-3D99-48F5-AEA5-A3AD5BF76E9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FB69B87-F7B3-4F49-BBAA-762FE9F4BDB5}" type="sibTrans" cxnId="{11782C1F-3D99-48F5-AEA5-A3AD5BF76E9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592835B-09CC-40A3-AE8A-3825CD32249E}">
      <dgm:prSet custT="1"/>
      <dgm:spPr>
        <a:solidFill>
          <a:srgbClr val="CCECFF"/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Unpaid trainee work</a:t>
          </a:r>
        </a:p>
      </dgm:t>
    </dgm:pt>
    <dgm:pt modelId="{223F4379-49D3-46E4-8BD8-9414AE00F503}" type="parTrans" cxnId="{13B223F5-14DE-4C1C-8C50-4CA256F547D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500D49A-1F71-428C-B3D9-08486FE8E78E}" type="sibTrans" cxnId="{13B223F5-14DE-4C1C-8C50-4CA256F547D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27D5AF3-13EB-42CF-BF5E-D1636FDEE0E9}">
      <dgm:prSet custT="1"/>
      <dgm:spPr>
        <a:solidFill>
          <a:srgbClr val="CCECFF"/>
        </a:solidFill>
      </dgm:spPr>
      <dgm:t>
        <a:bodyPr lIns="36000" rIns="36000" anchor="ctr"/>
        <a:lstStyle/>
        <a:p>
          <a:r>
            <a:rPr lang="en-GB" sz="16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Other work activities </a:t>
          </a:r>
          <a:r>
            <a:rPr lang="en-GB" sz="1600" b="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(e.g. unpaid compulsory work) </a:t>
          </a:r>
          <a:endParaRPr lang="en-GB" sz="1600" b="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D49251B-64FC-4979-B54B-296FA1A84582}" type="parTrans" cxnId="{58E2A710-A242-4169-986D-6709C45C12AE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038DD6D-305C-44B7-BED7-6F99131B14B5}" type="sibTrans" cxnId="{58E2A710-A242-4169-986D-6709C45C12AE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5174C7A-84BC-4571-9C97-915DF5A4EEE0}">
      <dgm:prSet custT="1"/>
      <dgm:spPr>
        <a:solidFill>
          <a:srgbClr val="CCECFF"/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Volunteer work</a:t>
          </a:r>
        </a:p>
      </dgm:t>
    </dgm:pt>
    <dgm:pt modelId="{09570902-72E3-490C-BF70-5CAACF7BDCF9}" type="parTrans" cxnId="{5495D75E-521A-4159-A97E-FAC93BCF6D0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67D4F5FD-EB9A-4D55-AB83-9344068A91C1}" type="sibTrans" cxnId="{5495D75E-521A-4159-A97E-FAC93BCF6D0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6618F88A-7957-4F2E-8CF3-D956C70EF3BE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CB15F599-052D-476D-8AC1-1B59F5EBF1B4}" type="parTrans" cxnId="{A77EDA9B-FEFA-4DBF-9B14-E4C0A7383D62}">
      <dgm:prSet/>
      <dgm:spPr/>
      <dgm:t>
        <a:bodyPr/>
        <a:lstStyle/>
        <a:p>
          <a:endParaRPr lang="en-GB"/>
        </a:p>
      </dgm:t>
    </dgm:pt>
    <dgm:pt modelId="{827DC64F-C1AC-4FC9-A703-F5F338750157}" type="sibTrans" cxnId="{A77EDA9B-FEFA-4DBF-9B14-E4C0A7383D62}">
      <dgm:prSet/>
      <dgm:spPr/>
      <dgm:t>
        <a:bodyPr/>
        <a:lstStyle/>
        <a:p>
          <a:endParaRPr lang="en-GB"/>
        </a:p>
      </dgm:t>
    </dgm:pt>
    <dgm:pt modelId="{2A575AC1-D209-40D5-9091-7AC8D5B7F5D2}">
      <dgm:prSet custT="1"/>
      <dgm:spPr>
        <a:solidFill>
          <a:srgbClr val="CCECFF"/>
        </a:solidFill>
      </dgm:spPr>
      <dgm:t>
        <a:bodyPr/>
        <a:lstStyle/>
        <a:p>
          <a:r>
            <a:rPr lang="en-GB" sz="20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Own-use production work</a:t>
          </a:r>
          <a:endParaRPr lang="en-GB" sz="20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B20E353-CA56-49BA-B7A3-791D6FBFCEFA}" type="parTrans" cxnId="{94CAC5E7-5777-47E7-BBD8-3057381FBC2A}">
      <dgm:prSet/>
      <dgm:spPr/>
      <dgm:t>
        <a:bodyPr/>
        <a:lstStyle/>
        <a:p>
          <a:endParaRPr lang="en-GB"/>
        </a:p>
      </dgm:t>
    </dgm:pt>
    <dgm:pt modelId="{21C0054F-7E11-4004-8AB2-CC7DFD78D202}" type="sibTrans" cxnId="{94CAC5E7-5777-47E7-BBD8-3057381FBC2A}">
      <dgm:prSet/>
      <dgm:spPr/>
      <dgm:t>
        <a:bodyPr/>
        <a:lstStyle/>
        <a:p>
          <a:endParaRPr lang="en-GB"/>
        </a:p>
      </dgm:t>
    </dgm:pt>
    <dgm:pt modelId="{ED465E0E-E1E3-4ECA-9DA6-A0F3D27AF60F}">
      <dgm:prSet custT="1"/>
      <dgm:spPr>
        <a:solidFill>
          <a:srgbClr val="6699FF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Employment</a:t>
          </a:r>
        </a:p>
        <a:p>
          <a:pPr>
            <a:spcAft>
              <a:spcPct val="35000"/>
            </a:spcAft>
          </a:pPr>
          <a:r>
            <a:rPr lang="en-GB" sz="1800" b="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(work for pay or profit)</a:t>
          </a:r>
          <a:endParaRPr lang="en-GB" sz="1800" b="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3DED6F7-8A97-46ED-92F0-1FC4E900EBD6}" type="parTrans" cxnId="{E512ADA6-2B15-4A0B-9663-2ECD055CC449}">
      <dgm:prSet/>
      <dgm:spPr/>
      <dgm:t>
        <a:bodyPr/>
        <a:lstStyle/>
        <a:p>
          <a:endParaRPr lang="en-GB"/>
        </a:p>
      </dgm:t>
    </dgm:pt>
    <dgm:pt modelId="{C707377B-066A-49E6-8E8D-D7F4D6C2DB98}" type="sibTrans" cxnId="{E512ADA6-2B15-4A0B-9663-2ECD055CC449}">
      <dgm:prSet/>
      <dgm:spPr/>
      <dgm:t>
        <a:bodyPr/>
        <a:lstStyle/>
        <a:p>
          <a:endParaRPr lang="en-GB"/>
        </a:p>
      </dgm:t>
    </dgm:pt>
    <dgm:pt modelId="{974F71A4-D96E-4B19-9944-55B859053894}" type="pres">
      <dgm:prSet presAssocID="{58357D5D-75F8-4CAC-9FB5-65D1EB124D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FD91D9F-7EA8-4426-AF46-56D7813FE1CD}" type="pres">
      <dgm:prSet presAssocID="{F248892D-7892-4DF5-B19B-0E95AA702575}" presName="vertOne" presStyleCnt="0"/>
      <dgm:spPr/>
    </dgm:pt>
    <dgm:pt modelId="{CC37F5AC-1C20-4CCB-B1C6-B06F940D068C}" type="pres">
      <dgm:prSet presAssocID="{F248892D-7892-4DF5-B19B-0E95AA702575}" presName="txOne" presStyleLbl="node0" presStyleIdx="0" presStyleCnt="1" custScaleY="4110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14A7D4-C404-449C-B9BB-00D592E1258F}" type="pres">
      <dgm:prSet presAssocID="{F248892D-7892-4DF5-B19B-0E95AA702575}" presName="parTransOne" presStyleCnt="0"/>
      <dgm:spPr/>
    </dgm:pt>
    <dgm:pt modelId="{0BC39310-43AB-467C-BB99-D6396E8B0A03}" type="pres">
      <dgm:prSet presAssocID="{F248892D-7892-4DF5-B19B-0E95AA702575}" presName="horzOne" presStyleCnt="0"/>
      <dgm:spPr/>
    </dgm:pt>
    <dgm:pt modelId="{D74803B4-1D82-4706-B0B9-6E17DFFF97D0}" type="pres">
      <dgm:prSet presAssocID="{A8295764-FC1F-40FA-947B-A104E90A4E0F}" presName="vertTwo" presStyleCnt="0"/>
      <dgm:spPr/>
    </dgm:pt>
    <dgm:pt modelId="{FA6BE8AF-E9A1-4CE5-90C4-8154C8CE8FA8}" type="pres">
      <dgm:prSet presAssocID="{A8295764-FC1F-40FA-947B-A104E90A4E0F}" presName="txTwo" presStyleLbl="node2" presStyleIdx="0" presStyleCnt="2" custScaleX="102060" custScaleY="22382" custLinFactNeighborY="-42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E1141B-2CB3-46E7-82E1-007D5DB8BDE4}" type="pres">
      <dgm:prSet presAssocID="{A8295764-FC1F-40FA-947B-A104E90A4E0F}" presName="parTransTwo" presStyleCnt="0"/>
      <dgm:spPr/>
    </dgm:pt>
    <dgm:pt modelId="{7749AFAA-DF20-46BE-86E7-F214C715E337}" type="pres">
      <dgm:prSet presAssocID="{A8295764-FC1F-40FA-947B-A104E90A4E0F}" presName="horzTwo" presStyleCnt="0"/>
      <dgm:spPr/>
    </dgm:pt>
    <dgm:pt modelId="{9FA21C51-774F-49EA-85EF-31165E818A35}" type="pres">
      <dgm:prSet presAssocID="{6618F88A-7957-4F2E-8CF3-D956C70EF3BE}" presName="vertThree" presStyleCnt="0"/>
      <dgm:spPr/>
    </dgm:pt>
    <dgm:pt modelId="{947D915B-A7F1-467E-8139-B674F9425AD8}" type="pres">
      <dgm:prSet presAssocID="{6618F88A-7957-4F2E-8CF3-D956C70EF3BE}" presName="txThree" presStyleLbl="node3" presStyleIdx="0" presStyleCnt="3" custScaleX="92592" custScaleY="9823" custLinFactNeighborY="-758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FE86A7-0621-4C41-87F0-8C8101D3FD70}" type="pres">
      <dgm:prSet presAssocID="{6618F88A-7957-4F2E-8CF3-D956C70EF3BE}" presName="parTransThree" presStyleCnt="0"/>
      <dgm:spPr/>
    </dgm:pt>
    <dgm:pt modelId="{6E8CE30E-0855-4D54-A090-A210167D7FE7}" type="pres">
      <dgm:prSet presAssocID="{6618F88A-7957-4F2E-8CF3-D956C70EF3BE}" presName="horzThree" presStyleCnt="0"/>
      <dgm:spPr/>
    </dgm:pt>
    <dgm:pt modelId="{709D3B73-12B0-42CC-9BE9-527F08F9ABA8}" type="pres">
      <dgm:prSet presAssocID="{2A575AC1-D209-40D5-9091-7AC8D5B7F5D2}" presName="vertFour" presStyleCnt="0">
        <dgm:presLayoutVars>
          <dgm:chPref val="3"/>
        </dgm:presLayoutVars>
      </dgm:prSet>
      <dgm:spPr/>
    </dgm:pt>
    <dgm:pt modelId="{22066FEA-E9B5-4481-AF83-0248AD624E66}" type="pres">
      <dgm:prSet presAssocID="{2A575AC1-D209-40D5-9091-7AC8D5B7F5D2}" presName="txFour" presStyleLbl="node4" presStyleIdx="0" presStyleCnt="5" custScaleX="159342" custLinFactNeighborY="-84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DD2DBD-315F-4FA7-BDFB-FFDE777356B3}" type="pres">
      <dgm:prSet presAssocID="{2A575AC1-D209-40D5-9091-7AC8D5B7F5D2}" presName="horzFour" presStyleCnt="0"/>
      <dgm:spPr/>
    </dgm:pt>
    <dgm:pt modelId="{691EA593-710B-4048-A83E-1A2F98E79061}" type="pres">
      <dgm:prSet presAssocID="{3A3B3132-B690-4841-83D4-DEA1DD8391E4}" presName="sibSpaceTwo" presStyleCnt="0"/>
      <dgm:spPr/>
    </dgm:pt>
    <dgm:pt modelId="{A529A6AB-8C93-40D8-9263-D63B1D96CFD8}" type="pres">
      <dgm:prSet presAssocID="{C02C159C-8552-425D-A6FB-6B89DAF86E12}" presName="vertTwo" presStyleCnt="0"/>
      <dgm:spPr/>
    </dgm:pt>
    <dgm:pt modelId="{2FD5821B-A6A1-4B09-BAD1-B87112428CEF}" type="pres">
      <dgm:prSet presAssocID="{C02C159C-8552-425D-A6FB-6B89DAF86E12}" presName="txTwo" presStyleLbl="node2" presStyleIdx="1" presStyleCnt="2" custScaleY="23437" custLinFactNeighborY="-42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D3D33F-44A8-471E-B1FA-062638B9CE55}" type="pres">
      <dgm:prSet presAssocID="{C02C159C-8552-425D-A6FB-6B89DAF86E12}" presName="parTransTwo" presStyleCnt="0"/>
      <dgm:spPr/>
    </dgm:pt>
    <dgm:pt modelId="{329AD239-0367-4736-997E-34CFB1675FBE}" type="pres">
      <dgm:prSet presAssocID="{C02C159C-8552-425D-A6FB-6B89DAF86E12}" presName="horzTwo" presStyleCnt="0"/>
      <dgm:spPr/>
    </dgm:pt>
    <dgm:pt modelId="{6A197E04-BA68-4B52-9D17-51628B4E58C5}" type="pres">
      <dgm:prSet presAssocID="{48E53261-258A-482E-8FDE-510D5C5BA495}" presName="vertThree" presStyleCnt="0"/>
      <dgm:spPr/>
    </dgm:pt>
    <dgm:pt modelId="{F3636E91-4E5C-451E-B41E-5EA75835FC85}" type="pres">
      <dgm:prSet presAssocID="{48E53261-258A-482E-8FDE-510D5C5BA495}" presName="txThree" presStyleLbl="node3" presStyleIdx="1" presStyleCnt="3" custScaleX="97739" custScaleY="15852" custLinFactNeighborY="-75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78BC68-0978-408B-B860-F23E2D2F60D4}" type="pres">
      <dgm:prSet presAssocID="{48E53261-258A-482E-8FDE-510D5C5BA495}" presName="parTransThree" presStyleCnt="0"/>
      <dgm:spPr/>
    </dgm:pt>
    <dgm:pt modelId="{F9614214-6033-4713-ADEB-FEF0D9D7DB5A}" type="pres">
      <dgm:prSet presAssocID="{48E53261-258A-482E-8FDE-510D5C5BA495}" presName="horzThree" presStyleCnt="0"/>
      <dgm:spPr/>
    </dgm:pt>
    <dgm:pt modelId="{B72761C6-098B-474B-A18A-EEFEF4A1A96E}" type="pres">
      <dgm:prSet presAssocID="{ED465E0E-E1E3-4ECA-9DA6-A0F3D27AF60F}" presName="vertFour" presStyleCnt="0">
        <dgm:presLayoutVars>
          <dgm:chPref val="3"/>
        </dgm:presLayoutVars>
      </dgm:prSet>
      <dgm:spPr/>
    </dgm:pt>
    <dgm:pt modelId="{830F1D10-1F28-42F5-B5FA-C02A0C00BD26}" type="pres">
      <dgm:prSet presAssocID="{ED465E0E-E1E3-4ECA-9DA6-A0F3D27AF60F}" presName="txFour" presStyleLbl="node4" presStyleIdx="1" presStyleCnt="5" custScaleX="307337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316453-366F-46CD-A9F3-747E0AC49E6C}" type="pres">
      <dgm:prSet presAssocID="{ED465E0E-E1E3-4ECA-9DA6-A0F3D27AF60F}" presName="horzFour" presStyleCnt="0"/>
      <dgm:spPr/>
    </dgm:pt>
    <dgm:pt modelId="{60642605-A981-4CDD-B2A0-264571D38E24}" type="pres">
      <dgm:prSet presAssocID="{843881D8-2DE5-437F-8BA3-53ADB2442A91}" presName="sibSpaceThree" presStyleCnt="0"/>
      <dgm:spPr/>
    </dgm:pt>
    <dgm:pt modelId="{5042DBA5-9AFA-4777-B5E0-310FF672AB12}" type="pres">
      <dgm:prSet presAssocID="{0FEF90C3-FE19-4F2F-AAA7-0698AA52AEC1}" presName="vertThree" presStyleCnt="0"/>
      <dgm:spPr/>
    </dgm:pt>
    <dgm:pt modelId="{794C7011-6B5B-43FD-8F4F-412A5EB6BE45}" type="pres">
      <dgm:prSet presAssocID="{0FEF90C3-FE19-4F2F-AAA7-0698AA52AEC1}" presName="txThree" presStyleLbl="node3" presStyleIdx="2" presStyleCnt="3" custScaleY="15852" custLinFactNeighborY="-75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EFC8F3-CB06-4EE9-8C84-22B2CCBC0E0D}" type="pres">
      <dgm:prSet presAssocID="{0FEF90C3-FE19-4F2F-AAA7-0698AA52AEC1}" presName="parTransThree" presStyleCnt="0"/>
      <dgm:spPr/>
    </dgm:pt>
    <dgm:pt modelId="{898C3481-0BBE-4FFA-9A8B-4C8A72DC7D5B}" type="pres">
      <dgm:prSet presAssocID="{0FEF90C3-FE19-4F2F-AAA7-0698AA52AEC1}" presName="horzThree" presStyleCnt="0"/>
      <dgm:spPr/>
    </dgm:pt>
    <dgm:pt modelId="{90494FEE-9AE2-40DB-A3E0-246EE8E761C1}" type="pres">
      <dgm:prSet presAssocID="{A592835B-09CC-40A3-AE8A-3825CD32249E}" presName="vertFour" presStyleCnt="0">
        <dgm:presLayoutVars>
          <dgm:chPref val="3"/>
        </dgm:presLayoutVars>
      </dgm:prSet>
      <dgm:spPr/>
    </dgm:pt>
    <dgm:pt modelId="{B95E7FC7-61BD-4F42-90E4-06E1BE7E3E32}" type="pres">
      <dgm:prSet presAssocID="{A592835B-09CC-40A3-AE8A-3825CD32249E}" presName="txFour" presStyleLbl="node4" presStyleIdx="2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EDE082-20FA-4D75-BE2E-33291CB94664}" type="pres">
      <dgm:prSet presAssocID="{A592835B-09CC-40A3-AE8A-3825CD32249E}" presName="horzFour" presStyleCnt="0"/>
      <dgm:spPr/>
    </dgm:pt>
    <dgm:pt modelId="{29A952D1-9558-43D4-8E54-A84C9EA47213}" type="pres">
      <dgm:prSet presAssocID="{8500D49A-1F71-428C-B3D9-08486FE8E78E}" presName="sibSpaceFour" presStyleCnt="0"/>
      <dgm:spPr/>
    </dgm:pt>
    <dgm:pt modelId="{C1C6E032-05A4-4258-9CBE-2A3BF96FBB0E}" type="pres">
      <dgm:prSet presAssocID="{C27D5AF3-13EB-42CF-BF5E-D1636FDEE0E9}" presName="vertFour" presStyleCnt="0">
        <dgm:presLayoutVars>
          <dgm:chPref val="3"/>
        </dgm:presLayoutVars>
      </dgm:prSet>
      <dgm:spPr/>
    </dgm:pt>
    <dgm:pt modelId="{384A3492-27F9-4801-8BFA-D64E59C1CE27}" type="pres">
      <dgm:prSet presAssocID="{C27D5AF3-13EB-42CF-BF5E-D1636FDEE0E9}" presName="txFour" presStyleLbl="node4" presStyleIdx="3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7B26F7-7FFB-420C-8005-BF1908ED1FFA}" type="pres">
      <dgm:prSet presAssocID="{C27D5AF3-13EB-42CF-BF5E-D1636FDEE0E9}" presName="horzFour" presStyleCnt="0"/>
      <dgm:spPr/>
    </dgm:pt>
    <dgm:pt modelId="{74F05A88-08ED-4336-B0E9-82368FB47D62}" type="pres">
      <dgm:prSet presAssocID="{3038DD6D-305C-44B7-BED7-6F99131B14B5}" presName="sibSpaceFour" presStyleCnt="0"/>
      <dgm:spPr/>
    </dgm:pt>
    <dgm:pt modelId="{A901EF4F-EF14-4F46-B97C-4C7043DCD7D9}" type="pres">
      <dgm:prSet presAssocID="{85174C7A-84BC-4571-9C97-915DF5A4EEE0}" presName="vertFour" presStyleCnt="0">
        <dgm:presLayoutVars>
          <dgm:chPref val="3"/>
        </dgm:presLayoutVars>
      </dgm:prSet>
      <dgm:spPr/>
    </dgm:pt>
    <dgm:pt modelId="{95C0C495-0EE3-4194-90D4-F6472E7F8E8B}" type="pres">
      <dgm:prSet presAssocID="{85174C7A-84BC-4571-9C97-915DF5A4EEE0}" presName="txFour" presStyleLbl="node4" presStyleIdx="4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77DA2C-FA28-4C00-BAF3-7D9E8EA821B8}" type="pres">
      <dgm:prSet presAssocID="{85174C7A-84BC-4571-9C97-915DF5A4EEE0}" presName="horzFour" presStyleCnt="0"/>
      <dgm:spPr/>
    </dgm:pt>
  </dgm:ptLst>
  <dgm:cxnLst>
    <dgm:cxn modelId="{94CAC5E7-5777-47E7-BBD8-3057381FBC2A}" srcId="{6618F88A-7957-4F2E-8CF3-D956C70EF3BE}" destId="{2A575AC1-D209-40D5-9091-7AC8D5B7F5D2}" srcOrd="0" destOrd="0" parTransId="{4B20E353-CA56-49BA-B7A3-791D6FBFCEFA}" sibTransId="{21C0054F-7E11-4004-8AB2-CC7DFD78D202}"/>
    <dgm:cxn modelId="{58E2A710-A242-4169-986D-6709C45C12AE}" srcId="{0FEF90C3-FE19-4F2F-AAA7-0698AA52AEC1}" destId="{C27D5AF3-13EB-42CF-BF5E-D1636FDEE0E9}" srcOrd="1" destOrd="0" parTransId="{FD49251B-64FC-4979-B54B-296FA1A84582}" sibTransId="{3038DD6D-305C-44B7-BED7-6F99131B14B5}"/>
    <dgm:cxn modelId="{745C6787-E3A7-4B89-B498-6D17C73F13EF}" srcId="{F248892D-7892-4DF5-B19B-0E95AA702575}" destId="{C02C159C-8552-425D-A6FB-6B89DAF86E12}" srcOrd="1" destOrd="0" parTransId="{FD4186C1-4486-47AA-94C5-2826B56EC7F0}" sibTransId="{A09A4EDD-5295-4AD9-B527-97DFE204453F}"/>
    <dgm:cxn modelId="{6AD3D62A-0823-4883-B349-171F0C08BFC3}" srcId="{F248892D-7892-4DF5-B19B-0E95AA702575}" destId="{A8295764-FC1F-40FA-947B-A104E90A4E0F}" srcOrd="0" destOrd="0" parTransId="{AB6B7B26-B393-46CC-B07D-6C6A67635328}" sibTransId="{3A3B3132-B690-4841-83D4-DEA1DD8391E4}"/>
    <dgm:cxn modelId="{0F9FF2AC-DB5E-458D-99BC-5ACDC4172D69}" type="presOf" srcId="{48E53261-258A-482E-8FDE-510D5C5BA495}" destId="{F3636E91-4E5C-451E-B41E-5EA75835FC85}" srcOrd="0" destOrd="0" presId="urn:microsoft.com/office/officeart/2005/8/layout/hierarchy4"/>
    <dgm:cxn modelId="{EB74BEA6-A5A3-4196-8B39-E881A49CA6CD}" type="presOf" srcId="{C02C159C-8552-425D-A6FB-6B89DAF86E12}" destId="{2FD5821B-A6A1-4B09-BAD1-B87112428CEF}" srcOrd="0" destOrd="0" presId="urn:microsoft.com/office/officeart/2005/8/layout/hierarchy4"/>
    <dgm:cxn modelId="{ACCA01D6-943A-4EDD-85D4-80471B2C3D74}" type="presOf" srcId="{0FEF90C3-FE19-4F2F-AAA7-0698AA52AEC1}" destId="{794C7011-6B5B-43FD-8F4F-412A5EB6BE45}" srcOrd="0" destOrd="0" presId="urn:microsoft.com/office/officeart/2005/8/layout/hierarchy4"/>
    <dgm:cxn modelId="{5495D75E-521A-4159-A97E-FAC93BCF6D0B}" srcId="{0FEF90C3-FE19-4F2F-AAA7-0698AA52AEC1}" destId="{85174C7A-84BC-4571-9C97-915DF5A4EEE0}" srcOrd="2" destOrd="0" parTransId="{09570902-72E3-490C-BF70-5CAACF7BDCF9}" sibTransId="{67D4F5FD-EB9A-4D55-AB83-9344068A91C1}"/>
    <dgm:cxn modelId="{A77EDA9B-FEFA-4DBF-9B14-E4C0A7383D62}" srcId="{A8295764-FC1F-40FA-947B-A104E90A4E0F}" destId="{6618F88A-7957-4F2E-8CF3-D956C70EF3BE}" srcOrd="0" destOrd="0" parTransId="{CB15F599-052D-476D-8AC1-1B59F5EBF1B4}" sibTransId="{827DC64F-C1AC-4FC9-A703-F5F338750157}"/>
    <dgm:cxn modelId="{BFF7055C-697A-4FA2-9529-C87970FB192C}" type="presOf" srcId="{2A575AC1-D209-40D5-9091-7AC8D5B7F5D2}" destId="{22066FEA-E9B5-4481-AF83-0248AD624E66}" srcOrd="0" destOrd="0" presId="urn:microsoft.com/office/officeart/2005/8/layout/hierarchy4"/>
    <dgm:cxn modelId="{9D50EB53-E4C9-4EF4-9FF2-57086078F400}" srcId="{58357D5D-75F8-4CAC-9FB5-65D1EB124D34}" destId="{F248892D-7892-4DF5-B19B-0E95AA702575}" srcOrd="0" destOrd="0" parTransId="{6ED30DF4-E0B4-475B-A799-547D11009613}" sibTransId="{4A11EDDD-AF36-423B-9ACC-B93D765A25DC}"/>
    <dgm:cxn modelId="{E512ADA6-2B15-4A0B-9663-2ECD055CC449}" srcId="{48E53261-258A-482E-8FDE-510D5C5BA495}" destId="{ED465E0E-E1E3-4ECA-9DA6-A0F3D27AF60F}" srcOrd="0" destOrd="0" parTransId="{63DED6F7-8A97-46ED-92F0-1FC4E900EBD6}" sibTransId="{C707377B-066A-49E6-8E8D-D7F4D6C2DB98}"/>
    <dgm:cxn modelId="{BA159675-3325-4352-AE35-2AD7F137E71B}" type="presOf" srcId="{A8295764-FC1F-40FA-947B-A104E90A4E0F}" destId="{FA6BE8AF-E9A1-4CE5-90C4-8154C8CE8FA8}" srcOrd="0" destOrd="0" presId="urn:microsoft.com/office/officeart/2005/8/layout/hierarchy4"/>
    <dgm:cxn modelId="{F7998575-5F43-46E2-B890-927411945A24}" type="presOf" srcId="{ED465E0E-E1E3-4ECA-9DA6-A0F3D27AF60F}" destId="{830F1D10-1F28-42F5-B5FA-C02A0C00BD26}" srcOrd="0" destOrd="0" presId="urn:microsoft.com/office/officeart/2005/8/layout/hierarchy4"/>
    <dgm:cxn modelId="{11782C1F-3D99-48F5-AEA5-A3AD5BF76E99}" srcId="{C02C159C-8552-425D-A6FB-6B89DAF86E12}" destId="{0FEF90C3-FE19-4F2F-AAA7-0698AA52AEC1}" srcOrd="1" destOrd="0" parTransId="{D103B627-A8F5-4F09-8D72-ABB07822305C}" sibTransId="{9FB69B87-F7B3-4F49-BBAA-762FE9F4BDB5}"/>
    <dgm:cxn modelId="{C1D09218-4B02-4DC4-B1DA-D60A66C7A6C5}" type="presOf" srcId="{F248892D-7892-4DF5-B19B-0E95AA702575}" destId="{CC37F5AC-1C20-4CCB-B1C6-B06F940D068C}" srcOrd="0" destOrd="0" presId="urn:microsoft.com/office/officeart/2005/8/layout/hierarchy4"/>
    <dgm:cxn modelId="{42B78ABA-7636-4078-9BBB-1FC3CB4420DB}" srcId="{C02C159C-8552-425D-A6FB-6B89DAF86E12}" destId="{48E53261-258A-482E-8FDE-510D5C5BA495}" srcOrd="0" destOrd="0" parTransId="{56709CE5-418A-43A6-8DF8-F0B0CA698655}" sibTransId="{843881D8-2DE5-437F-8BA3-53ADB2442A91}"/>
    <dgm:cxn modelId="{B48F029F-A490-411E-A43F-9315C836591B}" type="presOf" srcId="{58357D5D-75F8-4CAC-9FB5-65D1EB124D34}" destId="{974F71A4-D96E-4B19-9944-55B859053894}" srcOrd="0" destOrd="0" presId="urn:microsoft.com/office/officeart/2005/8/layout/hierarchy4"/>
    <dgm:cxn modelId="{6ABE44E1-0E1C-4F4A-9BCB-7EE3FFA1EA97}" type="presOf" srcId="{6618F88A-7957-4F2E-8CF3-D956C70EF3BE}" destId="{947D915B-A7F1-467E-8139-B674F9425AD8}" srcOrd="0" destOrd="0" presId="urn:microsoft.com/office/officeart/2005/8/layout/hierarchy4"/>
    <dgm:cxn modelId="{CE4774FF-F6B7-4062-9E43-2E311607AAFF}" type="presOf" srcId="{C27D5AF3-13EB-42CF-BF5E-D1636FDEE0E9}" destId="{384A3492-27F9-4801-8BFA-D64E59C1CE27}" srcOrd="0" destOrd="0" presId="urn:microsoft.com/office/officeart/2005/8/layout/hierarchy4"/>
    <dgm:cxn modelId="{457677BE-6FBD-4B70-98F1-A73744F7ACE8}" type="presOf" srcId="{85174C7A-84BC-4571-9C97-915DF5A4EEE0}" destId="{95C0C495-0EE3-4194-90D4-F6472E7F8E8B}" srcOrd="0" destOrd="0" presId="urn:microsoft.com/office/officeart/2005/8/layout/hierarchy4"/>
    <dgm:cxn modelId="{CD8A46D0-DF1A-4C57-9992-57E7D15C40A6}" type="presOf" srcId="{A592835B-09CC-40A3-AE8A-3825CD32249E}" destId="{B95E7FC7-61BD-4F42-90E4-06E1BE7E3E32}" srcOrd="0" destOrd="0" presId="urn:microsoft.com/office/officeart/2005/8/layout/hierarchy4"/>
    <dgm:cxn modelId="{13B223F5-14DE-4C1C-8C50-4CA256F547D7}" srcId="{0FEF90C3-FE19-4F2F-AAA7-0698AA52AEC1}" destId="{A592835B-09CC-40A3-AE8A-3825CD32249E}" srcOrd="0" destOrd="0" parTransId="{223F4379-49D3-46E4-8BD8-9414AE00F503}" sibTransId="{8500D49A-1F71-428C-B3D9-08486FE8E78E}"/>
    <dgm:cxn modelId="{F99E78D3-A443-4AE2-B3BF-DC32D2FF85BE}" type="presParOf" srcId="{974F71A4-D96E-4B19-9944-55B859053894}" destId="{7FD91D9F-7EA8-4426-AF46-56D7813FE1CD}" srcOrd="0" destOrd="0" presId="urn:microsoft.com/office/officeart/2005/8/layout/hierarchy4"/>
    <dgm:cxn modelId="{E70EB773-B568-4B12-99B5-12691D5670A3}" type="presParOf" srcId="{7FD91D9F-7EA8-4426-AF46-56D7813FE1CD}" destId="{CC37F5AC-1C20-4CCB-B1C6-B06F940D068C}" srcOrd="0" destOrd="0" presId="urn:microsoft.com/office/officeart/2005/8/layout/hierarchy4"/>
    <dgm:cxn modelId="{48499E02-BD01-49B3-AD6E-CDE60E654F01}" type="presParOf" srcId="{7FD91D9F-7EA8-4426-AF46-56D7813FE1CD}" destId="{8514A7D4-C404-449C-B9BB-00D592E1258F}" srcOrd="1" destOrd="0" presId="urn:microsoft.com/office/officeart/2005/8/layout/hierarchy4"/>
    <dgm:cxn modelId="{1B29B91B-6426-4FE4-A01A-5C9CAFBD26AA}" type="presParOf" srcId="{7FD91D9F-7EA8-4426-AF46-56D7813FE1CD}" destId="{0BC39310-43AB-467C-BB99-D6396E8B0A03}" srcOrd="2" destOrd="0" presId="urn:microsoft.com/office/officeart/2005/8/layout/hierarchy4"/>
    <dgm:cxn modelId="{43303CAE-80D3-499F-A759-47ADAFE72D0C}" type="presParOf" srcId="{0BC39310-43AB-467C-BB99-D6396E8B0A03}" destId="{D74803B4-1D82-4706-B0B9-6E17DFFF97D0}" srcOrd="0" destOrd="0" presId="urn:microsoft.com/office/officeart/2005/8/layout/hierarchy4"/>
    <dgm:cxn modelId="{BB5DB58A-9F61-45B2-98D7-C12D5D81E322}" type="presParOf" srcId="{D74803B4-1D82-4706-B0B9-6E17DFFF97D0}" destId="{FA6BE8AF-E9A1-4CE5-90C4-8154C8CE8FA8}" srcOrd="0" destOrd="0" presId="urn:microsoft.com/office/officeart/2005/8/layout/hierarchy4"/>
    <dgm:cxn modelId="{03897483-BB75-4237-96DA-50C534E8C7AB}" type="presParOf" srcId="{D74803B4-1D82-4706-B0B9-6E17DFFF97D0}" destId="{F3E1141B-2CB3-46E7-82E1-007D5DB8BDE4}" srcOrd="1" destOrd="0" presId="urn:microsoft.com/office/officeart/2005/8/layout/hierarchy4"/>
    <dgm:cxn modelId="{9BE816F6-49B7-4DD9-AF2C-17F26261809A}" type="presParOf" srcId="{D74803B4-1D82-4706-B0B9-6E17DFFF97D0}" destId="{7749AFAA-DF20-46BE-86E7-F214C715E337}" srcOrd="2" destOrd="0" presId="urn:microsoft.com/office/officeart/2005/8/layout/hierarchy4"/>
    <dgm:cxn modelId="{E2773045-08CE-4042-BF5F-A7037D897479}" type="presParOf" srcId="{7749AFAA-DF20-46BE-86E7-F214C715E337}" destId="{9FA21C51-774F-49EA-85EF-31165E818A35}" srcOrd="0" destOrd="0" presId="urn:microsoft.com/office/officeart/2005/8/layout/hierarchy4"/>
    <dgm:cxn modelId="{1C7BADBF-E558-4B62-925D-F7EDA80FF237}" type="presParOf" srcId="{9FA21C51-774F-49EA-85EF-31165E818A35}" destId="{947D915B-A7F1-467E-8139-B674F9425AD8}" srcOrd="0" destOrd="0" presId="urn:microsoft.com/office/officeart/2005/8/layout/hierarchy4"/>
    <dgm:cxn modelId="{32B83B14-8DFE-4CEB-A861-7C8250ED81F9}" type="presParOf" srcId="{9FA21C51-774F-49EA-85EF-31165E818A35}" destId="{73FE86A7-0621-4C41-87F0-8C8101D3FD70}" srcOrd="1" destOrd="0" presId="urn:microsoft.com/office/officeart/2005/8/layout/hierarchy4"/>
    <dgm:cxn modelId="{7C3F9898-46F8-4293-AC52-3975E830ED15}" type="presParOf" srcId="{9FA21C51-774F-49EA-85EF-31165E818A35}" destId="{6E8CE30E-0855-4D54-A090-A210167D7FE7}" srcOrd="2" destOrd="0" presId="urn:microsoft.com/office/officeart/2005/8/layout/hierarchy4"/>
    <dgm:cxn modelId="{928D0963-5D6C-449C-926F-3386607520AD}" type="presParOf" srcId="{6E8CE30E-0855-4D54-A090-A210167D7FE7}" destId="{709D3B73-12B0-42CC-9BE9-527F08F9ABA8}" srcOrd="0" destOrd="0" presId="urn:microsoft.com/office/officeart/2005/8/layout/hierarchy4"/>
    <dgm:cxn modelId="{7B0C0AD7-6096-4F71-8AFA-4369B410F68A}" type="presParOf" srcId="{709D3B73-12B0-42CC-9BE9-527F08F9ABA8}" destId="{22066FEA-E9B5-4481-AF83-0248AD624E66}" srcOrd="0" destOrd="0" presId="urn:microsoft.com/office/officeart/2005/8/layout/hierarchy4"/>
    <dgm:cxn modelId="{1F869A61-9AD4-4BF4-8957-503FF72F4559}" type="presParOf" srcId="{709D3B73-12B0-42CC-9BE9-527F08F9ABA8}" destId="{32DD2DBD-315F-4FA7-BDFB-FFDE777356B3}" srcOrd="1" destOrd="0" presId="urn:microsoft.com/office/officeart/2005/8/layout/hierarchy4"/>
    <dgm:cxn modelId="{E0031B3E-27F3-4263-B5D7-F27AACF9CF1A}" type="presParOf" srcId="{0BC39310-43AB-467C-BB99-D6396E8B0A03}" destId="{691EA593-710B-4048-A83E-1A2F98E79061}" srcOrd="1" destOrd="0" presId="urn:microsoft.com/office/officeart/2005/8/layout/hierarchy4"/>
    <dgm:cxn modelId="{9E861B31-6784-4089-A27A-0CDCAC872BD1}" type="presParOf" srcId="{0BC39310-43AB-467C-BB99-D6396E8B0A03}" destId="{A529A6AB-8C93-40D8-9263-D63B1D96CFD8}" srcOrd="2" destOrd="0" presId="urn:microsoft.com/office/officeart/2005/8/layout/hierarchy4"/>
    <dgm:cxn modelId="{D4408B05-5CE3-4DA9-A9F8-D4C28A3D0DE3}" type="presParOf" srcId="{A529A6AB-8C93-40D8-9263-D63B1D96CFD8}" destId="{2FD5821B-A6A1-4B09-BAD1-B87112428CEF}" srcOrd="0" destOrd="0" presId="urn:microsoft.com/office/officeart/2005/8/layout/hierarchy4"/>
    <dgm:cxn modelId="{4E6C73EE-8B7F-4CEC-81A6-C5670EF76472}" type="presParOf" srcId="{A529A6AB-8C93-40D8-9263-D63B1D96CFD8}" destId="{FED3D33F-44A8-471E-B1FA-062638B9CE55}" srcOrd="1" destOrd="0" presId="urn:microsoft.com/office/officeart/2005/8/layout/hierarchy4"/>
    <dgm:cxn modelId="{FAE5ACE7-4AC9-4BA5-B368-2178EEBD9D28}" type="presParOf" srcId="{A529A6AB-8C93-40D8-9263-D63B1D96CFD8}" destId="{329AD239-0367-4736-997E-34CFB1675FBE}" srcOrd="2" destOrd="0" presId="urn:microsoft.com/office/officeart/2005/8/layout/hierarchy4"/>
    <dgm:cxn modelId="{C987D503-8B72-4BE2-8504-205471BDFE25}" type="presParOf" srcId="{329AD239-0367-4736-997E-34CFB1675FBE}" destId="{6A197E04-BA68-4B52-9D17-51628B4E58C5}" srcOrd="0" destOrd="0" presId="urn:microsoft.com/office/officeart/2005/8/layout/hierarchy4"/>
    <dgm:cxn modelId="{A6FCDE44-086E-40B2-B9B6-95BCC6B75244}" type="presParOf" srcId="{6A197E04-BA68-4B52-9D17-51628B4E58C5}" destId="{F3636E91-4E5C-451E-B41E-5EA75835FC85}" srcOrd="0" destOrd="0" presId="urn:microsoft.com/office/officeart/2005/8/layout/hierarchy4"/>
    <dgm:cxn modelId="{D7B06402-CA38-4FC8-BCDC-801F48E26ECA}" type="presParOf" srcId="{6A197E04-BA68-4B52-9D17-51628B4E58C5}" destId="{7A78BC68-0978-408B-B860-F23E2D2F60D4}" srcOrd="1" destOrd="0" presId="urn:microsoft.com/office/officeart/2005/8/layout/hierarchy4"/>
    <dgm:cxn modelId="{BC36174E-59FF-40CA-9A3F-D21284B5D897}" type="presParOf" srcId="{6A197E04-BA68-4B52-9D17-51628B4E58C5}" destId="{F9614214-6033-4713-ADEB-FEF0D9D7DB5A}" srcOrd="2" destOrd="0" presId="urn:microsoft.com/office/officeart/2005/8/layout/hierarchy4"/>
    <dgm:cxn modelId="{3DFC0678-0687-4679-BF62-0F7CF2E41DA0}" type="presParOf" srcId="{F9614214-6033-4713-ADEB-FEF0D9D7DB5A}" destId="{B72761C6-098B-474B-A18A-EEFEF4A1A96E}" srcOrd="0" destOrd="0" presId="urn:microsoft.com/office/officeart/2005/8/layout/hierarchy4"/>
    <dgm:cxn modelId="{7A035527-6023-4125-A8B3-19B0D3394118}" type="presParOf" srcId="{B72761C6-098B-474B-A18A-EEFEF4A1A96E}" destId="{830F1D10-1F28-42F5-B5FA-C02A0C00BD26}" srcOrd="0" destOrd="0" presId="urn:microsoft.com/office/officeart/2005/8/layout/hierarchy4"/>
    <dgm:cxn modelId="{AF955FC0-EB08-408D-8E30-12CD94F24CE1}" type="presParOf" srcId="{B72761C6-098B-474B-A18A-EEFEF4A1A96E}" destId="{42316453-366F-46CD-A9F3-747E0AC49E6C}" srcOrd="1" destOrd="0" presId="urn:microsoft.com/office/officeart/2005/8/layout/hierarchy4"/>
    <dgm:cxn modelId="{1F1F512E-3878-4F57-8B04-3BD352F5D173}" type="presParOf" srcId="{329AD239-0367-4736-997E-34CFB1675FBE}" destId="{60642605-A981-4CDD-B2A0-264571D38E24}" srcOrd="1" destOrd="0" presId="urn:microsoft.com/office/officeart/2005/8/layout/hierarchy4"/>
    <dgm:cxn modelId="{47D4657D-58B4-4D24-A96D-1544C2D9D1EA}" type="presParOf" srcId="{329AD239-0367-4736-997E-34CFB1675FBE}" destId="{5042DBA5-9AFA-4777-B5E0-310FF672AB12}" srcOrd="2" destOrd="0" presId="urn:microsoft.com/office/officeart/2005/8/layout/hierarchy4"/>
    <dgm:cxn modelId="{3660342C-8F53-4BF4-AF7A-F6E5BAC36E93}" type="presParOf" srcId="{5042DBA5-9AFA-4777-B5E0-310FF672AB12}" destId="{794C7011-6B5B-43FD-8F4F-412A5EB6BE45}" srcOrd="0" destOrd="0" presId="urn:microsoft.com/office/officeart/2005/8/layout/hierarchy4"/>
    <dgm:cxn modelId="{C005882D-D5B2-42F2-B8D7-74F60179E93A}" type="presParOf" srcId="{5042DBA5-9AFA-4777-B5E0-310FF672AB12}" destId="{9AEFC8F3-CB06-4EE9-8C84-22B2CCBC0E0D}" srcOrd="1" destOrd="0" presId="urn:microsoft.com/office/officeart/2005/8/layout/hierarchy4"/>
    <dgm:cxn modelId="{5DE3C507-45E6-4330-B9D7-AEDBE8D9E455}" type="presParOf" srcId="{5042DBA5-9AFA-4777-B5E0-310FF672AB12}" destId="{898C3481-0BBE-4FFA-9A8B-4C8A72DC7D5B}" srcOrd="2" destOrd="0" presId="urn:microsoft.com/office/officeart/2005/8/layout/hierarchy4"/>
    <dgm:cxn modelId="{6FC30B1A-8B9E-45E0-AEDE-E832EB16C50A}" type="presParOf" srcId="{898C3481-0BBE-4FFA-9A8B-4C8A72DC7D5B}" destId="{90494FEE-9AE2-40DB-A3E0-246EE8E761C1}" srcOrd="0" destOrd="0" presId="urn:microsoft.com/office/officeart/2005/8/layout/hierarchy4"/>
    <dgm:cxn modelId="{D1F71AE4-64DF-445E-ACF4-4B57098C0A97}" type="presParOf" srcId="{90494FEE-9AE2-40DB-A3E0-246EE8E761C1}" destId="{B95E7FC7-61BD-4F42-90E4-06E1BE7E3E32}" srcOrd="0" destOrd="0" presId="urn:microsoft.com/office/officeart/2005/8/layout/hierarchy4"/>
    <dgm:cxn modelId="{DB9C3B5A-3390-4BEF-B594-2327D75E6760}" type="presParOf" srcId="{90494FEE-9AE2-40DB-A3E0-246EE8E761C1}" destId="{53EDE082-20FA-4D75-BE2E-33291CB94664}" srcOrd="1" destOrd="0" presId="urn:microsoft.com/office/officeart/2005/8/layout/hierarchy4"/>
    <dgm:cxn modelId="{5A4588B3-DFE7-47D1-8026-82604FB5B516}" type="presParOf" srcId="{898C3481-0BBE-4FFA-9A8B-4C8A72DC7D5B}" destId="{29A952D1-9558-43D4-8E54-A84C9EA47213}" srcOrd="1" destOrd="0" presId="urn:microsoft.com/office/officeart/2005/8/layout/hierarchy4"/>
    <dgm:cxn modelId="{70BE8FE9-5653-4DCC-86CF-4A7B2AB00B2B}" type="presParOf" srcId="{898C3481-0BBE-4FFA-9A8B-4C8A72DC7D5B}" destId="{C1C6E032-05A4-4258-9CBE-2A3BF96FBB0E}" srcOrd="2" destOrd="0" presId="urn:microsoft.com/office/officeart/2005/8/layout/hierarchy4"/>
    <dgm:cxn modelId="{442DDEA4-117A-4763-8BB6-71D89BC6E9B7}" type="presParOf" srcId="{C1C6E032-05A4-4258-9CBE-2A3BF96FBB0E}" destId="{384A3492-27F9-4801-8BFA-D64E59C1CE27}" srcOrd="0" destOrd="0" presId="urn:microsoft.com/office/officeart/2005/8/layout/hierarchy4"/>
    <dgm:cxn modelId="{F5C1FADF-0C7A-4B7F-BD59-9DF07A7D0796}" type="presParOf" srcId="{C1C6E032-05A4-4258-9CBE-2A3BF96FBB0E}" destId="{CE7B26F7-7FFB-420C-8005-BF1908ED1FFA}" srcOrd="1" destOrd="0" presId="urn:microsoft.com/office/officeart/2005/8/layout/hierarchy4"/>
    <dgm:cxn modelId="{2DD846EA-D655-4D36-A712-6CAF3E837AFC}" type="presParOf" srcId="{898C3481-0BBE-4FFA-9A8B-4C8A72DC7D5B}" destId="{74F05A88-08ED-4336-B0E9-82368FB47D62}" srcOrd="3" destOrd="0" presId="urn:microsoft.com/office/officeart/2005/8/layout/hierarchy4"/>
    <dgm:cxn modelId="{20001F47-1A34-49BA-90C1-CEAF4C24F830}" type="presParOf" srcId="{898C3481-0BBE-4FFA-9A8B-4C8A72DC7D5B}" destId="{A901EF4F-EF14-4F46-B97C-4C7043DCD7D9}" srcOrd="4" destOrd="0" presId="urn:microsoft.com/office/officeart/2005/8/layout/hierarchy4"/>
    <dgm:cxn modelId="{F8516664-4973-4831-88CB-2DAD67CD0B29}" type="presParOf" srcId="{A901EF4F-EF14-4F46-B97C-4C7043DCD7D9}" destId="{95C0C495-0EE3-4194-90D4-F6472E7F8E8B}" srcOrd="0" destOrd="0" presId="urn:microsoft.com/office/officeart/2005/8/layout/hierarchy4"/>
    <dgm:cxn modelId="{27A316A8-5764-442A-916A-159F33DDA200}" type="presParOf" srcId="{A901EF4F-EF14-4F46-B97C-4C7043DCD7D9}" destId="{6077DA2C-FA28-4C00-BAF3-7D9E8EA821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6BAA7-101D-42FF-91A6-347A41BD3D51}">
      <dsp:nvSpPr>
        <dsp:cNvPr id="0" name=""/>
        <dsp:cNvSpPr/>
      </dsp:nvSpPr>
      <dsp:spPr>
        <a:xfrm>
          <a:off x="0" y="437959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50A9-C0B2-4BCB-A7B6-92F890486148}">
      <dsp:nvSpPr>
        <dsp:cNvPr id="0" name=""/>
        <dsp:cNvSpPr/>
      </dsp:nvSpPr>
      <dsp:spPr>
        <a:xfrm>
          <a:off x="422910" y="0"/>
          <a:ext cx="592074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New Statistical Definition of Work</a:t>
          </a:r>
          <a:endParaRPr lang="en-US" sz="2800" kern="1200" dirty="0"/>
        </a:p>
      </dsp:txBody>
      <dsp:txXfrm>
        <a:off x="463259" y="40349"/>
        <a:ext cx="5840042" cy="745862"/>
      </dsp:txXfrm>
    </dsp:sp>
    <dsp:sp modelId="{E30D8DE0-7F59-4005-99D3-1B92A9F2B9E8}">
      <dsp:nvSpPr>
        <dsp:cNvPr id="0" name=""/>
        <dsp:cNvSpPr/>
      </dsp:nvSpPr>
      <dsp:spPr>
        <a:xfrm>
          <a:off x="0" y="1708040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E06E2-6E52-47B1-920F-B24E098A74CA}">
      <dsp:nvSpPr>
        <dsp:cNvPr id="0" name=""/>
        <dsp:cNvSpPr/>
      </dsp:nvSpPr>
      <dsp:spPr>
        <a:xfrm>
          <a:off x="422910" y="1294759"/>
          <a:ext cx="592074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Work and the SNA 2008 </a:t>
          </a:r>
          <a:endParaRPr lang="en-US" sz="2800" kern="1200" dirty="0"/>
        </a:p>
      </dsp:txBody>
      <dsp:txXfrm>
        <a:off x="463259" y="1335108"/>
        <a:ext cx="5840042" cy="745862"/>
      </dsp:txXfrm>
    </dsp:sp>
    <dsp:sp modelId="{B94E4BC9-D8B1-46F0-82E9-3A7A8819E43A}">
      <dsp:nvSpPr>
        <dsp:cNvPr id="0" name=""/>
        <dsp:cNvSpPr/>
      </dsp:nvSpPr>
      <dsp:spPr>
        <a:xfrm>
          <a:off x="0" y="2978120"/>
          <a:ext cx="758869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88A08-017C-42C8-9798-B749BB774193}">
      <dsp:nvSpPr>
        <dsp:cNvPr id="0" name=""/>
        <dsp:cNvSpPr/>
      </dsp:nvSpPr>
      <dsp:spPr>
        <a:xfrm>
          <a:off x="422910" y="2564840"/>
          <a:ext cx="592074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Form of Work</a:t>
          </a:r>
          <a:endParaRPr lang="en-US" sz="2800" kern="1200" dirty="0"/>
        </a:p>
      </dsp:txBody>
      <dsp:txXfrm>
        <a:off x="463259" y="2605189"/>
        <a:ext cx="584004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350B-6817-4602-BE23-F5E0C7C34EFA}">
      <dsp:nvSpPr>
        <dsp:cNvPr id="0" name=""/>
        <dsp:cNvSpPr/>
      </dsp:nvSpPr>
      <dsp:spPr>
        <a:xfrm>
          <a:off x="844313" y="1524180"/>
          <a:ext cx="91440" cy="233946"/>
        </a:xfrm>
        <a:custGeom>
          <a:avLst/>
          <a:gdLst/>
          <a:ahLst/>
          <a:cxnLst/>
          <a:rect l="0" t="0" r="0" b="0"/>
          <a:pathLst>
            <a:path>
              <a:moveTo>
                <a:pt x="55610" y="0"/>
              </a:moveTo>
              <a:lnTo>
                <a:pt x="55610" y="119071"/>
              </a:lnTo>
              <a:lnTo>
                <a:pt x="45720" y="119071"/>
              </a:lnTo>
              <a:lnTo>
                <a:pt x="45720" y="233946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7D731-B960-44D4-9F0E-4C5D6431EF6B}">
      <dsp:nvSpPr>
        <dsp:cNvPr id="0" name=""/>
        <dsp:cNvSpPr/>
      </dsp:nvSpPr>
      <dsp:spPr>
        <a:xfrm>
          <a:off x="899923" y="729887"/>
          <a:ext cx="3447074" cy="247266"/>
        </a:xfrm>
        <a:custGeom>
          <a:avLst/>
          <a:gdLst/>
          <a:ahLst/>
          <a:cxnLst/>
          <a:rect l="0" t="0" r="0" b="0"/>
          <a:pathLst>
            <a:path>
              <a:moveTo>
                <a:pt x="3447074" y="0"/>
              </a:moveTo>
              <a:lnTo>
                <a:pt x="3447074" y="132391"/>
              </a:lnTo>
              <a:lnTo>
                <a:pt x="0" y="132391"/>
              </a:lnTo>
              <a:lnTo>
                <a:pt x="0" y="247266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B77F3-F831-43B8-B15B-E26520D4A041}">
      <dsp:nvSpPr>
        <dsp:cNvPr id="0" name=""/>
        <dsp:cNvSpPr/>
      </dsp:nvSpPr>
      <dsp:spPr>
        <a:xfrm>
          <a:off x="2828245" y="2323084"/>
          <a:ext cx="91440" cy="384783"/>
        </a:xfrm>
        <a:custGeom>
          <a:avLst/>
          <a:gdLst/>
          <a:ahLst/>
          <a:cxnLst/>
          <a:rect l="0" t="0" r="0" b="0"/>
          <a:pathLst>
            <a:path>
              <a:moveTo>
                <a:pt x="133069" y="0"/>
              </a:moveTo>
              <a:lnTo>
                <a:pt x="133069" y="384783"/>
              </a:lnTo>
              <a:lnTo>
                <a:pt x="45720" y="38478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BA4A0-0605-46BD-9EB8-E9FDB0D055AC}">
      <dsp:nvSpPr>
        <dsp:cNvPr id="0" name=""/>
        <dsp:cNvSpPr/>
      </dsp:nvSpPr>
      <dsp:spPr>
        <a:xfrm>
          <a:off x="2915594" y="2323084"/>
          <a:ext cx="91440" cy="389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87"/>
              </a:lnTo>
              <a:lnTo>
                <a:pt x="108737" y="389187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C82AD-D53A-4DF7-B9B5-8E533B43072D}">
      <dsp:nvSpPr>
        <dsp:cNvPr id="0" name=""/>
        <dsp:cNvSpPr/>
      </dsp:nvSpPr>
      <dsp:spPr>
        <a:xfrm>
          <a:off x="2961314" y="1524174"/>
          <a:ext cx="2287228" cy="204363"/>
        </a:xfrm>
        <a:custGeom>
          <a:avLst/>
          <a:gdLst/>
          <a:ahLst/>
          <a:cxnLst/>
          <a:rect l="0" t="0" r="0" b="0"/>
          <a:pathLst>
            <a:path>
              <a:moveTo>
                <a:pt x="2287228" y="0"/>
              </a:moveTo>
              <a:lnTo>
                <a:pt x="2287228" y="89488"/>
              </a:lnTo>
              <a:lnTo>
                <a:pt x="0" y="89488"/>
              </a:lnTo>
              <a:lnTo>
                <a:pt x="0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BF341-C69C-4F51-B88F-9BEABC6D9984}">
      <dsp:nvSpPr>
        <dsp:cNvPr id="0" name=""/>
        <dsp:cNvSpPr/>
      </dsp:nvSpPr>
      <dsp:spPr>
        <a:xfrm>
          <a:off x="5274404" y="2314600"/>
          <a:ext cx="91440" cy="374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422"/>
              </a:lnTo>
              <a:lnTo>
                <a:pt x="126198" y="374422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2F6AC-717D-413C-A70A-322331B899FA}">
      <dsp:nvSpPr>
        <dsp:cNvPr id="0" name=""/>
        <dsp:cNvSpPr/>
      </dsp:nvSpPr>
      <dsp:spPr>
        <a:xfrm>
          <a:off x="5220171" y="2314600"/>
          <a:ext cx="99952" cy="372604"/>
        </a:xfrm>
        <a:custGeom>
          <a:avLst/>
          <a:gdLst/>
          <a:ahLst/>
          <a:cxnLst/>
          <a:rect l="0" t="0" r="0" b="0"/>
          <a:pathLst>
            <a:path>
              <a:moveTo>
                <a:pt x="99952" y="0"/>
              </a:moveTo>
              <a:lnTo>
                <a:pt x="99952" y="372604"/>
              </a:lnTo>
              <a:lnTo>
                <a:pt x="0" y="372604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F019E-0187-4873-9150-3336278CB95A}">
      <dsp:nvSpPr>
        <dsp:cNvPr id="0" name=""/>
        <dsp:cNvSpPr/>
      </dsp:nvSpPr>
      <dsp:spPr>
        <a:xfrm>
          <a:off x="5202823" y="1524174"/>
          <a:ext cx="91440" cy="204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488"/>
              </a:lnTo>
              <a:lnTo>
                <a:pt x="117301" y="89488"/>
              </a:lnTo>
              <a:lnTo>
                <a:pt x="117301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008A9-6659-4B7D-9071-48FC3DAD8949}">
      <dsp:nvSpPr>
        <dsp:cNvPr id="0" name=""/>
        <dsp:cNvSpPr/>
      </dsp:nvSpPr>
      <dsp:spPr>
        <a:xfrm>
          <a:off x="7532658" y="2323111"/>
          <a:ext cx="98552" cy="360845"/>
        </a:xfrm>
        <a:custGeom>
          <a:avLst/>
          <a:gdLst/>
          <a:ahLst/>
          <a:cxnLst/>
          <a:rect l="0" t="0" r="0" b="0"/>
          <a:pathLst>
            <a:path>
              <a:moveTo>
                <a:pt x="98552" y="0"/>
              </a:moveTo>
              <a:lnTo>
                <a:pt x="98552" y="360845"/>
              </a:lnTo>
              <a:lnTo>
                <a:pt x="0" y="360845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14D77-6099-41F0-B5C8-78BBB3AE87C4}">
      <dsp:nvSpPr>
        <dsp:cNvPr id="0" name=""/>
        <dsp:cNvSpPr/>
      </dsp:nvSpPr>
      <dsp:spPr>
        <a:xfrm>
          <a:off x="7585490" y="2323111"/>
          <a:ext cx="91440" cy="365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503"/>
              </a:lnTo>
              <a:lnTo>
                <a:pt x="119360" y="36550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A261D-7D5A-44D9-919E-195A61A14326}">
      <dsp:nvSpPr>
        <dsp:cNvPr id="0" name=""/>
        <dsp:cNvSpPr/>
      </dsp:nvSpPr>
      <dsp:spPr>
        <a:xfrm>
          <a:off x="5248543" y="1524174"/>
          <a:ext cx="2382667" cy="20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88"/>
              </a:lnTo>
              <a:lnTo>
                <a:pt x="2382667" y="89488"/>
              </a:lnTo>
              <a:lnTo>
                <a:pt x="2382667" y="204363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DA370-A0D4-4407-BF6A-E1C34C1FEE0C}">
      <dsp:nvSpPr>
        <dsp:cNvPr id="0" name=""/>
        <dsp:cNvSpPr/>
      </dsp:nvSpPr>
      <dsp:spPr>
        <a:xfrm>
          <a:off x="4346997" y="729887"/>
          <a:ext cx="901545" cy="24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85"/>
              </a:lnTo>
              <a:lnTo>
                <a:pt x="901545" y="132385"/>
              </a:lnTo>
              <a:lnTo>
                <a:pt x="901545" y="247261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1831D-A40C-4448-9BFC-A453D64FF9EF}">
      <dsp:nvSpPr>
        <dsp:cNvPr id="0" name=""/>
        <dsp:cNvSpPr/>
      </dsp:nvSpPr>
      <dsp:spPr>
        <a:xfrm>
          <a:off x="0" y="358194"/>
          <a:ext cx="8693995" cy="371693"/>
        </a:xfrm>
        <a:prstGeom prst="rect">
          <a:avLst/>
        </a:prstGeom>
        <a:solidFill>
          <a:srgbClr val="2D2D8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Activities</a:t>
          </a:r>
        </a:p>
      </dsp:txBody>
      <dsp:txXfrm>
        <a:off x="0" y="358194"/>
        <a:ext cx="8693995" cy="371693"/>
      </dsp:txXfrm>
    </dsp:sp>
    <dsp:sp modelId="{5C723929-10A4-41CC-A302-D5DAD0252801}">
      <dsp:nvSpPr>
        <dsp:cNvPr id="0" name=""/>
        <dsp:cNvSpPr/>
      </dsp:nvSpPr>
      <dsp:spPr>
        <a:xfrm>
          <a:off x="1856122" y="977148"/>
          <a:ext cx="6784841" cy="547026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Productive activities</a:t>
          </a:r>
        </a:p>
      </dsp:txBody>
      <dsp:txXfrm>
        <a:off x="1856122" y="977148"/>
        <a:ext cx="6784841" cy="547026"/>
      </dsp:txXfrm>
    </dsp:sp>
    <dsp:sp modelId="{F43518BA-2363-4D50-857D-192A781F227B}">
      <dsp:nvSpPr>
        <dsp:cNvPr id="0" name=""/>
        <dsp:cNvSpPr/>
      </dsp:nvSpPr>
      <dsp:spPr>
        <a:xfrm>
          <a:off x="6621460" y="1728538"/>
          <a:ext cx="2019500" cy="59457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Incorporated, unincorporated</a:t>
          </a:r>
        </a:p>
      </dsp:txBody>
      <dsp:txXfrm>
        <a:off x="6621460" y="1728538"/>
        <a:ext cx="2019500" cy="594573"/>
      </dsp:txXfrm>
    </dsp:sp>
    <dsp:sp modelId="{18E01957-1D2F-4D6A-953A-4B19620D39E6}">
      <dsp:nvSpPr>
        <dsp:cNvPr id="0" name=""/>
        <dsp:cNvSpPr/>
      </dsp:nvSpPr>
      <dsp:spPr>
        <a:xfrm>
          <a:off x="7704851" y="2520626"/>
          <a:ext cx="983509" cy="335977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Goods</a:t>
          </a:r>
        </a:p>
      </dsp:txBody>
      <dsp:txXfrm>
        <a:off x="7704851" y="2520626"/>
        <a:ext cx="983509" cy="335977"/>
      </dsp:txXfrm>
    </dsp:sp>
    <dsp:sp modelId="{CC03AA92-DB15-4B05-B14C-017FBE8FF2D6}">
      <dsp:nvSpPr>
        <dsp:cNvPr id="0" name=""/>
        <dsp:cNvSpPr/>
      </dsp:nvSpPr>
      <dsp:spPr>
        <a:xfrm>
          <a:off x="6552727" y="2520626"/>
          <a:ext cx="979931" cy="326662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Services</a:t>
          </a:r>
          <a:endParaRPr lang="en-GB" sz="2000" b="1" kern="120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552727" y="2520626"/>
        <a:ext cx="979931" cy="326662"/>
      </dsp:txXfrm>
    </dsp:sp>
    <dsp:sp modelId="{2459844B-055C-4620-B6D9-8F3687E382C5}">
      <dsp:nvSpPr>
        <dsp:cNvPr id="0" name=""/>
        <dsp:cNvSpPr/>
      </dsp:nvSpPr>
      <dsp:spPr>
        <a:xfrm>
          <a:off x="4176467" y="1728538"/>
          <a:ext cx="2287313" cy="586061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Non-market units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Government, Non-profit institutions</a:t>
          </a:r>
        </a:p>
      </dsp:txBody>
      <dsp:txXfrm>
        <a:off x="4176467" y="1728538"/>
        <a:ext cx="2287313" cy="586061"/>
      </dsp:txXfrm>
    </dsp:sp>
    <dsp:sp modelId="{035BEAEC-541B-4EA7-AA14-550321229320}">
      <dsp:nvSpPr>
        <dsp:cNvPr id="0" name=""/>
        <dsp:cNvSpPr/>
      </dsp:nvSpPr>
      <dsp:spPr>
        <a:xfrm>
          <a:off x="4248478" y="2520626"/>
          <a:ext cx="971693" cy="333155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Services</a:t>
          </a:r>
        </a:p>
      </dsp:txBody>
      <dsp:txXfrm>
        <a:off x="4248478" y="2520626"/>
        <a:ext cx="971693" cy="333155"/>
      </dsp:txXfrm>
    </dsp:sp>
    <dsp:sp modelId="{B79C0565-BEF3-44CD-BFAD-B05B1B5E13CE}">
      <dsp:nvSpPr>
        <dsp:cNvPr id="0" name=""/>
        <dsp:cNvSpPr/>
      </dsp:nvSpPr>
      <dsp:spPr>
        <a:xfrm>
          <a:off x="5400602" y="2520626"/>
          <a:ext cx="982305" cy="33679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Goods</a:t>
          </a:r>
          <a:endParaRPr lang="en-GB" sz="2000" b="1" kern="120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400602" y="2520626"/>
        <a:ext cx="982305" cy="336793"/>
      </dsp:txXfrm>
    </dsp:sp>
    <dsp:sp modelId="{3C399EE6-5B0B-4F3D-8ECB-B408F84F3B83}">
      <dsp:nvSpPr>
        <dsp:cNvPr id="0" name=""/>
        <dsp:cNvSpPr/>
      </dsp:nvSpPr>
      <dsp:spPr>
        <a:xfrm>
          <a:off x="1944218" y="1728538"/>
          <a:ext cx="2034193" cy="594546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4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Households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producing for own final use</a:t>
          </a:r>
        </a:p>
      </dsp:txBody>
      <dsp:txXfrm>
        <a:off x="1944218" y="1728538"/>
        <a:ext cx="2034193" cy="594546"/>
      </dsp:txXfrm>
    </dsp:sp>
    <dsp:sp modelId="{93A1B15C-83AF-4F13-B413-6D6B25509B07}">
      <dsp:nvSpPr>
        <dsp:cNvPr id="0" name=""/>
        <dsp:cNvSpPr/>
      </dsp:nvSpPr>
      <dsp:spPr>
        <a:xfrm>
          <a:off x="3024332" y="2543875"/>
          <a:ext cx="982305" cy="33679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0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Goods</a:t>
          </a:r>
          <a:endParaRPr kumimoji="0" lang="en-GB" sz="2000" b="1" i="0" u="none" strike="noStrike" kern="1200" cap="none" normalizeH="0" baseline="0" noProof="0" dirty="0" smtClean="0">
            <a:ln/>
            <a:solidFill>
              <a:srgbClr val="FFFFFF"/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024332" y="2543875"/>
        <a:ext cx="982305" cy="336793"/>
      </dsp:txXfrm>
    </dsp:sp>
    <dsp:sp modelId="{48715A07-97E4-4950-A9B8-5AEAA6E090FE}">
      <dsp:nvSpPr>
        <dsp:cNvPr id="0" name=""/>
        <dsp:cNvSpPr/>
      </dsp:nvSpPr>
      <dsp:spPr>
        <a:xfrm>
          <a:off x="1872207" y="2535068"/>
          <a:ext cx="1001757" cy="345600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Services</a:t>
          </a:r>
          <a:endParaRPr lang="en-GB" sz="2000" b="1" kern="1200" noProof="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872207" y="2535068"/>
        <a:ext cx="1001757" cy="345600"/>
      </dsp:txXfrm>
    </dsp:sp>
    <dsp:sp modelId="{B755CD55-413C-4F3C-8224-E18647F2DDC8}">
      <dsp:nvSpPr>
        <dsp:cNvPr id="0" name=""/>
        <dsp:cNvSpPr/>
      </dsp:nvSpPr>
      <dsp:spPr>
        <a:xfrm>
          <a:off x="72004" y="977154"/>
          <a:ext cx="1655837" cy="547026"/>
        </a:xfrm>
        <a:prstGeom prst="rect">
          <a:avLst/>
        </a:prstGeom>
        <a:solidFill>
          <a:srgbClr val="FFFFFF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Non-productive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800" b="1" i="0" u="none" strike="noStrike" kern="1200" cap="none" normalizeH="0" baseline="0" noProof="0" dirty="0" smtClean="0">
              <a:ln/>
              <a:solidFill>
                <a:srgbClr val="FFFFFF"/>
              </a:solidFill>
              <a:effectLst/>
              <a:latin typeface="Arial Narrow" panose="020B0606020202030204" pitchFamily="34" charset="0"/>
              <a:ea typeface="+mn-ea"/>
              <a:cs typeface="Arial" charset="0"/>
            </a:rPr>
            <a:t>activities</a:t>
          </a:r>
        </a:p>
      </dsp:txBody>
      <dsp:txXfrm>
        <a:off x="72004" y="977154"/>
        <a:ext cx="1655837" cy="547026"/>
      </dsp:txXfrm>
    </dsp:sp>
    <dsp:sp modelId="{CF9188F1-A863-4D28-AF99-C9DE439CAB28}">
      <dsp:nvSpPr>
        <dsp:cNvPr id="0" name=""/>
        <dsp:cNvSpPr/>
      </dsp:nvSpPr>
      <dsp:spPr>
        <a:xfrm>
          <a:off x="72010" y="1758126"/>
          <a:ext cx="1636045" cy="1938184"/>
        </a:xfrm>
        <a:prstGeom prst="rect">
          <a:avLst/>
        </a:prstGeom>
        <a:solidFill>
          <a:srgbClr val="FFFFFF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Self-care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Sleeping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Learning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Own-recreation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Begging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Stealing</a:t>
          </a:r>
        </a:p>
      </dsp:txBody>
      <dsp:txXfrm>
        <a:off x="72010" y="1758126"/>
        <a:ext cx="1636045" cy="1938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7F5AC-1C20-4CCB-B1C6-B06F940D068C}">
      <dsp:nvSpPr>
        <dsp:cNvPr id="0" name=""/>
        <dsp:cNvSpPr/>
      </dsp:nvSpPr>
      <dsp:spPr>
        <a:xfrm>
          <a:off x="5193" y="1343"/>
          <a:ext cx="8702580" cy="796298"/>
        </a:xfrm>
        <a:prstGeom prst="roundRect">
          <a:avLst>
            <a:gd name="adj" fmla="val 10000"/>
          </a:avLst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3200" kern="1200" dirty="0" smtClean="0">
              <a:latin typeface="Arial Narrow" panose="020B0606020202030204" pitchFamily="34" charset="0"/>
            </a:rPr>
            <a:t>Work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>
              <a:latin typeface="Arial Narrow" panose="020B0606020202030204" pitchFamily="34" charset="0"/>
            </a:rPr>
            <a:t>(i.e. ALL activities to produce goods and services)</a:t>
          </a:r>
          <a:endParaRPr lang="en-GB" sz="2000" kern="1200" dirty="0">
            <a:latin typeface="Arial Narrow" panose="020B0606020202030204" pitchFamily="34" charset="0"/>
          </a:endParaRPr>
        </a:p>
      </dsp:txBody>
      <dsp:txXfrm>
        <a:off x="28516" y="24666"/>
        <a:ext cx="8655934" cy="749652"/>
      </dsp:txXfrm>
    </dsp:sp>
    <dsp:sp modelId="{FA6BE8AF-E9A1-4CE5-90C4-8154C8CE8FA8}">
      <dsp:nvSpPr>
        <dsp:cNvPr id="0" name=""/>
        <dsp:cNvSpPr/>
      </dsp:nvSpPr>
      <dsp:spPr>
        <a:xfrm>
          <a:off x="13688" y="928674"/>
          <a:ext cx="1795339" cy="43361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own final use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(by households)</a:t>
          </a:r>
          <a:endParaRPr lang="en-GB" sz="130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6388" y="941374"/>
        <a:ext cx="1769939" cy="408211"/>
      </dsp:txXfrm>
    </dsp:sp>
    <dsp:sp modelId="{947D915B-A7F1-467E-8139-B674F9425AD8}">
      <dsp:nvSpPr>
        <dsp:cNvPr id="0" name=""/>
        <dsp:cNvSpPr/>
      </dsp:nvSpPr>
      <dsp:spPr>
        <a:xfrm>
          <a:off x="100140" y="1512166"/>
          <a:ext cx="1622434" cy="19030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05714" y="1517740"/>
        <a:ext cx="1611286" cy="179155"/>
      </dsp:txXfrm>
    </dsp:sp>
    <dsp:sp modelId="{22066FEA-E9B5-4481-AF83-0248AD624E66}">
      <dsp:nvSpPr>
        <dsp:cNvPr id="0" name=""/>
        <dsp:cNvSpPr/>
      </dsp:nvSpPr>
      <dsp:spPr>
        <a:xfrm>
          <a:off x="35237" y="1936174"/>
          <a:ext cx="1752241" cy="1937324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Own-use production work</a:t>
          </a:r>
          <a:endParaRPr lang="en-GB" sz="20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86558" y="1987495"/>
        <a:ext cx="1649599" cy="1834682"/>
      </dsp:txXfrm>
    </dsp:sp>
    <dsp:sp modelId="{2FD5821B-A6A1-4B09-BAD1-B87112428CEF}">
      <dsp:nvSpPr>
        <dsp:cNvPr id="0" name=""/>
        <dsp:cNvSpPr/>
      </dsp:nvSpPr>
      <dsp:spPr>
        <a:xfrm>
          <a:off x="1901671" y="928674"/>
          <a:ext cx="6797608" cy="45405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use by others (i.e. other units)</a:t>
          </a:r>
          <a:endParaRPr lang="en-GB" sz="1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914970" y="941973"/>
        <a:ext cx="6771010" cy="427452"/>
      </dsp:txXfrm>
    </dsp:sp>
    <dsp:sp modelId="{F3636E91-4E5C-451E-B41E-5EA75835FC85}">
      <dsp:nvSpPr>
        <dsp:cNvPr id="0" name=""/>
        <dsp:cNvSpPr/>
      </dsp:nvSpPr>
      <dsp:spPr>
        <a:xfrm>
          <a:off x="1953136" y="1533205"/>
          <a:ext cx="3303287" cy="3071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For remuneration (i.e. for pay or profit)</a:t>
          </a:r>
          <a:endParaRPr lang="en-GB" sz="16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962131" y="1542200"/>
        <a:ext cx="3285297" cy="289114"/>
      </dsp:txXfrm>
    </dsp:sp>
    <dsp:sp modelId="{830F1D10-1F28-42F5-B5FA-C02A0C00BD26}">
      <dsp:nvSpPr>
        <dsp:cNvPr id="0" name=""/>
        <dsp:cNvSpPr/>
      </dsp:nvSpPr>
      <dsp:spPr>
        <a:xfrm>
          <a:off x="1914928" y="1957155"/>
          <a:ext cx="3379702" cy="1937324"/>
        </a:xfrm>
        <a:prstGeom prst="roundRect">
          <a:avLst>
            <a:gd name="adj" fmla="val 1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Employment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(work for pay or profit)</a:t>
          </a:r>
          <a:endParaRPr lang="en-GB" sz="1800" b="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971670" y="2013897"/>
        <a:ext cx="3266218" cy="1823840"/>
      </dsp:txXfrm>
    </dsp:sp>
    <dsp:sp modelId="{794C7011-6B5B-43FD-8F4F-412A5EB6BE45}">
      <dsp:nvSpPr>
        <dsp:cNvPr id="0" name=""/>
        <dsp:cNvSpPr/>
      </dsp:nvSpPr>
      <dsp:spPr>
        <a:xfrm>
          <a:off x="5340817" y="1533205"/>
          <a:ext cx="3345205" cy="3071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Without remuneration</a:t>
          </a:r>
          <a:endParaRPr lang="en-GB" sz="16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349812" y="1542200"/>
        <a:ext cx="3327215" cy="289114"/>
      </dsp:txXfrm>
    </dsp:sp>
    <dsp:sp modelId="{B95E7FC7-61BD-4F42-90E4-06E1BE7E3E32}">
      <dsp:nvSpPr>
        <dsp:cNvPr id="0" name=""/>
        <dsp:cNvSpPr/>
      </dsp:nvSpPr>
      <dsp:spPr>
        <a:xfrm>
          <a:off x="5340817" y="1957155"/>
          <a:ext cx="1099673" cy="1937324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Unpaid trainee work</a:t>
          </a:r>
        </a:p>
      </dsp:txBody>
      <dsp:txXfrm>
        <a:off x="5373025" y="1989363"/>
        <a:ext cx="1035257" cy="1872908"/>
      </dsp:txXfrm>
    </dsp:sp>
    <dsp:sp modelId="{384A3492-27F9-4801-8BFA-D64E59C1CE27}">
      <dsp:nvSpPr>
        <dsp:cNvPr id="0" name=""/>
        <dsp:cNvSpPr/>
      </dsp:nvSpPr>
      <dsp:spPr>
        <a:xfrm>
          <a:off x="6463583" y="1957155"/>
          <a:ext cx="1099673" cy="1937324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Other work activities </a:t>
          </a:r>
          <a:r>
            <a:rPr lang="en-GB" sz="1600" b="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(e.g. unpaid compulsory work) </a:t>
          </a:r>
          <a:endParaRPr lang="en-GB" sz="1600" b="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495791" y="1989363"/>
        <a:ext cx="1035257" cy="1872908"/>
      </dsp:txXfrm>
    </dsp:sp>
    <dsp:sp modelId="{95C0C495-0EE3-4194-90D4-F6472E7F8E8B}">
      <dsp:nvSpPr>
        <dsp:cNvPr id="0" name=""/>
        <dsp:cNvSpPr/>
      </dsp:nvSpPr>
      <dsp:spPr>
        <a:xfrm>
          <a:off x="7586349" y="1957155"/>
          <a:ext cx="1099673" cy="1937324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Volunteer work</a:t>
          </a:r>
        </a:p>
      </dsp:txBody>
      <dsp:txXfrm>
        <a:off x="7618557" y="1989363"/>
        <a:ext cx="1035257" cy="187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6C15-6140-4CD2-B574-48EDEE6C908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F8FB-6C50-417D-BEA3-0BDE899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2BD6-78D9-43CA-850E-14F89B6B8747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C3AC8-851B-4DEA-AA89-78A092E2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3AC8-851B-4DEA-AA89-78A092E26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D1C0-5BF4-4B38-B00C-BDF37F44DBF7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97EB-A3DC-41E5-8E09-10D4A7F47A4D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64F-446E-464A-8FB4-1102A98C591F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0DD-7C87-4062-8460-DEEA8AF26CBC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6F-BF0D-454A-B399-10E501B2A5FA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5F8-D3C5-4B6B-8B87-679BFDBA9275}" type="datetime1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CF10-7DA2-41AC-9BFD-64EEEFAB62E3}" type="datetime1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3294-B37B-4AA8-81BC-F3B76FF45DEA}" type="datetime1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87D9-EA4B-448D-B56E-D6AFD542C3B4}" type="datetime1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66B-72D5-4FCC-A7B8-411DECE4BD41}" type="datetime1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B190-528B-47CC-B27B-8FD767A93035}" type="datetime1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269D-CB27-438C-906D-9B8FD60F15AF}" type="datetime1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5" Type="http://schemas.openxmlformats.org/officeDocument/2006/relationships/image" Target="../media/image12.jpeg"/><Relationship Id="rId10" Type="http://schemas.openxmlformats.org/officeDocument/2006/relationships/diagramColors" Target="../diagrams/colors3.xml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an\Bahan Ajar\pet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6263"/>
            <a:ext cx="8762999" cy="3537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979932"/>
            <a:ext cx="894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latin typeface="Algerian" panose="04020705040A02060702" pitchFamily="82" charset="0"/>
              </a:rPr>
              <a:t>Work and Forms of Work Framework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53340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Wachyu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Winarsih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7222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of Population and Labor 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814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485900" y="687388"/>
            <a:ext cx="7581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Relevance for Labour force statistics</a:t>
            </a:r>
          </a:p>
        </p:txBody>
      </p:sp>
      <p:sp>
        <p:nvSpPr>
          <p:cNvPr id="18" name="Content Placeholder 13"/>
          <p:cNvSpPr txBox="1">
            <a:spLocks/>
          </p:cNvSpPr>
          <p:nvPr/>
        </p:nvSpPr>
        <p:spPr bwMode="auto">
          <a:xfrm>
            <a:off x="0" y="1589088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 definition refined as work for pay or profit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Narrower “employment” definition to serve as basis for labour force statistics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forms of work to be measured separately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 bwMode="auto">
          <a:xfrm>
            <a:off x="34925" y="6453188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8101013" y="6453188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FA6C3-C7EB-4E0B-98F0-B78A2D682A90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16063"/>
            <a:ext cx="88360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3851275" y="1516063"/>
            <a:ext cx="2592388" cy="504825"/>
          </a:xfrm>
          <a:prstGeom prst="wedgeRoundRectCallout">
            <a:avLst>
              <a:gd name="adj1" fmla="val -48370"/>
              <a:gd name="adj2" fmla="val 21469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33D3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Reference concept for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833D3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force statistics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830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25886" r="4627" b="16149"/>
          <a:stretch/>
        </p:blipFill>
        <p:spPr bwMode="auto">
          <a:xfrm>
            <a:off x="304800" y="1600200"/>
            <a:ext cx="85344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838200"/>
            <a:ext cx="86622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wnloadan\Bahan Ajar\pet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15400" cy="406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4520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 smtClean="0">
                <a:latin typeface="Algerian" panose="04020705040A02060702" pitchFamily="82" charset="0"/>
              </a:rPr>
              <a:t>Thank you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Downloadan\Bahan Ajar\All-You-Need-To-Know-About-Employment-Screening-Compan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03C47"/>
              </a:clrFrom>
              <a:clrTo>
                <a:srgbClr val="303C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28600" y="1752600"/>
            <a:ext cx="8610600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67914"/>
              </p:ext>
            </p:extLst>
          </p:nvPr>
        </p:nvGraphicFramePr>
        <p:xfrm>
          <a:off x="914400" y="2159000"/>
          <a:ext cx="845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939225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-1" y="941832"/>
            <a:ext cx="8748713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Work: New statistical definition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79388" y="166528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“Any activity performed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by persons of any sex and age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to produce goods or provide services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for use by others or for own use”</a:t>
            </a: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Para 6,Resol I. (19</a:t>
            </a:r>
            <a:r>
              <a:rPr kumimoji="0" lang="en-GB" alt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th</a:t>
            </a:r>
            <a:r>
              <a:rPr kumimoji="0" lang="en-GB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ICLS, 2013)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312" y="4602540"/>
            <a:ext cx="6119911" cy="1569660"/>
          </a:xfrm>
          <a:prstGeom prst="rect">
            <a:avLst/>
          </a:prstGeom>
          <a:solidFill>
            <a:srgbClr val="FFCC00"/>
          </a:solidFill>
          <a:ln>
            <a:solidFill>
              <a:srgbClr val="333399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Concept for reference purposes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Not for direct measurement !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Recognizes all productive activities as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work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But WORK ≠ Employment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-35257" y="941832"/>
            <a:ext cx="7581900" cy="3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and the 2008 SNA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50825" y="1752600"/>
            <a:ext cx="8713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Aligned with General production boundary (2008 SNA)</a:t>
            </a:r>
            <a:endParaRPr kumimoji="0" lang="id-ID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Can be performed in any kind of economic unit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Market units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(i.e. for profit units, such as corporations, quasi-corporations and household unincorporated market enterprises)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Non-market units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(i.e. government &amp; non-profit institutions)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Households producing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goods or services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own final use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Irrespective of formal, informal nature or legality of activity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825" y="5410200"/>
            <a:ext cx="8642350" cy="461963"/>
          </a:xfrm>
          <a:prstGeom prst="rect">
            <a:avLst/>
          </a:prstGeom>
          <a:solidFill>
            <a:srgbClr val="FFCC00"/>
          </a:solidFill>
          <a:ln>
            <a:solidFill>
              <a:srgbClr val="333399">
                <a:lumMod val="50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Enables coherence between work statistics and economic statistics</a:t>
            </a: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941832"/>
            <a:ext cx="9144000" cy="5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and the 2008 SNA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3850" y="1970088"/>
            <a:ext cx="86407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“Economic production may be defined 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 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activity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carried out under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control &amp; responsibility of an 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institutional unit 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uses 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inputs of labour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capital, goods &amp; services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produce outputs of goods or services</a:t>
            </a:r>
            <a:r>
              <a:rPr kumimoji="0" lang="en-GB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Para. 6.24, 2008 SNA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550" y="5589588"/>
            <a:ext cx="5256213" cy="461962"/>
          </a:xfrm>
          <a:prstGeom prst="rect">
            <a:avLst/>
          </a:prstGeom>
          <a:solidFill>
            <a:srgbClr val="FFCC00"/>
          </a:solidFill>
          <a:ln>
            <a:solidFill>
              <a:srgbClr val="333399">
                <a:lumMod val="50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Defines the General production boundary</a:t>
            </a: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6</a:t>
            </a:fld>
            <a:endParaRPr lang="en-US"/>
          </a:p>
        </p:txBody>
      </p:sp>
      <p:pic>
        <p:nvPicPr>
          <p:cNvPr id="82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Title 5"/>
          <p:cNvSpPr txBox="1">
            <a:spLocks/>
          </p:cNvSpPr>
          <p:nvPr/>
        </p:nvSpPr>
        <p:spPr bwMode="auto">
          <a:xfrm>
            <a:off x="-82550" y="856351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and the 2008 SNA</a:t>
            </a:r>
          </a:p>
        </p:txBody>
      </p:sp>
      <p:graphicFrame>
        <p:nvGraphicFramePr>
          <p:cNvPr id="43" name="7 Diagrama"/>
          <p:cNvGraphicFramePr/>
          <p:nvPr>
            <p:extLst>
              <p:ext uri="{D42A27DB-BD31-4B8C-83A1-F6EECF244321}">
                <p14:modId xmlns:p14="http://schemas.microsoft.com/office/powerpoint/2010/main" val="975204450"/>
              </p:ext>
            </p:extLst>
          </p:nvPr>
        </p:nvGraphicFramePr>
        <p:xfrm>
          <a:off x="107504" y="1363837"/>
          <a:ext cx="8928992" cy="403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44" name="Straight Connector 43"/>
          <p:cNvCxnSpPr>
            <a:endCxn id="45" idx="0"/>
          </p:cNvCxnSpPr>
          <p:nvPr/>
        </p:nvCxnSpPr>
        <p:spPr>
          <a:xfrm>
            <a:off x="1908175" y="2300287"/>
            <a:ext cx="0" cy="334645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331913" y="5646737"/>
            <a:ext cx="115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C00000"/>
                </a:solidFill>
                <a:latin typeface="Arial Narrow" pitchFamily="34" charset="0"/>
              </a:rPr>
              <a:t>General production boundary</a:t>
            </a:r>
          </a:p>
        </p:txBody>
      </p:sp>
      <p:cxnSp>
        <p:nvCxnSpPr>
          <p:cNvPr id="46" name="Straight Connector 45"/>
          <p:cNvCxnSpPr>
            <a:endCxn id="47" idx="0"/>
          </p:cNvCxnSpPr>
          <p:nvPr/>
        </p:nvCxnSpPr>
        <p:spPr>
          <a:xfrm>
            <a:off x="3059113" y="3776662"/>
            <a:ext cx="1587" cy="177641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411413" y="5553075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B050"/>
                </a:solidFill>
                <a:latin typeface="Arial Narrow" pitchFamily="34" charset="0"/>
              </a:rPr>
              <a:t>SNA production boundary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1979934" y="5036392"/>
            <a:ext cx="6840538" cy="576263"/>
          </a:xfrm>
          <a:prstGeom prst="leftRightArrow">
            <a:avLst/>
          </a:prstGeom>
          <a:solidFill>
            <a:srgbClr val="FFCC00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New concept of “Work”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== ALL productive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activities</a:t>
            </a:r>
          </a:p>
        </p:txBody>
      </p:sp>
      <p:sp>
        <p:nvSpPr>
          <p:cNvPr id="49" name="Left-Right Arrow 48"/>
          <p:cNvSpPr/>
          <p:nvPr/>
        </p:nvSpPr>
        <p:spPr>
          <a:xfrm>
            <a:off x="3059113" y="4388321"/>
            <a:ext cx="5684837" cy="576262"/>
          </a:xfrm>
          <a:prstGeom prst="leftRightArrow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Previous activity scope for “employment”</a:t>
            </a:r>
          </a:p>
        </p:txBody>
      </p:sp>
      <p:sp>
        <p:nvSpPr>
          <p:cNvPr id="50" name="Rectangle 49"/>
          <p:cNvSpPr/>
          <p:nvPr/>
        </p:nvSpPr>
        <p:spPr>
          <a:xfrm rot="19740975">
            <a:off x="1872731" y="4382454"/>
            <a:ext cx="12234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Included</a:t>
            </a:r>
            <a:endParaRPr lang="en-US" sz="2400" b="1" dirty="0">
              <a:ln w="18000">
                <a:solidFill>
                  <a:srgbClr val="3366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-63058" y="-19935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benes\Pictures\work\ILO-manuf-s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5738763"/>
            <a:ext cx="783002" cy="77464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4509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Work</a:t>
            </a:r>
            <a:r>
              <a:rPr lang="id-ID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GB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64789851"/>
              </p:ext>
            </p:extLst>
          </p:nvPr>
        </p:nvGraphicFramePr>
        <p:xfrm>
          <a:off x="107504" y="1340768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Down Arrow 17"/>
          <p:cNvSpPr/>
          <p:nvPr/>
        </p:nvSpPr>
        <p:spPr>
          <a:xfrm>
            <a:off x="611560" y="2780928"/>
            <a:ext cx="647700" cy="864096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3348236" y="3208461"/>
            <a:ext cx="647700" cy="436563"/>
          </a:xfrm>
          <a:prstGeom prst="downArrow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652492" y="3212976"/>
            <a:ext cx="647700" cy="431800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6803033" y="3212976"/>
            <a:ext cx="649287" cy="436563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7884368" y="3212976"/>
            <a:ext cx="647700" cy="431800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79512" y="4869854"/>
            <a:ext cx="75589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1600" y="4869160"/>
            <a:ext cx="864096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Goods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08922" y="4869160"/>
            <a:ext cx="50323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12160" y="4869160"/>
            <a:ext cx="504056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88224" y="4869160"/>
            <a:ext cx="504825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128594" y="4869160"/>
            <a:ext cx="467742" cy="287437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39583" y="4869160"/>
            <a:ext cx="504825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280722" y="4869854"/>
            <a:ext cx="467742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9B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52117" y="4869160"/>
            <a:ext cx="1583779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79192" y="4869854"/>
            <a:ext cx="1512888" cy="287338"/>
          </a:xfrm>
          <a:prstGeom prst="roundRect">
            <a:avLst/>
          </a:prstGeom>
          <a:solidFill>
            <a:schemeClr val="bg1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Goods</a:t>
            </a:r>
          </a:p>
        </p:txBody>
      </p:sp>
      <p:pic>
        <p:nvPicPr>
          <p:cNvPr id="33" name="Picture 32" descr="ILO-house-sq.JPG - Windows Photo Viewer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35434" r="41483" b="36913"/>
          <a:stretch/>
        </p:blipFill>
        <p:spPr>
          <a:xfrm>
            <a:off x="107504" y="5355936"/>
            <a:ext cx="922661" cy="88137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360" r="43902" b="29032"/>
          <a:stretch/>
        </p:blipFill>
        <p:spPr bwMode="auto">
          <a:xfrm>
            <a:off x="7733975" y="5355936"/>
            <a:ext cx="1014055" cy="881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1891" r="3302" b="-609"/>
          <a:stretch/>
        </p:blipFill>
        <p:spPr>
          <a:xfrm>
            <a:off x="6660232" y="5373217"/>
            <a:ext cx="869816" cy="86409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52641" r="58633" b="18250"/>
          <a:stretch/>
        </p:blipFill>
        <p:spPr bwMode="auto">
          <a:xfrm>
            <a:off x="5508104" y="5373215"/>
            <a:ext cx="966699" cy="826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 descr="FruitStallAtBeach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50" y="5301208"/>
            <a:ext cx="764666" cy="73284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enes\Pictures\work\ILO-agric.sq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20921"/>
            <a:ext cx="840110" cy="78677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17" y="5320921"/>
            <a:ext cx="838337" cy="622176"/>
          </a:xfrm>
          <a:prstGeom prst="rect">
            <a:avLst/>
          </a:prstGeom>
          <a:ln>
            <a:solidFill>
              <a:schemeClr val="accent1">
                <a:lumMod val="10000"/>
              </a:schemeClr>
            </a:solidFill>
          </a:ln>
        </p:spPr>
      </p:pic>
      <p:pic>
        <p:nvPicPr>
          <p:cNvPr id="40" name="Picture 4" descr="C:\Users\benes\Pictures\work\shoe-shiner-Ethiopi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03" y="5796624"/>
            <a:ext cx="954535" cy="7139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benes\Pictures\work\firewood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9"/>
          <a:stretch/>
        </p:blipFill>
        <p:spPr bwMode="auto">
          <a:xfrm>
            <a:off x="1058845" y="5320921"/>
            <a:ext cx="776851" cy="101247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971600" y="4797152"/>
            <a:ext cx="7309122" cy="1800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615091" y="6318436"/>
            <a:ext cx="2683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SNA </a:t>
            </a:r>
            <a:r>
              <a:rPr lang="en-US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labour</a:t>
            </a:r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input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4508942" y="3146302"/>
            <a:ext cx="2447925" cy="503237"/>
          </a:xfrm>
          <a:prstGeom prst="wedgeRoundRectCallout">
            <a:avLst>
              <a:gd name="adj1" fmla="val -52904"/>
              <a:gd name="adj2" fmla="val 10850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i="1" dirty="0">
                <a:solidFill>
                  <a:srgbClr val="833D3D"/>
                </a:solidFill>
                <a:latin typeface="Arial Narrow" panose="020B0606020202030204" pitchFamily="34" charset="0"/>
              </a:rPr>
              <a:t>Reference concept for Labour Force statistics</a:t>
            </a:r>
            <a:endParaRPr lang="en-GB" i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941832"/>
            <a:ext cx="7581900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Forms of work : Basic concepts</a:t>
            </a:r>
            <a:endParaRPr kumimoji="0" lang="fr-CH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107504" y="1512888"/>
            <a:ext cx="8856984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Own-use production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Activities to produce goods &amp; services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mainly for own final use by household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Activities to produce goods &amp; services [for others in exchange]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pay or profit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Unpaid trainee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Activities to produce goods &amp; services for others performed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without pay in order to acquire workplace experience or skills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Volunteer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Non-compulsory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activities  performed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without pay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to produce goods and services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others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work activities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E.g.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Compulsory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activities performed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without pay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to produce goods &amp; services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others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40655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914400"/>
            <a:ext cx="9525000" cy="3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with previous standards and with national practice</a:t>
            </a:r>
          </a:p>
        </p:txBody>
      </p:sp>
      <p:sp>
        <p:nvSpPr>
          <p:cNvPr id="21" name="Content Placeholder 13"/>
          <p:cNvSpPr txBox="1">
            <a:spLocks/>
          </p:cNvSpPr>
          <p:nvPr/>
        </p:nvSpPr>
        <p:spPr bwMode="auto">
          <a:xfrm>
            <a:off x="0" y="1673225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Previous scope of “economic activity” used to define the employed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In general countries use narrower scope to identify the employed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0200"/>
            <a:ext cx="88360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lowchart: Process 24"/>
          <p:cNvSpPr/>
          <p:nvPr/>
        </p:nvSpPr>
        <p:spPr>
          <a:xfrm>
            <a:off x="2339975" y="2105025"/>
            <a:ext cx="5903913" cy="2087562"/>
          </a:xfrm>
          <a:prstGeom prst="flowChartProcess">
            <a:avLst/>
          </a:prstGeom>
          <a:noFill/>
          <a:ln w="57150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2492375" y="2105025"/>
            <a:ext cx="2584450" cy="2087562"/>
          </a:xfrm>
          <a:prstGeom prst="flowChartProcess">
            <a:avLst/>
          </a:prstGeom>
          <a:noFill/>
          <a:ln w="57150" cap="flat" cmpd="sng" algn="ctr">
            <a:solidFill>
              <a:srgbClr val="C0000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179388" y="6227762"/>
            <a:ext cx="366712" cy="223838"/>
          </a:xfrm>
          <a:prstGeom prst="flowChartProcess">
            <a:avLst/>
          </a:prstGeom>
          <a:noFill/>
          <a:ln w="57150" cap="flat" cmpd="sng" algn="ctr">
            <a:solidFill>
              <a:srgbClr val="C0000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166688" y="5705475"/>
            <a:ext cx="495300" cy="223837"/>
          </a:xfrm>
          <a:prstGeom prst="flowChartProcess">
            <a:avLst/>
          </a:prstGeom>
          <a:noFill/>
          <a:ln w="57150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626</Words>
  <Application>Microsoft Office PowerPoint</Application>
  <PresentationFormat>On-screen Show (4:3)</PresentationFormat>
  <Paragraphs>167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bps</dc:creator>
  <cp:lastModifiedBy>Admin</cp:lastModifiedBy>
  <cp:revision>102</cp:revision>
  <cp:lastPrinted>2015-09-22T03:36:18Z</cp:lastPrinted>
  <dcterms:created xsi:type="dcterms:W3CDTF">2015-09-10T00:44:36Z</dcterms:created>
  <dcterms:modified xsi:type="dcterms:W3CDTF">2016-08-31T08:53:44Z</dcterms:modified>
</cp:coreProperties>
</file>